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5"/>
    <p:sldMasterId id="2147483693" r:id="rId6"/>
  </p:sldMasterIdLst>
  <p:notesMasterIdLst>
    <p:notesMasterId r:id="rId18"/>
  </p:notesMasterIdLst>
  <p:handoutMasterIdLst>
    <p:handoutMasterId r:id="rId19"/>
  </p:handoutMasterIdLst>
  <p:sldIdLst>
    <p:sldId id="2147473798" r:id="rId7"/>
    <p:sldId id="2147473797" r:id="rId8"/>
    <p:sldId id="2147473796" r:id="rId9"/>
    <p:sldId id="2147473806" r:id="rId10"/>
    <p:sldId id="961" r:id="rId11"/>
    <p:sldId id="303" r:id="rId12"/>
    <p:sldId id="321" r:id="rId13"/>
    <p:sldId id="305" r:id="rId14"/>
    <p:sldId id="306" r:id="rId15"/>
    <p:sldId id="307" r:id="rId16"/>
    <p:sldId id="257" r:id="rId17"/>
  </p:sldIdLst>
  <p:sldSz cx="12855575" cy="7231063"/>
  <p:notesSz cx="6858000" cy="9144000"/>
  <p:defaultTextStyle>
    <a:defPPr>
      <a:defRPr lang="de-DE"/>
    </a:defPPr>
    <a:lvl1pPr marL="0" algn="l" defTabSz="964143" rtl="0" eaLnBrk="1" latinLnBrk="0" hangingPunct="1">
      <a:defRPr sz="1898" kern="1200">
        <a:solidFill>
          <a:schemeClr val="tx1"/>
        </a:solidFill>
        <a:latin typeface="+mn-lt"/>
        <a:ea typeface="+mn-ea"/>
        <a:cs typeface="+mn-cs"/>
      </a:defRPr>
    </a:lvl1pPr>
    <a:lvl2pPr marL="482072" algn="l" defTabSz="964143" rtl="0" eaLnBrk="1" latinLnBrk="0" hangingPunct="1">
      <a:defRPr sz="1898" kern="1200">
        <a:solidFill>
          <a:schemeClr val="tx1"/>
        </a:solidFill>
        <a:latin typeface="+mn-lt"/>
        <a:ea typeface="+mn-ea"/>
        <a:cs typeface="+mn-cs"/>
      </a:defRPr>
    </a:lvl2pPr>
    <a:lvl3pPr marL="964143" algn="l" defTabSz="964143" rtl="0" eaLnBrk="1" latinLnBrk="0" hangingPunct="1">
      <a:defRPr sz="1898" kern="1200">
        <a:solidFill>
          <a:schemeClr val="tx1"/>
        </a:solidFill>
        <a:latin typeface="+mn-lt"/>
        <a:ea typeface="+mn-ea"/>
        <a:cs typeface="+mn-cs"/>
      </a:defRPr>
    </a:lvl3pPr>
    <a:lvl4pPr marL="1446215" algn="l" defTabSz="964143" rtl="0" eaLnBrk="1" latinLnBrk="0" hangingPunct="1">
      <a:defRPr sz="1898" kern="1200">
        <a:solidFill>
          <a:schemeClr val="tx1"/>
        </a:solidFill>
        <a:latin typeface="+mn-lt"/>
        <a:ea typeface="+mn-ea"/>
        <a:cs typeface="+mn-cs"/>
      </a:defRPr>
    </a:lvl4pPr>
    <a:lvl5pPr marL="1928287" algn="l" defTabSz="964143" rtl="0" eaLnBrk="1" latinLnBrk="0" hangingPunct="1">
      <a:defRPr sz="1898" kern="1200">
        <a:solidFill>
          <a:schemeClr val="tx1"/>
        </a:solidFill>
        <a:latin typeface="+mn-lt"/>
        <a:ea typeface="+mn-ea"/>
        <a:cs typeface="+mn-cs"/>
      </a:defRPr>
    </a:lvl5pPr>
    <a:lvl6pPr marL="2410358" algn="l" defTabSz="964143" rtl="0" eaLnBrk="1" latinLnBrk="0" hangingPunct="1">
      <a:defRPr sz="1898" kern="1200">
        <a:solidFill>
          <a:schemeClr val="tx1"/>
        </a:solidFill>
        <a:latin typeface="+mn-lt"/>
        <a:ea typeface="+mn-ea"/>
        <a:cs typeface="+mn-cs"/>
      </a:defRPr>
    </a:lvl6pPr>
    <a:lvl7pPr marL="2892430" algn="l" defTabSz="964143" rtl="0" eaLnBrk="1" latinLnBrk="0" hangingPunct="1">
      <a:defRPr sz="1898" kern="1200">
        <a:solidFill>
          <a:schemeClr val="tx1"/>
        </a:solidFill>
        <a:latin typeface="+mn-lt"/>
        <a:ea typeface="+mn-ea"/>
        <a:cs typeface="+mn-cs"/>
      </a:defRPr>
    </a:lvl7pPr>
    <a:lvl8pPr marL="3374502" algn="l" defTabSz="964143" rtl="0" eaLnBrk="1" latinLnBrk="0" hangingPunct="1">
      <a:defRPr sz="1898" kern="1200">
        <a:solidFill>
          <a:schemeClr val="tx1"/>
        </a:solidFill>
        <a:latin typeface="+mn-lt"/>
        <a:ea typeface="+mn-ea"/>
        <a:cs typeface="+mn-cs"/>
      </a:defRPr>
    </a:lvl8pPr>
    <a:lvl9pPr marL="3856573" algn="l" defTabSz="964143" rtl="0" eaLnBrk="1" latinLnBrk="0" hangingPunct="1">
      <a:defRPr sz="189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83" userDrawn="1">
          <p15:clr>
            <a:srgbClr val="A4A3A4"/>
          </p15:clr>
        </p15:guide>
        <p15:guide id="2" pos="3958" userDrawn="1">
          <p15:clr>
            <a:srgbClr val="A4A3A4"/>
          </p15:clr>
        </p15:guide>
        <p15:guide id="3" pos="4140" userDrawn="1">
          <p15:clr>
            <a:srgbClr val="A4A3A4"/>
          </p15:clr>
        </p15:guide>
        <p15:guide id="4" pos="193" userDrawn="1">
          <p15:clr>
            <a:srgbClr val="A4A3A4"/>
          </p15:clr>
        </p15:guide>
        <p15:guide id="5" pos="6544" userDrawn="1">
          <p15:clr>
            <a:srgbClr val="A4A3A4"/>
          </p15:clr>
        </p15:guide>
        <p15:guide id="6" orient="horz" pos="19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A00120-EDF3-D065-9836-6A3FA9F837F3}" name="Jungi Cécile" initials="JC" userId="S::e0941@zkb.ch::817b33e0-fc8e-4b1c-a43d-58fcd79e4b7e" providerId="AD"/>
  <p188:author id="{4A6CC97D-03D4-E702-B7D2-314E0B422EB7}" name="Perezic Aldiana" initials="PA" userId="Perezic Aldiana" providerId="None"/>
  <p188:author id="{14FDE5A7-F172-F68E-146D-3E4F64507AF3}" name="Stucki Roland" initials="SR" userId="Stucki Roland"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130" autoAdjust="0"/>
  </p:normalViewPr>
  <p:slideViewPr>
    <p:cSldViewPr showGuides="1">
      <p:cViewPr varScale="1">
        <p:scale>
          <a:sx n="145" d="100"/>
          <a:sy n="145" d="100"/>
        </p:scale>
        <p:origin x="600" y="126"/>
      </p:cViewPr>
      <p:guideLst>
        <p:guide orient="horz" pos="4183"/>
        <p:guide pos="3958"/>
        <p:guide pos="4140"/>
        <p:guide pos="193"/>
        <p:guide pos="6544"/>
        <p:guide orient="horz" pos="191"/>
      </p:guideLst>
    </p:cSldViewPr>
  </p:slideViewPr>
  <p:notesTextViewPr>
    <p:cViewPr>
      <p:scale>
        <a:sx n="3" d="2"/>
        <a:sy n="3" d="2"/>
      </p:scale>
      <p:origin x="0" y="0"/>
    </p:cViewPr>
  </p:notesTextViewPr>
  <p:sorterViewPr>
    <p:cViewPr>
      <p:scale>
        <a:sx n="75" d="100"/>
        <a:sy n="75" d="100"/>
      </p:scale>
      <p:origin x="0" y="0"/>
    </p:cViewPr>
  </p:sorterViewPr>
  <p:notesViewPr>
    <p:cSldViewPr showGuides="1">
      <p:cViewPr varScale="1">
        <p:scale>
          <a:sx n="75" d="100"/>
          <a:sy n="75" d="100"/>
        </p:scale>
        <p:origin x="339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0E7172AA-23B3-497A-97C4-9D1DF4254160}"/>
              </a:ext>
            </a:extLst>
          </p:cNvPr>
          <p:cNvSpPr>
            <a:spLocks noGrp="1"/>
          </p:cNvSpPr>
          <p:nvPr>
            <p:ph type="hdr" sz="quarter"/>
          </p:nvPr>
        </p:nvSpPr>
        <p:spPr>
          <a:xfrm>
            <a:off x="0" y="0"/>
            <a:ext cx="3957507" cy="458788"/>
          </a:xfrm>
          <a:prstGeom prst="rect">
            <a:avLst/>
          </a:prstGeom>
        </p:spPr>
        <p:txBody>
          <a:bodyPr vert="horz" lIns="91440" tIns="45720" rIns="91440" bIns="45720" rtlCol="0"/>
          <a:lstStyle>
            <a:lvl1pPr algn="l">
              <a:defRPr sz="1200"/>
            </a:lvl1pPr>
          </a:lstStyle>
          <a:p>
            <a:endParaRPr lang="de-CH" sz="1000">
              <a:latin typeface="Frutiger for ZKB Light" panose="020B0303030504020204" pitchFamily="34" charset="0"/>
            </a:endParaRPr>
          </a:p>
        </p:txBody>
      </p:sp>
      <p:sp>
        <p:nvSpPr>
          <p:cNvPr id="3" name="Fußzeilenplatzhalter 2">
            <a:extLst>
              <a:ext uri="{FF2B5EF4-FFF2-40B4-BE49-F238E27FC236}">
                <a16:creationId xmlns:a16="http://schemas.microsoft.com/office/drawing/2014/main" id="{703BD3C4-B7F6-4C9B-A8B4-49ADE8A41FAE}"/>
              </a:ext>
            </a:extLst>
          </p:cNvPr>
          <p:cNvSpPr>
            <a:spLocks noGrp="1"/>
          </p:cNvSpPr>
          <p:nvPr>
            <p:ph type="ftr" sz="quarter" idx="2"/>
          </p:nvPr>
        </p:nvSpPr>
        <p:spPr>
          <a:xfrm>
            <a:off x="0" y="8685213"/>
            <a:ext cx="3957507" cy="458787"/>
          </a:xfrm>
          <a:prstGeom prst="rect">
            <a:avLst/>
          </a:prstGeom>
        </p:spPr>
        <p:txBody>
          <a:bodyPr vert="horz" lIns="91440" tIns="45720" rIns="91440" bIns="45720" rtlCol="0" anchor="b"/>
          <a:lstStyle>
            <a:lvl1pPr algn="l">
              <a:defRPr sz="1200"/>
            </a:lvl1pPr>
          </a:lstStyle>
          <a:p>
            <a:endParaRPr lang="de-CH" sz="1000">
              <a:latin typeface="Frutiger for ZKB Light" panose="020B0303030504020204" pitchFamily="34" charset="0"/>
            </a:endParaRPr>
          </a:p>
        </p:txBody>
      </p:sp>
      <p:sp>
        <p:nvSpPr>
          <p:cNvPr id="4" name="Foliennummernplatzhalter 3">
            <a:extLst>
              <a:ext uri="{FF2B5EF4-FFF2-40B4-BE49-F238E27FC236}">
                <a16:creationId xmlns:a16="http://schemas.microsoft.com/office/drawing/2014/main" id="{ED9FBCDE-E29E-43CD-BB69-D13176586D52}"/>
              </a:ext>
            </a:extLst>
          </p:cNvPr>
          <p:cNvSpPr>
            <a:spLocks noGrp="1"/>
          </p:cNvSpPr>
          <p:nvPr>
            <p:ph type="sldNum" sz="quarter" idx="3"/>
          </p:nvPr>
        </p:nvSpPr>
        <p:spPr>
          <a:xfrm>
            <a:off x="5778680" y="8685213"/>
            <a:ext cx="1079320" cy="458787"/>
          </a:xfrm>
          <a:prstGeom prst="rect">
            <a:avLst/>
          </a:prstGeom>
        </p:spPr>
        <p:txBody>
          <a:bodyPr vert="horz" lIns="91440" tIns="45720" rIns="91440" bIns="45720" rtlCol="0" anchor="b"/>
          <a:lstStyle>
            <a:lvl1pPr algn="r">
              <a:defRPr sz="1200"/>
            </a:lvl1pPr>
          </a:lstStyle>
          <a:p>
            <a:fld id="{D9423866-B7B9-4A3A-BB0C-537F31AC9767}" type="slidenum">
              <a:rPr lang="de-CH" sz="1000" smtClean="0">
                <a:latin typeface="Frutiger for ZKB Light" panose="020B0303030504020204" pitchFamily="34" charset="0"/>
              </a:rPr>
              <a:t>‹Nr.›</a:t>
            </a:fld>
            <a:endParaRPr lang="de-CH" sz="1000">
              <a:latin typeface="Frutiger for ZKB Light" panose="020B0303030504020204" pitchFamily="34" charset="0"/>
            </a:endParaRPr>
          </a:p>
        </p:txBody>
      </p:sp>
    </p:spTree>
    <p:extLst>
      <p:ext uri="{BB962C8B-B14F-4D97-AF65-F5344CB8AC3E}">
        <p14:creationId xmlns:p14="http://schemas.microsoft.com/office/powerpoint/2010/main" val="2446785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5C113B2-7C5A-440D-9282-C5806CB3CA84}"/>
              </a:ext>
            </a:extLst>
          </p:cNvPr>
          <p:cNvSpPr>
            <a:spLocks noGrp="1"/>
          </p:cNvSpPr>
          <p:nvPr>
            <p:ph type="hdr" sz="quarter"/>
          </p:nvPr>
        </p:nvSpPr>
        <p:spPr>
          <a:xfrm>
            <a:off x="0" y="0"/>
            <a:ext cx="3957507" cy="458788"/>
          </a:xfrm>
          <a:prstGeom prst="rect">
            <a:avLst/>
          </a:prstGeom>
        </p:spPr>
        <p:txBody>
          <a:bodyPr vert="horz" lIns="91440" tIns="45720" rIns="91440" bIns="45720" rtlCol="0"/>
          <a:lstStyle>
            <a:lvl1pPr algn="l">
              <a:defRPr sz="1000">
                <a:latin typeface="Frutiger for ZKB Light" panose="020B0303030504020204" pitchFamily="34" charset="0"/>
              </a:defRPr>
            </a:lvl1pPr>
          </a:lstStyle>
          <a:p>
            <a:endParaRPr lang="de-CH"/>
          </a:p>
        </p:txBody>
      </p:sp>
      <p:sp>
        <p:nvSpPr>
          <p:cNvPr id="3" name="Fußzeilenplatzhalter 2">
            <a:extLst>
              <a:ext uri="{FF2B5EF4-FFF2-40B4-BE49-F238E27FC236}">
                <a16:creationId xmlns:a16="http://schemas.microsoft.com/office/drawing/2014/main" id="{5339D056-496A-465F-ADF9-914457922BC7}"/>
              </a:ext>
            </a:extLst>
          </p:cNvPr>
          <p:cNvSpPr>
            <a:spLocks noGrp="1"/>
          </p:cNvSpPr>
          <p:nvPr>
            <p:ph type="ftr" sz="quarter" idx="4"/>
          </p:nvPr>
        </p:nvSpPr>
        <p:spPr>
          <a:xfrm>
            <a:off x="0" y="8685213"/>
            <a:ext cx="3957507" cy="458787"/>
          </a:xfrm>
          <a:prstGeom prst="rect">
            <a:avLst/>
          </a:prstGeom>
        </p:spPr>
        <p:txBody>
          <a:bodyPr vert="horz" lIns="91440" tIns="45720" rIns="91440" bIns="45720" rtlCol="0" anchor="b"/>
          <a:lstStyle>
            <a:lvl1pPr algn="l">
              <a:defRPr sz="1000">
                <a:latin typeface="Frutiger for ZKB Light" panose="020B0303030504020204" pitchFamily="34" charset="0"/>
              </a:defRPr>
            </a:lvl1pPr>
          </a:lstStyle>
          <a:p>
            <a:endParaRPr lang="de-CH"/>
          </a:p>
        </p:txBody>
      </p:sp>
      <p:sp>
        <p:nvSpPr>
          <p:cNvPr id="4" name="Foliennummernplatzhalter 3">
            <a:extLst>
              <a:ext uri="{FF2B5EF4-FFF2-40B4-BE49-F238E27FC236}">
                <a16:creationId xmlns:a16="http://schemas.microsoft.com/office/drawing/2014/main" id="{7BEC5A3F-8458-451E-8861-40C28700DCCF}"/>
              </a:ext>
            </a:extLst>
          </p:cNvPr>
          <p:cNvSpPr>
            <a:spLocks noGrp="1"/>
          </p:cNvSpPr>
          <p:nvPr>
            <p:ph type="sldNum" sz="quarter" idx="5"/>
          </p:nvPr>
        </p:nvSpPr>
        <p:spPr>
          <a:xfrm>
            <a:off x="5778680" y="8685213"/>
            <a:ext cx="1079320" cy="458787"/>
          </a:xfrm>
          <a:prstGeom prst="rect">
            <a:avLst/>
          </a:prstGeom>
        </p:spPr>
        <p:txBody>
          <a:bodyPr vert="horz" lIns="91440" tIns="45720" rIns="91440" bIns="45720" rtlCol="0" anchor="b"/>
          <a:lstStyle>
            <a:lvl1pPr algn="r">
              <a:defRPr sz="1000">
                <a:latin typeface="Frutiger for ZKB Light" panose="020B0303030504020204" pitchFamily="34" charset="0"/>
              </a:defRPr>
            </a:lvl1pPr>
          </a:lstStyle>
          <a:p>
            <a:fld id="{B2550233-F0AF-49F4-9354-D083BC681DD6}" type="slidenum">
              <a:rPr lang="de-CH" smtClean="0"/>
              <a:pPr/>
              <a:t>‹Nr.›</a:t>
            </a:fld>
            <a:endParaRPr lang="de-CH"/>
          </a:p>
        </p:txBody>
      </p:sp>
      <p:sp>
        <p:nvSpPr>
          <p:cNvPr id="5" name="Folienbildplatzhalter 4">
            <a:extLst>
              <a:ext uri="{FF2B5EF4-FFF2-40B4-BE49-F238E27FC236}">
                <a16:creationId xmlns:a16="http://schemas.microsoft.com/office/drawing/2014/main" id="{11ABDC6C-9F72-4A52-9502-128F5B23ACA2}"/>
              </a:ext>
            </a:extLst>
          </p:cNvPr>
          <p:cNvSpPr>
            <a:spLocks noGrp="1" noRot="1" noChangeAspect="1"/>
          </p:cNvSpPr>
          <p:nvPr>
            <p:ph type="sldImg" idx="2"/>
          </p:nvPr>
        </p:nvSpPr>
        <p:spPr>
          <a:xfrm>
            <a:off x="539660" y="539660"/>
            <a:ext cx="5778680" cy="3250508"/>
          </a:xfrm>
          <a:prstGeom prst="rect">
            <a:avLst/>
          </a:prstGeom>
          <a:noFill/>
          <a:ln w="12700">
            <a:solidFill>
              <a:prstClr val="black"/>
            </a:solidFill>
          </a:ln>
        </p:spPr>
        <p:txBody>
          <a:bodyPr vert="horz" lIns="91440" tIns="45720" rIns="91440" bIns="45720" rtlCol="0" anchor="ctr"/>
          <a:lstStyle/>
          <a:p>
            <a:endParaRPr lang="de-CH"/>
          </a:p>
        </p:txBody>
      </p:sp>
      <p:sp>
        <p:nvSpPr>
          <p:cNvPr id="6" name="Notizenplatzhalter 5">
            <a:extLst>
              <a:ext uri="{FF2B5EF4-FFF2-40B4-BE49-F238E27FC236}">
                <a16:creationId xmlns:a16="http://schemas.microsoft.com/office/drawing/2014/main" id="{45B61E54-9804-4090-9F08-93DE51559956}"/>
              </a:ext>
            </a:extLst>
          </p:cNvPr>
          <p:cNvSpPr>
            <a:spLocks noGrp="1"/>
          </p:cNvSpPr>
          <p:nvPr>
            <p:ph type="body" sz="quarter" idx="3"/>
          </p:nvPr>
        </p:nvSpPr>
        <p:spPr>
          <a:xfrm>
            <a:off x="539660" y="4149941"/>
            <a:ext cx="5778680" cy="4454399"/>
          </a:xfrm>
          <a:prstGeom prst="rect">
            <a:avLst/>
          </a:prstGeom>
        </p:spPr>
        <p:txBody>
          <a:bodyPr vert="horz" wrap="square" lIns="0" tIns="0" rIns="0" bIns="0" rtlCol="0" anchor="t" anchorCtr="0">
            <a:noAutofit/>
          </a:bodyPr>
          <a:lstStyle/>
          <a:p>
            <a:pPr lvl="0"/>
            <a:r>
              <a:rPr lang="de-CH" dirty="0"/>
              <a:t>Erste Ebene</a:t>
            </a:r>
          </a:p>
          <a:p>
            <a:pPr lvl="1"/>
            <a:r>
              <a:rPr lang="de-CH" dirty="0"/>
              <a:t>Zweite Ebene</a:t>
            </a:r>
          </a:p>
          <a:p>
            <a:pPr lvl="2"/>
            <a:r>
              <a:rPr lang="de-CH" dirty="0"/>
              <a:t>Dritte Ebene</a:t>
            </a:r>
          </a:p>
          <a:p>
            <a:pPr lvl="3"/>
            <a:r>
              <a:rPr lang="de-CH" dirty="0"/>
              <a:t>Vierte Ebene</a:t>
            </a:r>
          </a:p>
          <a:p>
            <a:pPr lvl="4"/>
            <a:r>
              <a:rPr lang="de-CH" dirty="0"/>
              <a:t>Fünfte Ebene</a:t>
            </a:r>
          </a:p>
        </p:txBody>
      </p:sp>
    </p:spTree>
    <p:extLst>
      <p:ext uri="{BB962C8B-B14F-4D97-AF65-F5344CB8AC3E}">
        <p14:creationId xmlns:p14="http://schemas.microsoft.com/office/powerpoint/2010/main" val="1618170896"/>
      </p:ext>
    </p:extLst>
  </p:cSld>
  <p:clrMap bg1="lt1" tx1="dk1" bg2="lt2" tx2="dk2" accent1="accent1" accent2="accent2" accent3="accent3" accent4="accent4" accent5="accent5" accent6="accent6" hlink="hlink" folHlink="folHlink"/>
  <p:notesStyle>
    <a:lvl1pPr marL="0" indent="0" algn="l" defTabSz="179887" rtl="0" eaLnBrk="1" latinLnBrk="0" hangingPunct="1">
      <a:lnSpc>
        <a:spcPct val="105000"/>
      </a:lnSpc>
      <a:spcBef>
        <a:spcPts val="0"/>
      </a:spcBef>
      <a:spcAft>
        <a:spcPts val="0"/>
      </a:spcAft>
      <a:buClr>
        <a:srgbClr val="003CB4"/>
      </a:buClr>
      <a:buFont typeface="Frutiger for ZKB Light" panose="020B0303030504020204" pitchFamily="34" charset="0"/>
      <a:buNone/>
      <a:defRPr sz="1100" b="0" i="0" u="none" kern="1200">
        <a:solidFill>
          <a:srgbClr val="003CB4"/>
        </a:solidFill>
        <a:latin typeface="Frutiger for ZKB Light" panose="020B0303030504020204" pitchFamily="34" charset="0"/>
        <a:ea typeface="+mn-ea"/>
        <a:cs typeface="+mn-cs"/>
      </a:defRPr>
    </a:lvl1pPr>
    <a:lvl2pPr marL="179887" indent="-179887" algn="l" defTabSz="179887" rtl="0" eaLnBrk="1" latinLnBrk="0" hangingPunct="1">
      <a:lnSpc>
        <a:spcPct val="105000"/>
      </a:lnSpc>
      <a:spcBef>
        <a:spcPts val="0"/>
      </a:spcBef>
      <a:spcAft>
        <a:spcPts val="0"/>
      </a:spcAft>
      <a:buClr>
        <a:srgbClr val="003CB4"/>
      </a:buClr>
      <a:buFont typeface="Frutiger for ZKB Light" panose="020B0303030504020204" pitchFamily="34" charset="0"/>
      <a:buChar char="–"/>
      <a:defRPr sz="1100" b="0" i="0" u="none" kern="1200">
        <a:solidFill>
          <a:srgbClr val="003CB4"/>
        </a:solidFill>
        <a:latin typeface="Frutiger for ZKB Light" panose="020B0303030504020204" pitchFamily="34" charset="0"/>
        <a:ea typeface="+mn-ea"/>
        <a:cs typeface="+mn-cs"/>
      </a:defRPr>
    </a:lvl2pPr>
    <a:lvl3pPr marL="359773" indent="-179886" algn="l" defTabSz="179887" rtl="0" eaLnBrk="1" latinLnBrk="0" hangingPunct="1">
      <a:lnSpc>
        <a:spcPct val="105000"/>
      </a:lnSpc>
      <a:spcBef>
        <a:spcPts val="0"/>
      </a:spcBef>
      <a:spcAft>
        <a:spcPts val="0"/>
      </a:spcAft>
      <a:buClr>
        <a:srgbClr val="003CB4"/>
      </a:buClr>
      <a:buFont typeface="Frutiger for ZKB Light" panose="020B0303030504020204" pitchFamily="34" charset="0"/>
      <a:buChar char="–"/>
      <a:defRPr sz="1100" b="0" i="0" u="none" kern="1200">
        <a:solidFill>
          <a:srgbClr val="003CB4"/>
        </a:solidFill>
        <a:latin typeface="Frutiger for ZKB Light" panose="020B0303030504020204" pitchFamily="34" charset="0"/>
        <a:ea typeface="+mn-ea"/>
        <a:cs typeface="+mn-cs"/>
      </a:defRPr>
    </a:lvl3pPr>
    <a:lvl4pPr marL="539660" indent="-179887" algn="l" defTabSz="179887" rtl="0" eaLnBrk="1" latinLnBrk="0" hangingPunct="1">
      <a:lnSpc>
        <a:spcPct val="105000"/>
      </a:lnSpc>
      <a:spcBef>
        <a:spcPts val="0"/>
      </a:spcBef>
      <a:spcAft>
        <a:spcPts val="0"/>
      </a:spcAft>
      <a:buClr>
        <a:srgbClr val="003CB4"/>
      </a:buClr>
      <a:buFont typeface="Frutiger for ZKB Light" panose="020B0303030504020204" pitchFamily="34" charset="0"/>
      <a:buChar char="–"/>
      <a:defRPr sz="1100" b="0" i="0" u="none" kern="1200">
        <a:solidFill>
          <a:srgbClr val="003CB4"/>
        </a:solidFill>
        <a:latin typeface="Frutiger for ZKB Light" panose="020B0303030504020204" pitchFamily="34" charset="0"/>
        <a:ea typeface="+mn-ea"/>
        <a:cs typeface="+mn-cs"/>
      </a:defRPr>
    </a:lvl4pPr>
    <a:lvl5pPr marL="719547" indent="-179887" algn="l" defTabSz="179887" rtl="0" eaLnBrk="1" latinLnBrk="0" hangingPunct="1">
      <a:lnSpc>
        <a:spcPct val="105000"/>
      </a:lnSpc>
      <a:spcBef>
        <a:spcPts val="0"/>
      </a:spcBef>
      <a:spcAft>
        <a:spcPts val="0"/>
      </a:spcAft>
      <a:buClr>
        <a:srgbClr val="003CB4"/>
      </a:buClr>
      <a:buFont typeface="Frutiger for ZKB Light" panose="020B0303030504020204" pitchFamily="34" charset="0"/>
      <a:buChar char="–"/>
      <a:defRPr sz="1100" b="0" i="0" u="none" kern="1200">
        <a:solidFill>
          <a:srgbClr val="003CB4"/>
        </a:solidFill>
        <a:latin typeface="Frutiger for ZKB Light" panose="020B0303030504020204" pitchFamily="34" charset="0"/>
        <a:ea typeface="+mn-ea"/>
        <a:cs typeface="+mn-cs"/>
      </a:defRPr>
    </a:lvl5pPr>
    <a:lvl6pPr marL="2410358" algn="l" defTabSz="964143" rtl="0" eaLnBrk="1" latinLnBrk="0" hangingPunct="1">
      <a:defRPr sz="1265" kern="1200">
        <a:solidFill>
          <a:schemeClr val="tx1"/>
        </a:solidFill>
        <a:latin typeface="+mn-lt"/>
        <a:ea typeface="+mn-ea"/>
        <a:cs typeface="+mn-cs"/>
      </a:defRPr>
    </a:lvl6pPr>
    <a:lvl7pPr marL="2892430" algn="l" defTabSz="964143" rtl="0" eaLnBrk="1" latinLnBrk="0" hangingPunct="1">
      <a:defRPr sz="1265" kern="1200">
        <a:solidFill>
          <a:schemeClr val="tx1"/>
        </a:solidFill>
        <a:latin typeface="+mn-lt"/>
        <a:ea typeface="+mn-ea"/>
        <a:cs typeface="+mn-cs"/>
      </a:defRPr>
    </a:lvl7pPr>
    <a:lvl8pPr marL="3374502" algn="l" defTabSz="964143" rtl="0" eaLnBrk="1" latinLnBrk="0" hangingPunct="1">
      <a:defRPr sz="1265" kern="1200">
        <a:solidFill>
          <a:schemeClr val="tx1"/>
        </a:solidFill>
        <a:latin typeface="+mn-lt"/>
        <a:ea typeface="+mn-ea"/>
        <a:cs typeface="+mn-cs"/>
      </a:defRPr>
    </a:lvl8pPr>
    <a:lvl9pPr marL="3856573" algn="l" defTabSz="964143" rtl="0" eaLnBrk="1" latinLnBrk="0" hangingPunct="1">
      <a:defRPr sz="126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39750" y="539750"/>
            <a:ext cx="5778500" cy="3251200"/>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2550233-F0AF-49F4-9354-D083BC681DD6}" type="slidenum">
              <a:rPr lang="de-CH" smtClean="0"/>
              <a:pPr/>
              <a:t>2</a:t>
            </a:fld>
            <a:endParaRPr lang="de-CH"/>
          </a:p>
        </p:txBody>
      </p:sp>
    </p:spTree>
    <p:extLst>
      <p:ext uri="{BB962C8B-B14F-4D97-AF65-F5344CB8AC3E}">
        <p14:creationId xmlns:p14="http://schemas.microsoft.com/office/powerpoint/2010/main" val="2059492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539750"/>
            <a:ext cx="5778500" cy="3251200"/>
          </a:xfrm>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5"/>
          </p:nvPr>
        </p:nvSpPr>
        <p:spPr/>
        <p:txBody>
          <a:bodyPr/>
          <a:lstStyle/>
          <a:p>
            <a:fld id="{B2550233-F0AF-49F4-9354-D083BC681DD6}" type="slidenum">
              <a:rPr lang="de-CH" smtClean="0"/>
              <a:pPr/>
              <a:t>3</a:t>
            </a:fld>
            <a:endParaRPr lang="de-CH"/>
          </a:p>
        </p:txBody>
      </p:sp>
    </p:spTree>
    <p:extLst>
      <p:ext uri="{BB962C8B-B14F-4D97-AF65-F5344CB8AC3E}">
        <p14:creationId xmlns:p14="http://schemas.microsoft.com/office/powerpoint/2010/main" val="4103292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39750" y="539750"/>
            <a:ext cx="5778500" cy="3251200"/>
          </a:xfrm>
        </p:spPr>
      </p:sp>
      <p:sp>
        <p:nvSpPr>
          <p:cNvPr id="3" name="Notizenplatzhalter 2"/>
          <p:cNvSpPr>
            <a:spLocks noGrp="1"/>
          </p:cNvSpPr>
          <p:nvPr>
            <p:ph type="body" idx="1"/>
          </p:nvPr>
        </p:nvSpPr>
        <p:spPr/>
        <p:txBody>
          <a:bodyPr/>
          <a:lstStyle/>
          <a:p>
            <a:pPr marL="179887" lvl="2" indent="0" rtl="0" fontAlgn="ctr">
              <a:buNone/>
            </a:pPr>
            <a:r>
              <a:rPr lang="fr-FR" sz="1100" i="1" dirty="0">
                <a:solidFill>
                  <a:srgbClr val="7030A0"/>
                </a:solidFill>
                <a:effectLst/>
                <a:latin typeface="Frutiger for ZKB Light" panose="020B0303030504020204" pitchFamily="34" charset="0"/>
              </a:rPr>
              <a:t>Principe des trois piliers en CH (transparent)Entrons dans le vif du sujet avec le système de prévoyance en Suisse. Comment fonctionne le système de prévoyance en Suisse ? Iris, peux-tu nous en dire plus à ce sujet ?Le système de prévoyance en Suisse est basé sur le principe du 3e pilier. Il est ancré dans notre Constitution fédérale depuis 1972. Nous commençons par le 1er pilier - l'AVS/</a:t>
            </a:r>
            <a:r>
              <a:rPr lang="fr-FR" sz="1100" i="1" dirty="0" err="1">
                <a:solidFill>
                  <a:srgbClr val="7030A0"/>
                </a:solidFill>
                <a:effectLst/>
                <a:latin typeface="Frutiger for ZKB Light" panose="020B0303030504020204" pitchFamily="34" charset="0"/>
              </a:rPr>
              <a:t>AI.La</a:t>
            </a:r>
            <a:r>
              <a:rPr lang="fr-FR" sz="1100" i="1" dirty="0">
                <a:solidFill>
                  <a:srgbClr val="7030A0"/>
                </a:solidFill>
                <a:effectLst/>
                <a:latin typeface="Frutiger for ZKB Light" panose="020B0303030504020204" pitchFamily="34" charset="0"/>
              </a:rPr>
              <a:t> première pierre de l'assurance vieillesse, survivants et invalidité obligatoire a été posée dès le 06.12.1925 (DFI, 2021).La première rente de vieillesse a été versée plus de 20 ans plus tard, en 1948. Aujourd'hui, la rente minimale AVS s'élève à CHF 1'225 et au maximum à CHF 2'450. À votre avis, quel était le montant mensuel de la rente en 1948 ? Entre CHF 40 et CHF 125 (DFI, 2021)assure le minimum vital, resp. les besoins de base. L'AVS pour la prévoyance vieillesse et l'AI pour la prévoyance risque / Les prestations du 1er pilier dépendent des années de cotisation et du revenu brut moyen (salaire). On a atteint le maximum lorsqu'on a toujours cotisé depuis l'âge de 21 ans jusqu'à l'âge ordinaire de l'AVS et que l'on peut présenter un revenu moyen d'environ 88 000 CHF. Laetitia, que peux-tu nous dire sur le 2e pilier ?Le 2e pilier, également appelé prévoyance professionnelle, a été créé en 1985. Il doit garantir le niveau de vie habituel. Mais souvent, les 1er et 2e piliers ne couvrent que 60% du revenu antérieur (salaire) à la retraite. Les prestations du 2e pilier dépendent également du revenu et de la durée. Plus on est assuré longtemps dans le 2e pilier et plus le salaire (assuré) est élevé, plus le capital épargné et donc la rente à vie sont élevés. Iris, qu'est-ce que le 3e pilier ?Le 3e pilier est aussi appelé prévoyance privée. Comme Laetitia l'a dit tout à l'heure, le 1er et le 2e pilier ne couvrent pas entièrement le salaire perçu pendant l'activité professionnelle. C'est précisément pour cela que le 3e pilier est nécessaire. En effet, la prévoyance privée doit permettre de renforcer les prestations des 1er et 2e piliers. On distingue le pilier 3a et le pilier 3b. Le pilier 3b regroupe l'ensemble de la fortune libre (par ex. compte d'épargne privé, titres, logement, etc.). Le pilier 3a est ce que l'on appelle la prévoyance liée. Elle est entrée en vigueur le 1.1.1987. Ici aussi, il faut noter que l'on ne peut cotiser que si l'on a un revenu soumis à l'</a:t>
            </a:r>
            <a:r>
              <a:rPr lang="fr-FR" sz="1100" i="1" dirty="0" err="1">
                <a:solidFill>
                  <a:srgbClr val="7030A0"/>
                </a:solidFill>
                <a:effectLst/>
                <a:latin typeface="Frutiger for ZKB Light" panose="020B0303030504020204" pitchFamily="34" charset="0"/>
              </a:rPr>
              <a:t>AVS.Merci</a:t>
            </a:r>
            <a:r>
              <a:rPr lang="fr-FR" sz="1100" i="1" dirty="0">
                <a:solidFill>
                  <a:srgbClr val="7030A0"/>
                </a:solidFill>
                <a:effectLst/>
                <a:latin typeface="Frutiger for ZKB Light" panose="020B0303030504020204" pitchFamily="34" charset="0"/>
              </a:rPr>
              <a:t> beaucoup, Iris et </a:t>
            </a:r>
            <a:r>
              <a:rPr lang="fr-FR" sz="1100" i="1" dirty="0" err="1">
                <a:solidFill>
                  <a:srgbClr val="7030A0"/>
                </a:solidFill>
                <a:effectLst/>
                <a:latin typeface="Frutiger for ZKB Light" panose="020B0303030504020204" pitchFamily="34" charset="0"/>
              </a:rPr>
              <a:t>Lätti</a:t>
            </a:r>
            <a:r>
              <a:rPr lang="fr-FR" sz="1100" i="1" dirty="0">
                <a:solidFill>
                  <a:srgbClr val="7030A0"/>
                </a:solidFill>
                <a:effectLst/>
                <a:latin typeface="Frutiger for ZKB Light" panose="020B0303030504020204" pitchFamily="34" charset="0"/>
              </a:rPr>
              <a:t>, de nous avoir expliqué brièvement le principe du 3e pilier. Y a-t-il encore des questions à ce sujet ? Nous abordons maintenant un sujet qui préoccupe beaucoup les femmes d'aujourd'hui. En effet, le fait est que ...</a:t>
            </a:r>
            <a:br>
              <a:rPr lang="de-CH" sz="1100" i="1" dirty="0">
                <a:solidFill>
                  <a:srgbClr val="7030A0"/>
                </a:solidFill>
                <a:effectLst/>
                <a:latin typeface="Frutiger for ZKB Light" panose="020B0303030504020204" pitchFamily="34" charset="0"/>
              </a:rPr>
            </a:br>
            <a:endParaRPr lang="de-CH" sz="1100" b="0" i="0" dirty="0">
              <a:solidFill>
                <a:srgbClr val="7030A0"/>
              </a:solidFill>
              <a:effectLst/>
              <a:latin typeface="Frutiger for ZKB Light" panose="020B0303030504020204" pitchFamily="34" charset="0"/>
            </a:endParaRPr>
          </a:p>
        </p:txBody>
      </p:sp>
      <p:sp>
        <p:nvSpPr>
          <p:cNvPr id="4" name="Foliennummernplatzhalter 3"/>
          <p:cNvSpPr>
            <a:spLocks noGrp="1"/>
          </p:cNvSpPr>
          <p:nvPr>
            <p:ph type="sldNum" sz="quarter" idx="5"/>
          </p:nvPr>
        </p:nvSpPr>
        <p:spPr/>
        <p:txBody>
          <a:bodyPr/>
          <a:lstStyle/>
          <a:p>
            <a:fld id="{B2550233-F0AF-49F4-9354-D083BC681DD6}" type="slidenum">
              <a:rPr lang="de-CH" smtClean="0"/>
              <a:pPr/>
              <a:t>5</a:t>
            </a:fld>
            <a:endParaRPr lang="de-CH"/>
          </a:p>
        </p:txBody>
      </p:sp>
    </p:spTree>
    <p:extLst>
      <p:ext uri="{BB962C8B-B14F-4D97-AF65-F5344CB8AC3E}">
        <p14:creationId xmlns:p14="http://schemas.microsoft.com/office/powerpoint/2010/main" val="2746331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39750" y="539750"/>
            <a:ext cx="5778500" cy="3251200"/>
          </a:xfrm>
        </p:spPr>
      </p:sp>
      <p:sp>
        <p:nvSpPr>
          <p:cNvPr id="3" name="Notizenplatzhalter 2"/>
          <p:cNvSpPr>
            <a:spLocks noGrp="1"/>
          </p:cNvSpPr>
          <p:nvPr>
            <p:ph type="body" idx="1"/>
          </p:nvPr>
        </p:nvSpPr>
        <p:spPr/>
        <p:txBody>
          <a:bodyPr/>
          <a:lstStyle/>
          <a:p>
            <a:r>
              <a:rPr lang="fr-FR" dirty="0"/>
              <a:t>Quels sont les objectifs de la réforme AVS 21 et comment les atteindre ? Venons-en aux principales mesures d'AVS 21...</a:t>
            </a:r>
            <a:endParaRPr lang="de-CH" dirty="0"/>
          </a:p>
        </p:txBody>
      </p:sp>
      <p:sp>
        <p:nvSpPr>
          <p:cNvPr id="4" name="Foliennummernplatzhalter 3"/>
          <p:cNvSpPr>
            <a:spLocks noGrp="1"/>
          </p:cNvSpPr>
          <p:nvPr>
            <p:ph type="sldNum" sz="quarter" idx="5"/>
          </p:nvPr>
        </p:nvSpPr>
        <p:spPr/>
        <p:txBody>
          <a:bodyPr/>
          <a:lstStyle/>
          <a:p>
            <a:fld id="{B2550233-F0AF-49F4-9354-D083BC681DD6}" type="slidenum">
              <a:rPr lang="de-CH" smtClean="0"/>
              <a:pPr/>
              <a:t>6</a:t>
            </a:fld>
            <a:endParaRPr lang="de-CH"/>
          </a:p>
        </p:txBody>
      </p:sp>
    </p:spTree>
    <p:extLst>
      <p:ext uri="{BB962C8B-B14F-4D97-AF65-F5344CB8AC3E}">
        <p14:creationId xmlns:p14="http://schemas.microsoft.com/office/powerpoint/2010/main" val="1579317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39750" y="539750"/>
            <a:ext cx="5778500" cy="3251200"/>
          </a:xfrm>
        </p:spPr>
      </p:sp>
      <p:sp>
        <p:nvSpPr>
          <p:cNvPr id="3" name="Notizenplatzhalter 2"/>
          <p:cNvSpPr>
            <a:spLocks noGrp="1"/>
          </p:cNvSpPr>
          <p:nvPr>
            <p:ph type="body" idx="1"/>
          </p:nvPr>
        </p:nvSpPr>
        <p:spPr/>
        <p:txBody>
          <a:bodyPr/>
          <a:lstStyle/>
          <a:p>
            <a:r>
              <a:rPr lang="fr-FR" dirty="0"/>
              <a:t>Comment l'objectif est-il atteint ?Moins de dépenses (grâce à l'augmentation de l'âge de la retraite des femmes) et plus de recettes (grâce à des fonds supplémentaires provenant de la TVA).1) Modification de la notion : âge de référence au lieu de l'âge ordinaire de la retraite, âge de référence unique de 65 ans, augmentation de l'âge de référence des femmes de 64 à 65 ans.2) Supplément AVS à vie pour les femmes de la génération de transition qui n'anticipent pas leur rente de vieillesse (à l'entrée en vigueur en 2024 : les personnes nées entre 1961 et 1969 font partie de la génération de transition).3) Possibilité de percevoir la rente entre 63 et 70 ans, introduction de l'anticipation et de l'ajournement partiels de la rente, réductions en cas d'anticipation et suppléments en cas d'ajournement adaptés à l'espérance de vie moyenne. Espérance de vie adaptée et réduite en conséquence4) Possibilité de renoncer à la franchise pour les personnes actives ayant atteint l'âge de la retraite, prise en compte des cotisations versées après l'âge de référence de 65 ans (possibilité de combler les lacunes de cotisation, amélioration de la rente (jusqu'au maximum)).5) Augmentation de la TVA de 0,4% pour l'AVS (nouveau taux normal de 8,1%).Jetons un coup d'œil sur l'aménagement détaillé de ces mesures</a:t>
            </a:r>
            <a:endParaRPr lang="de-CH" dirty="0"/>
          </a:p>
        </p:txBody>
      </p:sp>
      <p:sp>
        <p:nvSpPr>
          <p:cNvPr id="4" name="Foliennummernplatzhalter 3"/>
          <p:cNvSpPr>
            <a:spLocks noGrp="1"/>
          </p:cNvSpPr>
          <p:nvPr>
            <p:ph type="sldNum" sz="quarter" idx="5"/>
          </p:nvPr>
        </p:nvSpPr>
        <p:spPr/>
        <p:txBody>
          <a:bodyPr/>
          <a:lstStyle/>
          <a:p>
            <a:fld id="{B2550233-F0AF-49F4-9354-D083BC681DD6}" type="slidenum">
              <a:rPr lang="de-CH" smtClean="0"/>
              <a:pPr/>
              <a:t>7</a:t>
            </a:fld>
            <a:endParaRPr lang="de-CH"/>
          </a:p>
        </p:txBody>
      </p:sp>
    </p:spTree>
    <p:extLst>
      <p:ext uri="{BB962C8B-B14F-4D97-AF65-F5344CB8AC3E}">
        <p14:creationId xmlns:p14="http://schemas.microsoft.com/office/powerpoint/2010/main" val="3719748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39750" y="539750"/>
            <a:ext cx="5778500" cy="3251200"/>
          </a:xfrm>
        </p:spPr>
      </p:sp>
      <p:sp>
        <p:nvSpPr>
          <p:cNvPr id="3" name="Notizenplatzhalter 2"/>
          <p:cNvSpPr>
            <a:spLocks noGrp="1"/>
          </p:cNvSpPr>
          <p:nvPr>
            <p:ph type="body" idx="1"/>
          </p:nvPr>
        </p:nvSpPr>
        <p:spPr/>
        <p:txBody>
          <a:bodyPr/>
          <a:lstStyle/>
          <a:p>
            <a:r>
              <a:rPr lang="fr-FR" dirty="0"/>
              <a:t>Augmentation progressive de trois mois par an ; débute un an après l'entrée en vigueur de la réforme.</a:t>
            </a:r>
            <a:endParaRPr lang="de-CH" dirty="0"/>
          </a:p>
        </p:txBody>
      </p:sp>
      <p:sp>
        <p:nvSpPr>
          <p:cNvPr id="4" name="Foliennummernplatzhalter 3"/>
          <p:cNvSpPr>
            <a:spLocks noGrp="1"/>
          </p:cNvSpPr>
          <p:nvPr>
            <p:ph type="sldNum" sz="quarter" idx="5"/>
          </p:nvPr>
        </p:nvSpPr>
        <p:spPr/>
        <p:txBody>
          <a:bodyPr/>
          <a:lstStyle/>
          <a:p>
            <a:fld id="{B2550233-F0AF-49F4-9354-D083BC681DD6}" type="slidenum">
              <a:rPr lang="de-CH" smtClean="0"/>
              <a:pPr/>
              <a:t>8</a:t>
            </a:fld>
            <a:endParaRPr lang="de-CH"/>
          </a:p>
        </p:txBody>
      </p:sp>
    </p:spTree>
    <p:extLst>
      <p:ext uri="{BB962C8B-B14F-4D97-AF65-F5344CB8AC3E}">
        <p14:creationId xmlns:p14="http://schemas.microsoft.com/office/powerpoint/2010/main" val="1331803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39750" y="539750"/>
            <a:ext cx="5778500" cy="3251200"/>
          </a:xfrm>
        </p:spPr>
      </p:sp>
      <p:sp>
        <p:nvSpPr>
          <p:cNvPr id="3" name="Notizenplatzhalter 2"/>
          <p:cNvSpPr>
            <a:spLocks noGrp="1"/>
          </p:cNvSpPr>
          <p:nvPr>
            <p:ph type="body" idx="1"/>
          </p:nvPr>
        </p:nvSpPr>
        <p:spPr/>
        <p:txBody>
          <a:bodyPr/>
          <a:lstStyle/>
          <a:p>
            <a:pPr marL="0" marR="0" lvl="0" indent="0" algn="l" defTabSz="179887" rtl="0" eaLnBrk="1" fontAlgn="auto" latinLnBrk="0" hangingPunct="1">
              <a:lnSpc>
                <a:spcPct val="105000"/>
              </a:lnSpc>
              <a:spcBef>
                <a:spcPts val="0"/>
              </a:spcBef>
              <a:spcAft>
                <a:spcPts val="0"/>
              </a:spcAft>
              <a:buClr>
                <a:srgbClr val="003CB4"/>
              </a:buClr>
              <a:buSzTx/>
              <a:buFont typeface="Frutiger for ZKB Light" panose="020B0303030504020204" pitchFamily="34" charset="0"/>
              <a:buNone/>
              <a:tabLst/>
              <a:defRPr/>
            </a:pPr>
            <a:r>
              <a:rPr lang="fr-FR" sz="1100" dirty="0"/>
              <a:t>Concernant le point 2) Selon l'année de naissance et le revenu annuel moyen (3 échelons), les suppléments de rente se situent entre 12,50 et 160 CHF par an.</a:t>
            </a:r>
            <a:endParaRPr lang="de-CH" sz="1100" dirty="0"/>
          </a:p>
          <a:p>
            <a:endParaRPr lang="de-CH" dirty="0"/>
          </a:p>
        </p:txBody>
      </p:sp>
      <p:sp>
        <p:nvSpPr>
          <p:cNvPr id="4" name="Foliennummernplatzhalter 3"/>
          <p:cNvSpPr>
            <a:spLocks noGrp="1"/>
          </p:cNvSpPr>
          <p:nvPr>
            <p:ph type="sldNum" sz="quarter" idx="5"/>
          </p:nvPr>
        </p:nvSpPr>
        <p:spPr/>
        <p:txBody>
          <a:bodyPr/>
          <a:lstStyle/>
          <a:p>
            <a:fld id="{B2550233-F0AF-49F4-9354-D083BC681DD6}" type="slidenum">
              <a:rPr lang="de-CH" smtClean="0"/>
              <a:pPr/>
              <a:t>9</a:t>
            </a:fld>
            <a:endParaRPr lang="de-CH"/>
          </a:p>
        </p:txBody>
      </p:sp>
    </p:spTree>
    <p:extLst>
      <p:ext uri="{BB962C8B-B14F-4D97-AF65-F5344CB8AC3E}">
        <p14:creationId xmlns:p14="http://schemas.microsoft.com/office/powerpoint/2010/main" val="2028140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539750" y="539750"/>
            <a:ext cx="5778500" cy="3251200"/>
          </a:xfrm>
        </p:spPr>
      </p:sp>
      <p:sp>
        <p:nvSpPr>
          <p:cNvPr id="3" name="Notizenplatzhalter 2"/>
          <p:cNvSpPr>
            <a:spLocks noGrp="1"/>
          </p:cNvSpPr>
          <p:nvPr>
            <p:ph type="body" idx="1"/>
          </p:nvPr>
        </p:nvSpPr>
        <p:spPr/>
        <p:txBody>
          <a:bodyPr/>
          <a:lstStyle/>
          <a:p>
            <a:pPr marL="0" marR="0" lvl="0" indent="0" algn="l" defTabSz="179887" rtl="0" eaLnBrk="1" fontAlgn="auto" latinLnBrk="0" hangingPunct="1">
              <a:lnSpc>
                <a:spcPct val="105000"/>
              </a:lnSpc>
              <a:spcBef>
                <a:spcPts val="0"/>
              </a:spcBef>
              <a:spcAft>
                <a:spcPts val="0"/>
              </a:spcAft>
              <a:buClr>
                <a:srgbClr val="003CB4"/>
              </a:buClr>
              <a:buSzTx/>
              <a:buFont typeface="Frutiger for ZKB Light" panose="020B0303030504020204" pitchFamily="34" charset="0"/>
              <a:buNone/>
              <a:tabLst/>
              <a:defRPr/>
            </a:pPr>
            <a:r>
              <a:rPr lang="fr-FR" sz="1100" dirty="0"/>
              <a:t>1) Retrait anticipé max. 2 ans / report max. 5 ans</a:t>
            </a:r>
          </a:p>
          <a:p>
            <a:pPr marL="0" marR="0" lvl="0" indent="0" algn="l" defTabSz="179887" rtl="0" eaLnBrk="1" fontAlgn="auto" latinLnBrk="0" hangingPunct="1">
              <a:lnSpc>
                <a:spcPct val="105000"/>
              </a:lnSpc>
              <a:spcBef>
                <a:spcPts val="0"/>
              </a:spcBef>
              <a:spcAft>
                <a:spcPts val="0"/>
              </a:spcAft>
              <a:buClr>
                <a:srgbClr val="003CB4"/>
              </a:buClr>
              <a:buSzTx/>
              <a:buFont typeface="Frutiger for ZKB Light" panose="020B0303030504020204" pitchFamily="34" charset="0"/>
              <a:buNone/>
              <a:tabLst/>
              <a:defRPr/>
            </a:pPr>
            <a:r>
              <a:rPr lang="fr-FR" sz="1100" dirty="0"/>
              <a:t>2) Rentes partielles possibles entre 20% et 80%, versement mensuel anticipé possible</a:t>
            </a:r>
          </a:p>
          <a:p>
            <a:pPr marL="0" marR="0" lvl="0" indent="0" algn="l" defTabSz="179887" rtl="0" eaLnBrk="1" fontAlgn="auto" latinLnBrk="0" hangingPunct="1">
              <a:lnSpc>
                <a:spcPct val="105000"/>
              </a:lnSpc>
              <a:spcBef>
                <a:spcPts val="0"/>
              </a:spcBef>
              <a:spcAft>
                <a:spcPts val="0"/>
              </a:spcAft>
              <a:buClr>
                <a:srgbClr val="003CB4"/>
              </a:buClr>
              <a:buSzTx/>
              <a:buFont typeface="Frutiger for ZKB Light" panose="020B0303030504020204" pitchFamily="34" charset="0"/>
              <a:buNone/>
              <a:tabLst/>
              <a:defRPr/>
            </a:pPr>
            <a:r>
              <a:rPr lang="fr-FR" sz="1100" dirty="0"/>
              <a:t>3) Réductions moins importantes pour les bas revenus, adaptations au plus tôt pour 2027, les nouveaux taux seront fixés par le Conseil fédéral peu avant leur introduction</a:t>
            </a:r>
            <a:endParaRPr lang="de-CH" sz="1100" dirty="0"/>
          </a:p>
          <a:p>
            <a:endParaRPr lang="de-CH" dirty="0"/>
          </a:p>
        </p:txBody>
      </p:sp>
      <p:sp>
        <p:nvSpPr>
          <p:cNvPr id="4" name="Foliennummernplatzhalter 3"/>
          <p:cNvSpPr>
            <a:spLocks noGrp="1"/>
          </p:cNvSpPr>
          <p:nvPr>
            <p:ph type="sldNum" sz="quarter" idx="5"/>
          </p:nvPr>
        </p:nvSpPr>
        <p:spPr/>
        <p:txBody>
          <a:bodyPr/>
          <a:lstStyle/>
          <a:p>
            <a:fld id="{B2550233-F0AF-49F4-9354-D083BC681DD6}" type="slidenum">
              <a:rPr lang="de-CH" smtClean="0"/>
              <a:pPr/>
              <a:t>10</a:t>
            </a:fld>
            <a:endParaRPr lang="de-CH"/>
          </a:p>
        </p:txBody>
      </p:sp>
    </p:spTree>
    <p:extLst>
      <p:ext uri="{BB962C8B-B14F-4D97-AF65-F5344CB8AC3E}">
        <p14:creationId xmlns:p14="http://schemas.microsoft.com/office/powerpoint/2010/main" val="33581179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Only"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916B7B-0133-44C0-B644-0233144ED178}"/>
              </a:ext>
            </a:extLst>
          </p:cNvPr>
          <p:cNvSpPr>
            <a:spLocks noGrp="1"/>
          </p:cNvSpPr>
          <p:nvPr>
            <p:ph type="title" hasCustomPrompt="1"/>
          </p:nvPr>
        </p:nvSpPr>
        <p:spPr>
          <a:xfrm>
            <a:off x="305808" y="215864"/>
            <a:ext cx="9102267" cy="1489462"/>
          </a:xfrm>
        </p:spPr>
        <p:txBody>
          <a:bodyPr lIns="0" tIns="0" rIns="0" bIns="0" anchor="t"/>
          <a:lstStyle>
            <a:lvl1pPr marL="0" indent="0">
              <a:lnSpc>
                <a:spcPct val="95000"/>
              </a:lnSpc>
              <a:spcBef>
                <a:spcPts val="0"/>
              </a:spcBef>
              <a:spcAft>
                <a:spcPts val="0"/>
              </a:spcAft>
              <a:defRPr sz="4700" b="1" i="0" u="none">
                <a:solidFill>
                  <a:srgbClr val="003CB4"/>
                </a:solidFill>
                <a:latin typeface="Frutiger for ZKB Light" panose="020B0303030504020204" pitchFamily="34" charset="0"/>
              </a:defRPr>
            </a:lvl1pPr>
          </a:lstStyle>
          <a:p>
            <a:r>
              <a:rPr lang="de-DE"/>
              <a:t>Titel der Präsentation</a:t>
            </a:r>
            <a:endParaRPr lang="de-CH"/>
          </a:p>
        </p:txBody>
      </p:sp>
      <p:sp>
        <p:nvSpPr>
          <p:cNvPr id="5" name="Untertitel 4">
            <a:extLst>
              <a:ext uri="{FF2B5EF4-FFF2-40B4-BE49-F238E27FC236}">
                <a16:creationId xmlns:a16="http://schemas.microsoft.com/office/drawing/2014/main" id="{645D5EA0-C7F7-4425-A022-E34922389831}"/>
              </a:ext>
            </a:extLst>
          </p:cNvPr>
          <p:cNvSpPr>
            <a:spLocks noGrp="1"/>
          </p:cNvSpPr>
          <p:nvPr>
            <p:ph type="subTitle" idx="12" hasCustomPrompt="1"/>
          </p:nvPr>
        </p:nvSpPr>
        <p:spPr>
          <a:xfrm>
            <a:off x="305808" y="1885213"/>
            <a:ext cx="9102267" cy="251841"/>
          </a:xfrm>
        </p:spPr>
        <p:txBody>
          <a:bodyPr wrap="square" lIns="0" tIns="0" rIns="0" bIns="0" anchor="t" anchorCtr="0">
            <a:noAutofit/>
          </a:bodyPr>
          <a:lstStyle>
            <a:lvl1pPr marL="0" indent="0" algn="l">
              <a:lnSpc>
                <a:spcPct val="100000"/>
              </a:lnSpc>
              <a:spcBef>
                <a:spcPts val="0"/>
              </a:spcBef>
              <a:spcAft>
                <a:spcPts val="0"/>
              </a:spcAft>
              <a:buNone/>
              <a:defRPr sz="1600" b="1" i="0" u="none">
                <a:solidFill>
                  <a:srgbClr val="003CB4"/>
                </a:solidFill>
                <a:latin typeface="Frutiger for ZKB Light" panose="020B0303030504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Untertitel der Präsentation</a:t>
            </a:r>
            <a:endParaRPr lang="de-CH"/>
          </a:p>
        </p:txBody>
      </p:sp>
      <p:sp>
        <p:nvSpPr>
          <p:cNvPr id="6" name="Body">
            <a:extLst>
              <a:ext uri="{FF2B5EF4-FFF2-40B4-BE49-F238E27FC236}">
                <a16:creationId xmlns:a16="http://schemas.microsoft.com/office/drawing/2014/main" id="{2F6985E4-A549-4211-A6FE-E5DC8B5B060B}"/>
              </a:ext>
            </a:extLst>
          </p:cNvPr>
          <p:cNvSpPr>
            <a:spLocks noGrp="1"/>
          </p:cNvSpPr>
          <p:nvPr>
            <p:ph type="body" sz="quarter" idx="13" hasCustomPrompt="1"/>
          </p:nvPr>
        </p:nvSpPr>
        <p:spPr>
          <a:xfrm>
            <a:off x="305809" y="2129859"/>
            <a:ext cx="9102267" cy="251841"/>
          </a:xfrm>
          <a:prstGeom prst="rect">
            <a:avLst/>
          </a:prstGeom>
        </p:spPr>
        <p:txBody>
          <a:bodyPr wrap="square" lIns="0" tIns="0" rIns="0" bIns="0" anchor="t" anchorCtr="0">
            <a:noAutofit/>
          </a:bodyPr>
          <a:lstStyle>
            <a:lvl1pPr marL="0" indent="0" algn="l">
              <a:lnSpc>
                <a:spcPct val="100000"/>
              </a:lnSpc>
              <a:spcBef>
                <a:spcPts val="0"/>
              </a:spcBef>
              <a:spcAft>
                <a:spcPts val="0"/>
              </a:spcAft>
              <a:defRPr sz="1600" b="0" i="0" u="none">
                <a:solidFill>
                  <a:srgbClr val="003CB4"/>
                </a:solidFill>
                <a:latin typeface="Frutiger for ZKB Light" panose="020B0303030504020204" pitchFamily="34" charset="0"/>
              </a:defRPr>
            </a:lvl1pPr>
          </a:lstStyle>
          <a:p>
            <a:pPr lvl="0"/>
            <a:r>
              <a:rPr lang="de-DE"/>
              <a:t>Referent, Datum</a:t>
            </a:r>
            <a:endParaRPr lang="de-CH"/>
          </a:p>
        </p:txBody>
      </p:sp>
      <p:pic>
        <p:nvPicPr>
          <p:cNvPr id="8" name="ZKB_LOGO">
            <a:extLst>
              <a:ext uri="{FF2B5EF4-FFF2-40B4-BE49-F238E27FC236}">
                <a16:creationId xmlns:a16="http://schemas.microsoft.com/office/drawing/2014/main" id="{DEFDA14F-7082-4724-9BEF-47FDD9AAD0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3139" y="305807"/>
            <a:ext cx="2176629" cy="478714"/>
          </a:xfrm>
          <a:prstGeom prst="rect">
            <a:avLst/>
          </a:prstGeom>
        </p:spPr>
      </p:pic>
      <p:sp>
        <p:nvSpPr>
          <p:cNvPr id="9" name="Bild">
            <a:extLst>
              <a:ext uri="{FF2B5EF4-FFF2-40B4-BE49-F238E27FC236}">
                <a16:creationId xmlns:a16="http://schemas.microsoft.com/office/drawing/2014/main" id="{4618E196-8CB6-4864-86C1-6FC3E055409A}"/>
              </a:ext>
            </a:extLst>
          </p:cNvPr>
          <p:cNvSpPr>
            <a:spLocks noGrp="1"/>
          </p:cNvSpPr>
          <p:nvPr>
            <p:ph type="pic" sz="quarter" idx="14" hasCustomPrompt="1"/>
          </p:nvPr>
        </p:nvSpPr>
        <p:spPr>
          <a:xfrm>
            <a:off x="305808" y="2604758"/>
            <a:ext cx="12549767" cy="4626304"/>
          </a:xfrm>
          <a:prstGeom prst="rect">
            <a:avLst/>
          </a:prstGeom>
          <a:solidFill>
            <a:srgbClr val="EBEBEB"/>
          </a:solidFill>
        </p:spPr>
        <p:txBody>
          <a:bodyPr wrap="square" lIns="0" tIns="0" rIns="0" bIns="0" anchor="ctr" anchorCtr="1">
            <a:noAutofit/>
          </a:bodyPr>
          <a:lstStyle>
            <a:lvl1pPr algn="l">
              <a:lnSpc>
                <a:spcPct val="100000"/>
              </a:lnSpc>
              <a:spcBef>
                <a:spcPts val="0"/>
              </a:spcBef>
              <a:spcAft>
                <a:spcPts val="0"/>
              </a:spcAft>
              <a:defRPr>
                <a:solidFill>
                  <a:srgbClr val="003CB4"/>
                </a:solidFill>
              </a:defRPr>
            </a:lvl1pPr>
          </a:lstStyle>
          <a:p>
            <a:r>
              <a:rPr lang="de-CH"/>
              <a:t>Bild über die ZKB-Lasche einfügen</a:t>
            </a:r>
          </a:p>
        </p:txBody>
      </p:sp>
      <p:grpSp>
        <p:nvGrpSpPr>
          <p:cNvPr id="13" name="StempelA" hidden="1">
            <a:extLst>
              <a:ext uri="{FF2B5EF4-FFF2-40B4-BE49-F238E27FC236}">
                <a16:creationId xmlns:a16="http://schemas.microsoft.com/office/drawing/2014/main" id="{7A80649D-E7CF-4F5B-9895-A880FA3F0C6D}"/>
              </a:ext>
            </a:extLst>
          </p:cNvPr>
          <p:cNvGrpSpPr/>
          <p:nvPr userDrawn="1"/>
        </p:nvGrpSpPr>
        <p:grpSpPr>
          <a:xfrm>
            <a:off x="11765898" y="1412938"/>
            <a:ext cx="783869" cy="292388"/>
            <a:chOff x="1270000" y="1270000"/>
            <a:chExt cx="783869" cy="292388"/>
          </a:xfrm>
        </p:grpSpPr>
        <p:sp>
          <p:nvSpPr>
            <p:cNvPr id="10" name="Textfeld 9" hidden="1">
              <a:extLst>
                <a:ext uri="{FF2B5EF4-FFF2-40B4-BE49-F238E27FC236}">
                  <a16:creationId xmlns:a16="http://schemas.microsoft.com/office/drawing/2014/main" id="{8AD7883C-8D79-435A-BBCC-EC1EAC708CAB}"/>
                </a:ext>
              </a:extLst>
            </p:cNvPr>
            <p:cNvSpPr txBox="1"/>
            <p:nvPr userDrawn="1"/>
          </p:nvSpPr>
          <p:spPr>
            <a:xfrm>
              <a:off x="1270000" y="1270000"/>
              <a:ext cx="783869" cy="292388"/>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FF0000"/>
                  </a:solidFill>
                  <a:prstDash val="solid"/>
                  <a:round/>
                  <a:headEnd type="none" w="med" len="med"/>
                  <a:tailEnd type="none" w="med" len="med"/>
                </a14:hiddenLine>
              </a:ext>
            </a:extLst>
          </p:spPr>
          <p:txBody>
            <a:bodyPr vert="horz" wrap="none" lIns="88900" tIns="38100" rIns="76200" bIns="38100" rtlCol="0" anchor="t" anchorCtr="0">
              <a:noAutofit/>
            </a:bodyPr>
            <a:lstStyle/>
            <a:p>
              <a:pPr marL="0" indent="0" algn="l" defTabSz="284221" rtl="0" eaLnBrk="1" latinLnBrk="0" hangingPunct="1">
                <a:lnSpc>
                  <a:spcPct val="100000"/>
                </a:lnSpc>
                <a:spcBef>
                  <a:spcPts val="0"/>
                </a:spcBef>
                <a:spcAft>
                  <a:spcPts val="0"/>
                </a:spcAft>
                <a:buClr>
                  <a:srgbClr val="003CB4"/>
                </a:buClr>
                <a:buFont typeface="Frutiger for ZKB Light" panose="020B0303030504020204" pitchFamily="34" charset="0"/>
                <a:buNone/>
              </a:pPr>
              <a:r>
                <a:rPr lang="de-CH" sz="1400" b="0" i="0" u="none">
                  <a:solidFill>
                    <a:srgbClr val="003CB4"/>
                  </a:solidFill>
                  <a:latin typeface="Frutiger for ZKB Light" panose="020B0303030504020204" pitchFamily="34" charset="0"/>
                </a:rPr>
                <a:t>Stempel</a:t>
              </a:r>
            </a:p>
          </p:txBody>
        </p:sp>
        <p:cxnSp>
          <p:nvCxnSpPr>
            <p:cNvPr id="11" name="Gerader Verbinder 10" hidden="1">
              <a:extLst>
                <a:ext uri="{FF2B5EF4-FFF2-40B4-BE49-F238E27FC236}">
                  <a16:creationId xmlns:a16="http://schemas.microsoft.com/office/drawing/2014/main" id="{C6F325ED-F7CE-44E2-883D-C9C2A54449D4}"/>
                </a:ext>
              </a:extLst>
            </p:cNvPr>
            <p:cNvCxnSpPr/>
            <p:nvPr userDrawn="1"/>
          </p:nvCxnSpPr>
          <p:spPr>
            <a:xfrm>
              <a:off x="1270000" y="1270000"/>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Gerader Verbinder 11" hidden="1">
              <a:extLst>
                <a:ext uri="{FF2B5EF4-FFF2-40B4-BE49-F238E27FC236}">
                  <a16:creationId xmlns:a16="http://schemas.microsoft.com/office/drawing/2014/main" id="{B469CC28-C693-493E-8453-23C1AC28A02C}"/>
                </a:ext>
              </a:extLst>
            </p:cNvPr>
            <p:cNvCxnSpPr/>
            <p:nvPr userDrawn="1"/>
          </p:nvCxnSpPr>
          <p:spPr>
            <a:xfrm>
              <a:off x="1270000" y="1562388"/>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50509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3 Spal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1CF430-6781-43D4-BF6D-0BE06F1EE9FE}"/>
              </a:ext>
            </a:extLst>
          </p:cNvPr>
          <p:cNvSpPr>
            <a:spLocks noGrp="1"/>
          </p:cNvSpPr>
          <p:nvPr>
            <p:ph type="title" hasCustomPrompt="1"/>
          </p:nvPr>
        </p:nvSpPr>
        <p:spPr>
          <a:xfrm>
            <a:off x="305807" y="287819"/>
            <a:ext cx="10181586" cy="863456"/>
          </a:xfrm>
        </p:spPr>
        <p:txBody>
          <a:bodyPr vert="horz" wrap="square" lIns="0" tIns="0" rIns="0" bIns="0" rtlCol="0" anchor="t" anchorCtr="0">
            <a:noAutofit/>
          </a:bodyPr>
          <a:lstStyle>
            <a:lvl1pPr>
              <a:defRPr lang="de-CH">
                <a:solidFill>
                  <a:srgbClr val="003CB4"/>
                </a:solidFill>
              </a:defRPr>
            </a:lvl1pPr>
          </a:lstStyle>
          <a:p>
            <a:pPr lvl="0"/>
            <a:r>
              <a:rPr lang="de-DE"/>
              <a:t>Titel</a:t>
            </a:r>
            <a:endParaRPr lang="de-CH"/>
          </a:p>
        </p:txBody>
      </p:sp>
      <p:sp>
        <p:nvSpPr>
          <p:cNvPr id="3" name="Foliennummernplatzhalter 2">
            <a:extLst>
              <a:ext uri="{FF2B5EF4-FFF2-40B4-BE49-F238E27FC236}">
                <a16:creationId xmlns:a16="http://schemas.microsoft.com/office/drawing/2014/main" id="{D03D4699-9818-47E4-B28E-FF58E12D2A20}"/>
              </a:ext>
            </a:extLst>
          </p:cNvPr>
          <p:cNvSpPr>
            <a:spLocks noGrp="1"/>
          </p:cNvSpPr>
          <p:nvPr>
            <p:ph type="sldNum" sz="quarter" idx="10"/>
          </p:nvPr>
        </p:nvSpPr>
        <p:spPr>
          <a:xfrm>
            <a:off x="305807" y="6799718"/>
            <a:ext cx="305807" cy="190680"/>
          </a:xfrm>
        </p:spPr>
        <p:txBody>
          <a:bodyPr wrap="none" lIns="0" tIns="0" rIns="0" bIns="0" anchor="ctr"/>
          <a:lstStyle>
            <a:lvl1pPr marL="0" indent="0"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fld id="{9871DA25-A9EC-401E-B2F6-3C7389F775D9}" type="slidenum">
              <a:rPr lang="de-CH" smtClean="0"/>
              <a:pPr/>
              <a:t>‹Nr.›</a:t>
            </a:fld>
            <a:endParaRPr lang="de-CH"/>
          </a:p>
        </p:txBody>
      </p:sp>
      <p:sp>
        <p:nvSpPr>
          <p:cNvPr id="4" name="Fußzeilenplatzhalter 3">
            <a:extLst>
              <a:ext uri="{FF2B5EF4-FFF2-40B4-BE49-F238E27FC236}">
                <a16:creationId xmlns:a16="http://schemas.microsoft.com/office/drawing/2014/main" id="{8E375166-3962-498F-A6EF-9127B796E73C}"/>
              </a:ext>
            </a:extLst>
          </p:cNvPr>
          <p:cNvSpPr>
            <a:spLocks noGrp="1"/>
          </p:cNvSpPr>
          <p:nvPr>
            <p:ph type="ftr" sz="quarter" idx="11"/>
          </p:nvPr>
        </p:nvSpPr>
        <p:spPr>
          <a:xfrm>
            <a:off x="611615" y="6799718"/>
            <a:ext cx="11938153" cy="190680"/>
          </a:xfrm>
        </p:spPr>
        <p:txBody>
          <a:bodyPr wrap="none" lIns="0" tIns="0" rIns="0" bIns="0" anchor="ctr"/>
          <a:lstStyle>
            <a:lvl1pPr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r>
              <a:rPr lang="de-CH"/>
              <a:t>Bankenproblematik für Schweizer:innen im Ausland</a:t>
            </a:r>
          </a:p>
        </p:txBody>
      </p:sp>
      <p:sp>
        <p:nvSpPr>
          <p:cNvPr id="5" name="Body1">
            <a:extLst>
              <a:ext uri="{FF2B5EF4-FFF2-40B4-BE49-F238E27FC236}">
                <a16:creationId xmlns:a16="http://schemas.microsoft.com/office/drawing/2014/main" id="{AC7C9D0E-AA77-4200-A456-DDF0D069AE24}"/>
              </a:ext>
            </a:extLst>
          </p:cNvPr>
          <p:cNvSpPr>
            <a:spLocks noGrp="1"/>
          </p:cNvSpPr>
          <p:nvPr>
            <p:ph idx="12" hasCustomPrompt="1"/>
          </p:nvPr>
        </p:nvSpPr>
        <p:spPr>
          <a:xfrm>
            <a:off x="305807" y="1885212"/>
            <a:ext cx="3889441" cy="4749009"/>
          </a:xfrm>
        </p:spPr>
        <p:txBody>
          <a:bodyPr wrap="square" lIns="0" tIns="0" rIns="0" bIns="0" anchor="t" anchorCtr="0">
            <a:noAutofit/>
          </a:bodyPr>
          <a:lstStyle>
            <a:lvl1pPr marL="0" indent="0"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6" name="Body2">
            <a:extLst>
              <a:ext uri="{FF2B5EF4-FFF2-40B4-BE49-F238E27FC236}">
                <a16:creationId xmlns:a16="http://schemas.microsoft.com/office/drawing/2014/main" id="{1FC84048-D1C6-49F5-826C-F772AFAADD62}"/>
              </a:ext>
            </a:extLst>
          </p:cNvPr>
          <p:cNvSpPr>
            <a:spLocks noGrp="1"/>
          </p:cNvSpPr>
          <p:nvPr>
            <p:ph sz="quarter" idx="13" hasCustomPrompt="1"/>
          </p:nvPr>
        </p:nvSpPr>
        <p:spPr>
          <a:xfrm>
            <a:off x="4483068" y="1885212"/>
            <a:ext cx="3889441" cy="4749009"/>
          </a:xfrm>
          <a:prstGeom prst="rect">
            <a:avLst/>
          </a:prstGeom>
        </p:spPr>
        <p:txBody>
          <a:bodyPr wrap="square" lIns="0" tIns="0" rIns="0" bIns="0" anchor="t" anchorCtr="0">
            <a:noAutofit/>
          </a:bodyPr>
          <a:lstStyle>
            <a:lvl1pPr marL="0" indent="0"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7" name="Body3">
            <a:extLst>
              <a:ext uri="{FF2B5EF4-FFF2-40B4-BE49-F238E27FC236}">
                <a16:creationId xmlns:a16="http://schemas.microsoft.com/office/drawing/2014/main" id="{45987825-F5EE-4E5E-9794-CB164A2D6C31}"/>
              </a:ext>
            </a:extLst>
          </p:cNvPr>
          <p:cNvSpPr>
            <a:spLocks noGrp="1"/>
          </p:cNvSpPr>
          <p:nvPr>
            <p:ph sz="quarter" idx="14" hasCustomPrompt="1"/>
          </p:nvPr>
        </p:nvSpPr>
        <p:spPr>
          <a:xfrm>
            <a:off x="8660327" y="1885212"/>
            <a:ext cx="3889441" cy="4749009"/>
          </a:xfrm>
          <a:prstGeom prst="rect">
            <a:avLst/>
          </a:prstGeom>
        </p:spPr>
        <p:txBody>
          <a:bodyPr wrap="square" lIns="0" tIns="0" rIns="0" bIns="0" anchor="t" anchorCtr="0">
            <a:noAutofit/>
          </a:bodyPr>
          <a:lstStyle>
            <a:lvl1pPr marL="0" indent="0"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Tree>
    <p:extLst>
      <p:ext uri="{BB962C8B-B14F-4D97-AF65-F5344CB8AC3E}">
        <p14:creationId xmlns:p14="http://schemas.microsoft.com/office/powerpoint/2010/main" val="1041223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3 Spalten mit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153B0-D9EA-49A2-B00C-72D1C4CEF954}"/>
              </a:ext>
            </a:extLst>
          </p:cNvPr>
          <p:cNvSpPr>
            <a:spLocks noGrp="1"/>
          </p:cNvSpPr>
          <p:nvPr>
            <p:ph type="title" hasCustomPrompt="1"/>
          </p:nvPr>
        </p:nvSpPr>
        <p:spPr>
          <a:xfrm>
            <a:off x="305807" y="287819"/>
            <a:ext cx="10181586" cy="863456"/>
          </a:xfrm>
        </p:spPr>
        <p:txBody>
          <a:bodyPr vert="horz" wrap="square" lIns="0" tIns="0" rIns="0" bIns="0" rtlCol="0" anchor="t" anchorCtr="0">
            <a:noAutofit/>
          </a:bodyPr>
          <a:lstStyle>
            <a:lvl1pPr>
              <a:defRPr lang="de-CH">
                <a:solidFill>
                  <a:srgbClr val="003CB4"/>
                </a:solidFill>
              </a:defRPr>
            </a:lvl1pPr>
          </a:lstStyle>
          <a:p>
            <a:pPr lvl="0"/>
            <a:r>
              <a:rPr lang="de-DE"/>
              <a:t>Titel</a:t>
            </a:r>
            <a:endParaRPr lang="de-CH"/>
          </a:p>
        </p:txBody>
      </p:sp>
      <p:sp>
        <p:nvSpPr>
          <p:cNvPr id="3" name="Foliennummernplatzhalter 2">
            <a:extLst>
              <a:ext uri="{FF2B5EF4-FFF2-40B4-BE49-F238E27FC236}">
                <a16:creationId xmlns:a16="http://schemas.microsoft.com/office/drawing/2014/main" id="{80F92ABC-4535-4314-93DA-56F5E5C46B29}"/>
              </a:ext>
            </a:extLst>
          </p:cNvPr>
          <p:cNvSpPr>
            <a:spLocks noGrp="1"/>
          </p:cNvSpPr>
          <p:nvPr>
            <p:ph type="sldNum" sz="quarter" idx="10"/>
          </p:nvPr>
        </p:nvSpPr>
        <p:spPr>
          <a:xfrm>
            <a:off x="305807" y="6799718"/>
            <a:ext cx="305807" cy="190680"/>
          </a:xfrm>
        </p:spPr>
        <p:txBody>
          <a:bodyPr wrap="none" lIns="0" tIns="0" rIns="0" bIns="0" anchor="ctr"/>
          <a:lstStyle>
            <a:lvl1pPr marL="0" indent="0"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fld id="{9871DA25-A9EC-401E-B2F6-3C7389F775D9}" type="slidenum">
              <a:rPr lang="de-CH" smtClean="0"/>
              <a:pPr/>
              <a:t>‹Nr.›</a:t>
            </a:fld>
            <a:endParaRPr lang="de-CH"/>
          </a:p>
        </p:txBody>
      </p:sp>
      <p:sp>
        <p:nvSpPr>
          <p:cNvPr id="4" name="Fußzeilenplatzhalter 3">
            <a:extLst>
              <a:ext uri="{FF2B5EF4-FFF2-40B4-BE49-F238E27FC236}">
                <a16:creationId xmlns:a16="http://schemas.microsoft.com/office/drawing/2014/main" id="{3DE74D8E-F1D2-4FF7-8234-DB2273FE5528}"/>
              </a:ext>
            </a:extLst>
          </p:cNvPr>
          <p:cNvSpPr>
            <a:spLocks noGrp="1"/>
          </p:cNvSpPr>
          <p:nvPr>
            <p:ph type="ftr" sz="quarter" idx="11"/>
          </p:nvPr>
        </p:nvSpPr>
        <p:spPr>
          <a:xfrm>
            <a:off x="611615" y="6799718"/>
            <a:ext cx="11938153" cy="190680"/>
          </a:xfrm>
        </p:spPr>
        <p:txBody>
          <a:bodyPr wrap="none" lIns="0" tIns="0" rIns="0" bIns="0" anchor="ctr"/>
          <a:lstStyle>
            <a:lvl1pPr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r>
              <a:rPr lang="de-CH"/>
              <a:t>Bankenproblematik für Schweizer:innen im Ausland</a:t>
            </a:r>
          </a:p>
        </p:txBody>
      </p:sp>
      <p:sp>
        <p:nvSpPr>
          <p:cNvPr id="5" name="Body1">
            <a:extLst>
              <a:ext uri="{FF2B5EF4-FFF2-40B4-BE49-F238E27FC236}">
                <a16:creationId xmlns:a16="http://schemas.microsoft.com/office/drawing/2014/main" id="{EFD49676-3F04-4FC8-B64E-2A96DF983B1B}"/>
              </a:ext>
            </a:extLst>
          </p:cNvPr>
          <p:cNvSpPr>
            <a:spLocks noGrp="1"/>
          </p:cNvSpPr>
          <p:nvPr>
            <p:ph idx="12" hasCustomPrompt="1"/>
          </p:nvPr>
        </p:nvSpPr>
        <p:spPr>
          <a:xfrm>
            <a:off x="305807" y="2532804"/>
            <a:ext cx="3889441" cy="4101417"/>
          </a:xfrm>
        </p:spPr>
        <p:txBody>
          <a:bodyPr wrap="square" lIns="0" tIns="0" rIns="0" bIns="0" anchor="t" anchorCtr="0">
            <a:noAutofit/>
          </a:bodyPr>
          <a:lstStyle>
            <a:lvl1pPr marL="0" indent="0"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6" name="Body2">
            <a:extLst>
              <a:ext uri="{FF2B5EF4-FFF2-40B4-BE49-F238E27FC236}">
                <a16:creationId xmlns:a16="http://schemas.microsoft.com/office/drawing/2014/main" id="{3390DF26-4370-4732-A098-71B3B7CD42D6}"/>
              </a:ext>
            </a:extLst>
          </p:cNvPr>
          <p:cNvSpPr>
            <a:spLocks noGrp="1"/>
          </p:cNvSpPr>
          <p:nvPr>
            <p:ph sz="quarter" idx="13" hasCustomPrompt="1"/>
          </p:nvPr>
        </p:nvSpPr>
        <p:spPr>
          <a:xfrm>
            <a:off x="4483068" y="2532804"/>
            <a:ext cx="3889441" cy="4101417"/>
          </a:xfrm>
          <a:prstGeom prst="rect">
            <a:avLst/>
          </a:prstGeom>
        </p:spPr>
        <p:txBody>
          <a:bodyPr wrap="square" lIns="0" tIns="0" rIns="0" bIns="0" anchor="t" anchorCtr="0">
            <a:noAutofit/>
          </a:bodyPr>
          <a:lstStyle>
            <a:lvl1pPr marL="0" indent="0"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7" name="Body3">
            <a:extLst>
              <a:ext uri="{FF2B5EF4-FFF2-40B4-BE49-F238E27FC236}">
                <a16:creationId xmlns:a16="http://schemas.microsoft.com/office/drawing/2014/main" id="{2E388436-E2E3-4985-9D0C-F0FA6CA03500}"/>
              </a:ext>
            </a:extLst>
          </p:cNvPr>
          <p:cNvSpPr>
            <a:spLocks noGrp="1"/>
          </p:cNvSpPr>
          <p:nvPr>
            <p:ph sz="quarter" idx="14" hasCustomPrompt="1"/>
          </p:nvPr>
        </p:nvSpPr>
        <p:spPr>
          <a:xfrm>
            <a:off x="8660327" y="2532804"/>
            <a:ext cx="3889441" cy="4101417"/>
          </a:xfrm>
          <a:prstGeom prst="rect">
            <a:avLst/>
          </a:prstGeom>
        </p:spPr>
        <p:txBody>
          <a:bodyPr wrap="square" lIns="0" tIns="0" rIns="0" bIns="0" anchor="t" anchorCtr="0">
            <a:noAutofit/>
          </a:bodyPr>
          <a:lstStyle>
            <a:lvl1pPr marL="0" indent="0"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8" name="SubTitle1">
            <a:extLst>
              <a:ext uri="{FF2B5EF4-FFF2-40B4-BE49-F238E27FC236}">
                <a16:creationId xmlns:a16="http://schemas.microsoft.com/office/drawing/2014/main" id="{00583F06-2FB9-45E4-8BC4-E5BC7BA128FF}"/>
              </a:ext>
            </a:extLst>
          </p:cNvPr>
          <p:cNvSpPr>
            <a:spLocks noGrp="1"/>
          </p:cNvSpPr>
          <p:nvPr>
            <p:ph type="body" sz="quarter" idx="15" hasCustomPrompt="1"/>
          </p:nvPr>
        </p:nvSpPr>
        <p:spPr>
          <a:xfrm>
            <a:off x="305808" y="1885212"/>
            <a:ext cx="3889441" cy="647592"/>
          </a:xfrm>
          <a:prstGeom prst="rect">
            <a:avLst/>
          </a:prstGeom>
        </p:spPr>
        <p:txBody>
          <a:bodyPr wrap="square" lIns="0" tIns="0" rIns="0" bIns="0" anchor="t" anchorCtr="0">
            <a:noAutofit/>
          </a:bodyPr>
          <a:lstStyle>
            <a:lvl1pPr marL="0" indent="0" algn="l">
              <a:lnSpc>
                <a:spcPct val="105000"/>
              </a:lnSpc>
              <a:spcBef>
                <a:spcPts val="0"/>
              </a:spcBef>
              <a:spcAft>
                <a:spcPts val="0"/>
              </a:spcAft>
              <a:defRPr sz="2400" b="1" i="0" u="none">
                <a:solidFill>
                  <a:srgbClr val="003CB4"/>
                </a:solidFill>
                <a:latin typeface="Frutiger for ZKB Light" panose="020B0303030504020204" pitchFamily="34" charset="0"/>
              </a:defRPr>
            </a:lvl1pPr>
            <a:lvl2pPr algn="l">
              <a:lnSpc>
                <a:spcPct val="100000"/>
              </a:lnSpc>
              <a:spcBef>
                <a:spcPts val="0"/>
              </a:spcBef>
              <a:spcAft>
                <a:spcPts val="0"/>
              </a:spcAft>
              <a:defRPr sz="2400" b="0" i="0" u="none">
                <a:solidFill>
                  <a:srgbClr val="003CB4"/>
                </a:solidFill>
                <a:latin typeface="Frutiger for ZKB Light" panose="020B0303030504020204" pitchFamily="34" charset="0"/>
              </a:defRPr>
            </a:lvl2pPr>
            <a:lvl3pPr algn="l">
              <a:lnSpc>
                <a:spcPct val="100000"/>
              </a:lnSpc>
              <a:spcBef>
                <a:spcPts val="0"/>
              </a:spcBef>
              <a:spcAft>
                <a:spcPts val="0"/>
              </a:spcAft>
              <a:defRPr sz="2400" b="0" i="0" u="none">
                <a:solidFill>
                  <a:srgbClr val="003CB4"/>
                </a:solidFill>
                <a:latin typeface="Frutiger for ZKB Light" panose="020B0303030504020204" pitchFamily="34" charset="0"/>
              </a:defRPr>
            </a:lvl3pPr>
            <a:lvl4pPr algn="l">
              <a:lnSpc>
                <a:spcPct val="100000"/>
              </a:lnSpc>
              <a:spcBef>
                <a:spcPts val="0"/>
              </a:spcBef>
              <a:spcAft>
                <a:spcPts val="0"/>
              </a:spcAft>
              <a:defRPr sz="2400" b="0" i="0" u="none">
                <a:solidFill>
                  <a:srgbClr val="003CB4"/>
                </a:solidFill>
                <a:latin typeface="Frutiger for ZKB Light" panose="020B0303030504020204" pitchFamily="34" charset="0"/>
              </a:defRPr>
            </a:lvl4pPr>
            <a:lvl5pPr algn="l">
              <a:lnSpc>
                <a:spcPct val="100000"/>
              </a:lnSpc>
              <a:spcBef>
                <a:spcPts val="0"/>
              </a:spcBef>
              <a:spcAft>
                <a:spcPts val="0"/>
              </a:spcAft>
              <a:defRPr sz="2400" b="0" i="0" u="none">
                <a:solidFill>
                  <a:srgbClr val="003CB4"/>
                </a:solidFill>
                <a:latin typeface="Frutiger for ZKB Light" panose="020B0303030504020204" pitchFamily="34" charset="0"/>
              </a:defRPr>
            </a:lvl5pPr>
          </a:lstStyle>
          <a:p>
            <a:pPr lvl="0"/>
            <a:r>
              <a:rPr lang="de-DE"/>
              <a:t>Untertitel</a:t>
            </a:r>
            <a:endParaRPr lang="de-CH"/>
          </a:p>
        </p:txBody>
      </p:sp>
      <p:sp>
        <p:nvSpPr>
          <p:cNvPr id="9" name="SubTitle2">
            <a:extLst>
              <a:ext uri="{FF2B5EF4-FFF2-40B4-BE49-F238E27FC236}">
                <a16:creationId xmlns:a16="http://schemas.microsoft.com/office/drawing/2014/main" id="{4A745C6A-FA9A-4106-9DA9-4DA038A7A836}"/>
              </a:ext>
            </a:extLst>
          </p:cNvPr>
          <p:cNvSpPr>
            <a:spLocks noGrp="1"/>
          </p:cNvSpPr>
          <p:nvPr>
            <p:ph type="body" sz="quarter" idx="16" hasCustomPrompt="1"/>
          </p:nvPr>
        </p:nvSpPr>
        <p:spPr>
          <a:xfrm>
            <a:off x="4483069" y="1885212"/>
            <a:ext cx="3889441" cy="647592"/>
          </a:xfrm>
          <a:prstGeom prst="rect">
            <a:avLst/>
          </a:prstGeom>
        </p:spPr>
        <p:txBody>
          <a:bodyPr wrap="square" lIns="0" tIns="0" rIns="0" bIns="0" anchor="t" anchorCtr="0">
            <a:noAutofit/>
          </a:bodyPr>
          <a:lstStyle>
            <a:lvl1pPr marL="0" indent="0" algn="l">
              <a:lnSpc>
                <a:spcPct val="105000"/>
              </a:lnSpc>
              <a:spcBef>
                <a:spcPts val="0"/>
              </a:spcBef>
              <a:spcAft>
                <a:spcPts val="0"/>
              </a:spcAft>
              <a:defRPr sz="2400" b="1" i="0" u="none">
                <a:solidFill>
                  <a:srgbClr val="003CB4"/>
                </a:solidFill>
                <a:latin typeface="Frutiger for ZKB Light" panose="020B0303030504020204" pitchFamily="34" charset="0"/>
              </a:defRPr>
            </a:lvl1pPr>
            <a:lvl2pPr algn="l">
              <a:lnSpc>
                <a:spcPct val="100000"/>
              </a:lnSpc>
              <a:spcBef>
                <a:spcPts val="0"/>
              </a:spcBef>
              <a:spcAft>
                <a:spcPts val="0"/>
              </a:spcAft>
              <a:defRPr sz="2400" b="0" i="0" u="none">
                <a:solidFill>
                  <a:srgbClr val="003CB4"/>
                </a:solidFill>
                <a:latin typeface="Frutiger for ZKB Light" panose="020B0303030504020204" pitchFamily="34" charset="0"/>
              </a:defRPr>
            </a:lvl2pPr>
            <a:lvl3pPr algn="l">
              <a:lnSpc>
                <a:spcPct val="100000"/>
              </a:lnSpc>
              <a:spcBef>
                <a:spcPts val="0"/>
              </a:spcBef>
              <a:spcAft>
                <a:spcPts val="0"/>
              </a:spcAft>
              <a:defRPr sz="2400" b="0" i="0" u="none">
                <a:solidFill>
                  <a:srgbClr val="003CB4"/>
                </a:solidFill>
                <a:latin typeface="Frutiger for ZKB Light" panose="020B0303030504020204" pitchFamily="34" charset="0"/>
              </a:defRPr>
            </a:lvl3pPr>
            <a:lvl4pPr algn="l">
              <a:lnSpc>
                <a:spcPct val="100000"/>
              </a:lnSpc>
              <a:spcBef>
                <a:spcPts val="0"/>
              </a:spcBef>
              <a:spcAft>
                <a:spcPts val="0"/>
              </a:spcAft>
              <a:defRPr sz="2400" b="0" i="0" u="none">
                <a:solidFill>
                  <a:srgbClr val="003CB4"/>
                </a:solidFill>
                <a:latin typeface="Frutiger for ZKB Light" panose="020B0303030504020204" pitchFamily="34" charset="0"/>
              </a:defRPr>
            </a:lvl4pPr>
            <a:lvl5pPr algn="l">
              <a:lnSpc>
                <a:spcPct val="100000"/>
              </a:lnSpc>
              <a:spcBef>
                <a:spcPts val="0"/>
              </a:spcBef>
              <a:spcAft>
                <a:spcPts val="0"/>
              </a:spcAft>
              <a:defRPr sz="2400" b="0" i="0" u="none">
                <a:solidFill>
                  <a:srgbClr val="003CB4"/>
                </a:solidFill>
                <a:latin typeface="Frutiger for ZKB Light" panose="020B0303030504020204" pitchFamily="34" charset="0"/>
              </a:defRPr>
            </a:lvl5pPr>
          </a:lstStyle>
          <a:p>
            <a:pPr lvl="0"/>
            <a:r>
              <a:rPr lang="de-DE"/>
              <a:t>Untertitel</a:t>
            </a:r>
            <a:endParaRPr lang="de-CH"/>
          </a:p>
        </p:txBody>
      </p:sp>
      <p:sp>
        <p:nvSpPr>
          <p:cNvPr id="10" name="SubTitle3">
            <a:extLst>
              <a:ext uri="{FF2B5EF4-FFF2-40B4-BE49-F238E27FC236}">
                <a16:creationId xmlns:a16="http://schemas.microsoft.com/office/drawing/2014/main" id="{928A7143-6B36-4006-BFF6-70E092F2CEB4}"/>
              </a:ext>
            </a:extLst>
          </p:cNvPr>
          <p:cNvSpPr>
            <a:spLocks noGrp="1"/>
          </p:cNvSpPr>
          <p:nvPr>
            <p:ph type="body" sz="quarter" idx="17" hasCustomPrompt="1"/>
          </p:nvPr>
        </p:nvSpPr>
        <p:spPr>
          <a:xfrm>
            <a:off x="8660328" y="1885212"/>
            <a:ext cx="3889441" cy="647592"/>
          </a:xfrm>
          <a:prstGeom prst="rect">
            <a:avLst/>
          </a:prstGeom>
        </p:spPr>
        <p:txBody>
          <a:bodyPr wrap="square" lIns="0" tIns="0" rIns="0" bIns="0" anchor="t" anchorCtr="0">
            <a:noAutofit/>
          </a:bodyPr>
          <a:lstStyle>
            <a:lvl1pPr marL="0" indent="0" algn="l">
              <a:lnSpc>
                <a:spcPct val="105000"/>
              </a:lnSpc>
              <a:spcBef>
                <a:spcPts val="0"/>
              </a:spcBef>
              <a:spcAft>
                <a:spcPts val="0"/>
              </a:spcAft>
              <a:defRPr sz="2400" b="1" i="0" u="none">
                <a:solidFill>
                  <a:srgbClr val="003CB4"/>
                </a:solidFill>
                <a:latin typeface="Frutiger for ZKB Light" panose="020B0303030504020204" pitchFamily="34" charset="0"/>
              </a:defRPr>
            </a:lvl1pPr>
            <a:lvl2pPr algn="l">
              <a:lnSpc>
                <a:spcPct val="100000"/>
              </a:lnSpc>
              <a:spcBef>
                <a:spcPts val="0"/>
              </a:spcBef>
              <a:spcAft>
                <a:spcPts val="0"/>
              </a:spcAft>
              <a:defRPr sz="2400" b="0" i="0" u="none">
                <a:solidFill>
                  <a:srgbClr val="003CB4"/>
                </a:solidFill>
                <a:latin typeface="Frutiger for ZKB Light" panose="020B0303030504020204" pitchFamily="34" charset="0"/>
              </a:defRPr>
            </a:lvl2pPr>
            <a:lvl3pPr algn="l">
              <a:lnSpc>
                <a:spcPct val="100000"/>
              </a:lnSpc>
              <a:spcBef>
                <a:spcPts val="0"/>
              </a:spcBef>
              <a:spcAft>
                <a:spcPts val="0"/>
              </a:spcAft>
              <a:defRPr sz="2400" b="0" i="0" u="none">
                <a:solidFill>
                  <a:srgbClr val="003CB4"/>
                </a:solidFill>
                <a:latin typeface="Frutiger for ZKB Light" panose="020B0303030504020204" pitchFamily="34" charset="0"/>
              </a:defRPr>
            </a:lvl3pPr>
            <a:lvl4pPr algn="l">
              <a:lnSpc>
                <a:spcPct val="100000"/>
              </a:lnSpc>
              <a:spcBef>
                <a:spcPts val="0"/>
              </a:spcBef>
              <a:spcAft>
                <a:spcPts val="0"/>
              </a:spcAft>
              <a:defRPr sz="2400" b="0" i="0" u="none">
                <a:solidFill>
                  <a:srgbClr val="003CB4"/>
                </a:solidFill>
                <a:latin typeface="Frutiger for ZKB Light" panose="020B0303030504020204" pitchFamily="34" charset="0"/>
              </a:defRPr>
            </a:lvl4pPr>
            <a:lvl5pPr algn="l">
              <a:lnSpc>
                <a:spcPct val="100000"/>
              </a:lnSpc>
              <a:spcBef>
                <a:spcPts val="0"/>
              </a:spcBef>
              <a:spcAft>
                <a:spcPts val="0"/>
              </a:spcAft>
              <a:defRPr sz="2400" b="0" i="0" u="none">
                <a:solidFill>
                  <a:srgbClr val="003CB4"/>
                </a:solidFill>
                <a:latin typeface="Frutiger for ZKB Light" panose="020B0303030504020204" pitchFamily="34" charset="0"/>
              </a:defRPr>
            </a:lvl5pPr>
          </a:lstStyle>
          <a:p>
            <a:pPr lvl="0"/>
            <a:r>
              <a:rPr lang="de-DE"/>
              <a:t>Untertitel</a:t>
            </a:r>
            <a:endParaRPr lang="de-CH"/>
          </a:p>
        </p:txBody>
      </p:sp>
    </p:spTree>
    <p:extLst>
      <p:ext uri="{BB962C8B-B14F-4D97-AF65-F5344CB8AC3E}">
        <p14:creationId xmlns:p14="http://schemas.microsoft.com/office/powerpoint/2010/main" val="2273611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0F8F5F-FBB0-4D3D-B572-EF0A6777794E}"/>
              </a:ext>
            </a:extLst>
          </p:cNvPr>
          <p:cNvSpPr>
            <a:spLocks noGrp="1"/>
          </p:cNvSpPr>
          <p:nvPr>
            <p:ph type="title" hasCustomPrompt="1"/>
          </p:nvPr>
        </p:nvSpPr>
        <p:spPr>
          <a:xfrm>
            <a:off x="305807" y="287819"/>
            <a:ext cx="10181586" cy="863456"/>
          </a:xfrm>
        </p:spPr>
        <p:txBody>
          <a:bodyPr vert="horz" wrap="square" lIns="0" tIns="0" rIns="0" bIns="0" rtlCol="0" anchor="t" anchorCtr="0">
            <a:noAutofit/>
          </a:bodyPr>
          <a:lstStyle>
            <a:lvl1pPr>
              <a:defRPr lang="de-CH">
                <a:solidFill>
                  <a:srgbClr val="003CB4"/>
                </a:solidFill>
              </a:defRPr>
            </a:lvl1pPr>
          </a:lstStyle>
          <a:p>
            <a:pPr lvl="0"/>
            <a:r>
              <a:rPr lang="de-DE"/>
              <a:t>Titel</a:t>
            </a:r>
            <a:endParaRPr lang="de-CH"/>
          </a:p>
        </p:txBody>
      </p:sp>
      <p:sp>
        <p:nvSpPr>
          <p:cNvPr id="3" name="Foliennummernplatzhalter 2">
            <a:extLst>
              <a:ext uri="{FF2B5EF4-FFF2-40B4-BE49-F238E27FC236}">
                <a16:creationId xmlns:a16="http://schemas.microsoft.com/office/drawing/2014/main" id="{1BB1EC28-C196-4E7B-A705-1C2ADB4A2CE7}"/>
              </a:ext>
            </a:extLst>
          </p:cNvPr>
          <p:cNvSpPr>
            <a:spLocks noGrp="1"/>
          </p:cNvSpPr>
          <p:nvPr>
            <p:ph type="sldNum" sz="quarter" idx="10"/>
          </p:nvPr>
        </p:nvSpPr>
        <p:spPr>
          <a:xfrm>
            <a:off x="305807" y="6799718"/>
            <a:ext cx="305807" cy="190680"/>
          </a:xfrm>
        </p:spPr>
        <p:txBody>
          <a:bodyPr wrap="none" lIns="0" tIns="0" rIns="0" bIns="0" anchor="ctr"/>
          <a:lstStyle>
            <a:lvl1pPr marL="0" indent="0"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fld id="{9871DA25-A9EC-401E-B2F6-3C7389F775D9}" type="slidenum">
              <a:rPr lang="de-CH" smtClean="0"/>
              <a:pPr/>
              <a:t>‹Nr.›</a:t>
            </a:fld>
            <a:endParaRPr lang="de-CH"/>
          </a:p>
        </p:txBody>
      </p:sp>
      <p:sp>
        <p:nvSpPr>
          <p:cNvPr id="4" name="Fußzeilenplatzhalter 3">
            <a:extLst>
              <a:ext uri="{FF2B5EF4-FFF2-40B4-BE49-F238E27FC236}">
                <a16:creationId xmlns:a16="http://schemas.microsoft.com/office/drawing/2014/main" id="{7145CAC4-9E0E-469D-9F51-96C99FAF7FC0}"/>
              </a:ext>
            </a:extLst>
          </p:cNvPr>
          <p:cNvSpPr>
            <a:spLocks noGrp="1"/>
          </p:cNvSpPr>
          <p:nvPr>
            <p:ph type="ftr" sz="quarter" idx="11"/>
          </p:nvPr>
        </p:nvSpPr>
        <p:spPr>
          <a:xfrm>
            <a:off x="611615" y="6799718"/>
            <a:ext cx="11938153" cy="190680"/>
          </a:xfrm>
        </p:spPr>
        <p:txBody>
          <a:bodyPr wrap="none" lIns="0" tIns="0" rIns="0" bIns="0" anchor="ctr"/>
          <a:lstStyle>
            <a:lvl1pPr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r>
              <a:rPr lang="de-CH"/>
              <a:t>Bankenproblematik für Schweizer:innen im Ausland</a:t>
            </a:r>
          </a:p>
        </p:txBody>
      </p:sp>
    </p:spTree>
    <p:extLst>
      <p:ext uri="{BB962C8B-B14F-4D97-AF65-F5344CB8AC3E}">
        <p14:creationId xmlns:p14="http://schemas.microsoft.com/office/powerpoint/2010/main" val="4084265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024507A-EED6-4D28-9AB2-354BC7A20044}"/>
              </a:ext>
            </a:extLst>
          </p:cNvPr>
          <p:cNvSpPr>
            <a:spLocks noGrp="1"/>
          </p:cNvSpPr>
          <p:nvPr>
            <p:ph type="sldNum" sz="quarter" idx="10"/>
          </p:nvPr>
        </p:nvSpPr>
        <p:spPr>
          <a:xfrm>
            <a:off x="305807" y="6799718"/>
            <a:ext cx="305807" cy="190680"/>
          </a:xfrm>
        </p:spPr>
        <p:txBody>
          <a:bodyPr wrap="none" lIns="0" tIns="0" rIns="0" bIns="0" anchor="ctr"/>
          <a:lstStyle>
            <a:lvl1pPr marL="0" indent="0"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fld id="{9871DA25-A9EC-401E-B2F6-3C7389F775D9}" type="slidenum">
              <a:rPr lang="de-CH" smtClean="0"/>
              <a:pPr/>
              <a:t>‹Nr.›</a:t>
            </a:fld>
            <a:endParaRPr lang="de-CH"/>
          </a:p>
        </p:txBody>
      </p:sp>
      <p:sp>
        <p:nvSpPr>
          <p:cNvPr id="4" name="Fußzeilenplatzhalter 3">
            <a:extLst>
              <a:ext uri="{FF2B5EF4-FFF2-40B4-BE49-F238E27FC236}">
                <a16:creationId xmlns:a16="http://schemas.microsoft.com/office/drawing/2014/main" id="{559241A1-F63E-4A77-80EF-BD948BA0B986}"/>
              </a:ext>
            </a:extLst>
          </p:cNvPr>
          <p:cNvSpPr>
            <a:spLocks noGrp="1"/>
          </p:cNvSpPr>
          <p:nvPr>
            <p:ph type="ftr" sz="quarter" idx="11"/>
          </p:nvPr>
        </p:nvSpPr>
        <p:spPr>
          <a:xfrm>
            <a:off x="611615" y="6799718"/>
            <a:ext cx="11938153" cy="190680"/>
          </a:xfrm>
        </p:spPr>
        <p:txBody>
          <a:bodyPr wrap="none" lIns="0" tIns="0" rIns="0" bIns="0" anchor="ctr"/>
          <a:lstStyle>
            <a:lvl1pPr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r>
              <a:rPr lang="de-CH"/>
              <a:t>Bankenproblematik für Schweizer:innen im Ausland</a:t>
            </a:r>
          </a:p>
        </p:txBody>
      </p:sp>
    </p:spTree>
    <p:extLst>
      <p:ext uri="{BB962C8B-B14F-4D97-AF65-F5344CB8AC3E}">
        <p14:creationId xmlns:p14="http://schemas.microsoft.com/office/powerpoint/2010/main" val="3602141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weiss">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6035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Nur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2FB10559-566D-4E8D-9A6E-DDACA0FA5494}"/>
              </a:ext>
            </a:extLst>
          </p:cNvPr>
          <p:cNvSpPr>
            <a:spLocks noGrp="1"/>
          </p:cNvSpPr>
          <p:nvPr>
            <p:ph type="pic" idx="10" hasCustomPrompt="1"/>
          </p:nvPr>
        </p:nvSpPr>
        <p:spPr>
          <a:xfrm>
            <a:off x="0" y="0"/>
            <a:ext cx="12855575" cy="7231063"/>
          </a:xfrm>
          <a:solidFill>
            <a:srgbClr val="EBEBEB"/>
          </a:solidFill>
        </p:spPr>
        <p:txBody>
          <a:bodyPr wrap="square" lIns="0" tIns="0" rIns="0" bIns="0" anchor="ctr" anchorCtr="1">
            <a:noAutofit/>
          </a:bodyPr>
          <a:lstStyle>
            <a:lvl1pPr algn="l">
              <a:lnSpc>
                <a:spcPct val="100000"/>
              </a:lnSpc>
              <a:spcBef>
                <a:spcPts val="0"/>
              </a:spcBef>
              <a:spcAft>
                <a:spcPts val="0"/>
              </a:spcAft>
              <a:defRPr>
                <a:solidFill>
                  <a:srgbClr val="003CB4"/>
                </a:solidFill>
              </a:defRPr>
            </a:lvl1pPr>
          </a:lstStyle>
          <a:p>
            <a:r>
              <a:rPr lang="de-CH"/>
              <a:t>Bild über die ZKB-Lasche einfügen</a:t>
            </a:r>
          </a:p>
        </p:txBody>
      </p:sp>
    </p:spTree>
    <p:extLst>
      <p:ext uri="{BB962C8B-B14F-4D97-AF65-F5344CB8AC3E}">
        <p14:creationId xmlns:p14="http://schemas.microsoft.com/office/powerpoint/2010/main" val="408929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Only" preserve="1">
  <p:cSld name="Kapiteltrennfolie Brand">
    <p:bg>
      <p:bgPr>
        <a:solidFill>
          <a:srgbClr val="003CB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FB7562-653C-4F7C-A00B-29DA78868DBC}"/>
              </a:ext>
            </a:extLst>
          </p:cNvPr>
          <p:cNvSpPr>
            <a:spLocks noGrp="1"/>
          </p:cNvSpPr>
          <p:nvPr>
            <p:ph type="title" hasCustomPrompt="1"/>
          </p:nvPr>
        </p:nvSpPr>
        <p:spPr>
          <a:xfrm>
            <a:off x="305807" y="1885212"/>
            <a:ext cx="12243960" cy="4749009"/>
          </a:xfrm>
        </p:spPr>
        <p:txBody>
          <a:bodyPr/>
          <a:lstStyle>
            <a:lvl1pPr marL="0" indent="0" algn="l">
              <a:lnSpc>
                <a:spcPct val="105000"/>
              </a:lnSpc>
              <a:spcBef>
                <a:spcPts val="0"/>
              </a:spcBef>
              <a:spcAft>
                <a:spcPts val="0"/>
              </a:spcAft>
              <a:defRPr sz="4700" b="1">
                <a:solidFill>
                  <a:srgbClr val="FFFFFF"/>
                </a:solidFill>
              </a:defRPr>
            </a:lvl1pPr>
          </a:lstStyle>
          <a:p>
            <a:r>
              <a:rPr lang="de-DE"/>
              <a:t>Kapiteltrennfolie</a:t>
            </a:r>
            <a:endParaRPr lang="de-CH"/>
          </a:p>
        </p:txBody>
      </p:sp>
    </p:spTree>
    <p:extLst>
      <p:ext uri="{BB962C8B-B14F-4D97-AF65-F5344CB8AC3E}">
        <p14:creationId xmlns:p14="http://schemas.microsoft.com/office/powerpoint/2010/main" val="2605530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el und Inhalt Brand">
    <p:bg>
      <p:bgPr>
        <a:solidFill>
          <a:srgbClr val="003CB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1393A4-BE97-488C-9717-0A0DB0453210}"/>
              </a:ext>
            </a:extLst>
          </p:cNvPr>
          <p:cNvSpPr>
            <a:spLocks noGrp="1"/>
          </p:cNvSpPr>
          <p:nvPr>
            <p:ph type="title" hasCustomPrompt="1"/>
          </p:nvPr>
        </p:nvSpPr>
        <p:spPr>
          <a:xfrm>
            <a:off x="305807" y="287819"/>
            <a:ext cx="10181586" cy="863456"/>
          </a:xfrm>
        </p:spPr>
        <p:txBody>
          <a:bodyPr vert="horz" wrap="square" lIns="0" tIns="0" rIns="0" bIns="0" rtlCol="0" anchor="t" anchorCtr="0">
            <a:noAutofit/>
          </a:bodyPr>
          <a:lstStyle>
            <a:lvl1pPr>
              <a:defRPr lang="de-CH">
                <a:solidFill>
                  <a:srgbClr val="FFFFFF"/>
                </a:solidFill>
              </a:defRPr>
            </a:lvl1pPr>
          </a:lstStyle>
          <a:p>
            <a:pPr lvl="0"/>
            <a:r>
              <a:rPr lang="de-DE"/>
              <a:t>Titel</a:t>
            </a:r>
            <a:endParaRPr lang="de-CH"/>
          </a:p>
        </p:txBody>
      </p:sp>
      <p:sp>
        <p:nvSpPr>
          <p:cNvPr id="5" name="Inhaltsplatzhalter 4">
            <a:extLst>
              <a:ext uri="{FF2B5EF4-FFF2-40B4-BE49-F238E27FC236}">
                <a16:creationId xmlns:a16="http://schemas.microsoft.com/office/drawing/2014/main" id="{37014FAF-A794-4895-9DD0-13DCBA876E93}"/>
              </a:ext>
            </a:extLst>
          </p:cNvPr>
          <p:cNvSpPr>
            <a:spLocks noGrp="1"/>
          </p:cNvSpPr>
          <p:nvPr>
            <p:ph idx="12"/>
          </p:nvPr>
        </p:nvSpPr>
        <p:spPr>
          <a:xfrm>
            <a:off x="305807" y="1885212"/>
            <a:ext cx="12243961" cy="4749009"/>
          </a:xfrm>
        </p:spPr>
        <p:txBody>
          <a:bodyPr vert="horz" wrap="square" lIns="0" tIns="0" rIns="0" bIns="0" rtlCol="0" anchor="t" anchorCtr="0">
            <a:noAutofit/>
          </a:bodyPr>
          <a:lstStyle>
            <a:lvl1pPr>
              <a:buClr>
                <a:srgbClr val="FFFFFF"/>
              </a:buClr>
              <a:defRPr lang="de-DE" smtClean="0">
                <a:solidFill>
                  <a:srgbClr val="FFFFFF"/>
                </a:solidFill>
              </a:defRPr>
            </a:lvl1pPr>
            <a:lvl2pPr>
              <a:buClr>
                <a:srgbClr val="FFFFFF"/>
              </a:buClr>
              <a:defRPr lang="de-DE" smtClean="0">
                <a:solidFill>
                  <a:srgbClr val="FFFFFF"/>
                </a:solidFill>
              </a:defRPr>
            </a:lvl2pPr>
            <a:lvl3pPr>
              <a:buClr>
                <a:srgbClr val="FFFFFF"/>
              </a:buClr>
              <a:defRPr lang="de-DE" smtClean="0">
                <a:solidFill>
                  <a:srgbClr val="FFFFFF"/>
                </a:solidFill>
              </a:defRPr>
            </a:lvl3pPr>
            <a:lvl4pPr>
              <a:buClr>
                <a:srgbClr val="FFFFFF"/>
              </a:buClr>
              <a:defRPr lang="de-DE" smtClean="0">
                <a:solidFill>
                  <a:srgbClr val="FFFFFF"/>
                </a:solidFill>
              </a:defRPr>
            </a:lvl4pPr>
            <a:lvl5pPr>
              <a:buClr>
                <a:srgbClr val="FFFFFF"/>
              </a:buClr>
              <a:defRPr lang="de-CH">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grpSp>
        <p:nvGrpSpPr>
          <p:cNvPr id="9" name="StempelA" hidden="1">
            <a:extLst>
              <a:ext uri="{FF2B5EF4-FFF2-40B4-BE49-F238E27FC236}">
                <a16:creationId xmlns:a16="http://schemas.microsoft.com/office/drawing/2014/main" id="{F326BB87-29FE-4654-9E1B-6DAF19B312D7}"/>
              </a:ext>
            </a:extLst>
          </p:cNvPr>
          <p:cNvGrpSpPr/>
          <p:nvPr userDrawn="1"/>
        </p:nvGrpSpPr>
        <p:grpSpPr>
          <a:xfrm>
            <a:off x="11765898" y="858887"/>
            <a:ext cx="783869" cy="292388"/>
            <a:chOff x="1270000" y="1270000"/>
            <a:chExt cx="783869" cy="292388"/>
          </a:xfrm>
        </p:grpSpPr>
        <p:sp>
          <p:nvSpPr>
            <p:cNvPr id="6" name="Textfeld 5" hidden="1">
              <a:extLst>
                <a:ext uri="{FF2B5EF4-FFF2-40B4-BE49-F238E27FC236}">
                  <a16:creationId xmlns:a16="http://schemas.microsoft.com/office/drawing/2014/main" id="{037F23EA-7B20-4039-92FF-DE1E09323CB3}"/>
                </a:ext>
              </a:extLst>
            </p:cNvPr>
            <p:cNvSpPr txBox="1"/>
            <p:nvPr userDrawn="1"/>
          </p:nvSpPr>
          <p:spPr>
            <a:xfrm>
              <a:off x="1270000" y="1270000"/>
              <a:ext cx="783869" cy="292388"/>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FF0000"/>
                  </a:solidFill>
                  <a:prstDash val="solid"/>
                  <a:round/>
                  <a:headEnd type="none" w="med" len="med"/>
                  <a:tailEnd type="none" w="med" len="med"/>
                </a14:hiddenLine>
              </a:ext>
            </a:extLst>
          </p:spPr>
          <p:txBody>
            <a:bodyPr vert="horz" wrap="none" lIns="88900" tIns="38100" rIns="76200" bIns="38100" rtlCol="0" anchor="t" anchorCtr="0">
              <a:noAutofit/>
            </a:bodyPr>
            <a:lstStyle/>
            <a:p>
              <a:pPr marL="0" indent="0" algn="l" defTabSz="284221" rtl="0" eaLnBrk="1" latinLnBrk="0" hangingPunct="1">
                <a:lnSpc>
                  <a:spcPct val="100000"/>
                </a:lnSpc>
                <a:spcBef>
                  <a:spcPts val="0"/>
                </a:spcBef>
                <a:spcAft>
                  <a:spcPts val="0"/>
                </a:spcAft>
                <a:buClr>
                  <a:srgbClr val="003CB4"/>
                </a:buClr>
                <a:buFont typeface="Frutiger for ZKB Light" panose="020B0303030504020204" pitchFamily="34" charset="0"/>
                <a:buNone/>
              </a:pPr>
              <a:r>
                <a:rPr lang="de-CH" sz="1400" b="0" i="0" u="none">
                  <a:solidFill>
                    <a:srgbClr val="003CB4"/>
                  </a:solidFill>
                  <a:latin typeface="Frutiger for ZKB Light" panose="020B0303030504020204" pitchFamily="34" charset="0"/>
                </a:rPr>
                <a:t>Stempel</a:t>
              </a:r>
            </a:p>
          </p:txBody>
        </p:sp>
        <p:cxnSp>
          <p:nvCxnSpPr>
            <p:cNvPr id="7" name="Gerader Verbinder 6" hidden="1">
              <a:extLst>
                <a:ext uri="{FF2B5EF4-FFF2-40B4-BE49-F238E27FC236}">
                  <a16:creationId xmlns:a16="http://schemas.microsoft.com/office/drawing/2014/main" id="{76328196-7221-4EDE-ADFE-1A8DCD68DDE2}"/>
                </a:ext>
              </a:extLst>
            </p:cNvPr>
            <p:cNvCxnSpPr/>
            <p:nvPr userDrawn="1"/>
          </p:nvCxnSpPr>
          <p:spPr>
            <a:xfrm>
              <a:off x="1270000" y="1270000"/>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Gerader Verbinder 7" hidden="1">
              <a:extLst>
                <a:ext uri="{FF2B5EF4-FFF2-40B4-BE49-F238E27FC236}">
                  <a16:creationId xmlns:a16="http://schemas.microsoft.com/office/drawing/2014/main" id="{A0DE4A87-6D62-4508-9123-AA88B0FB4A5F}"/>
                </a:ext>
              </a:extLst>
            </p:cNvPr>
            <p:cNvCxnSpPr/>
            <p:nvPr userDrawn="1"/>
          </p:nvCxnSpPr>
          <p:spPr>
            <a:xfrm>
              <a:off x="1270000" y="1562388"/>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36970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2 Spalten Brand">
    <p:bg>
      <p:bgPr>
        <a:solidFill>
          <a:srgbClr val="003CB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CA772C-2778-4BFE-A9DC-4499E9850D08}"/>
              </a:ext>
            </a:extLst>
          </p:cNvPr>
          <p:cNvSpPr>
            <a:spLocks noGrp="1"/>
          </p:cNvSpPr>
          <p:nvPr>
            <p:ph type="title" hasCustomPrompt="1"/>
          </p:nvPr>
        </p:nvSpPr>
        <p:spPr>
          <a:xfrm>
            <a:off x="305807" y="287819"/>
            <a:ext cx="10181586" cy="863456"/>
          </a:xfrm>
        </p:spPr>
        <p:txBody>
          <a:bodyPr vert="horz" wrap="square" lIns="0" tIns="0" rIns="0" bIns="0" rtlCol="0" anchor="t" anchorCtr="0">
            <a:noAutofit/>
          </a:bodyPr>
          <a:lstStyle>
            <a:lvl1pPr>
              <a:defRPr lang="de-CH">
                <a:solidFill>
                  <a:srgbClr val="FFFFFF"/>
                </a:solidFill>
              </a:defRPr>
            </a:lvl1pPr>
          </a:lstStyle>
          <a:p>
            <a:pPr lvl="0"/>
            <a:r>
              <a:rPr lang="de-DE"/>
              <a:t>Titel</a:t>
            </a:r>
            <a:endParaRPr lang="de-CH"/>
          </a:p>
        </p:txBody>
      </p:sp>
      <p:sp>
        <p:nvSpPr>
          <p:cNvPr id="5" name="Body1">
            <a:extLst>
              <a:ext uri="{FF2B5EF4-FFF2-40B4-BE49-F238E27FC236}">
                <a16:creationId xmlns:a16="http://schemas.microsoft.com/office/drawing/2014/main" id="{C8DB00AA-A0E1-4617-BB23-6E5028C67CC9}"/>
              </a:ext>
            </a:extLst>
          </p:cNvPr>
          <p:cNvSpPr>
            <a:spLocks noGrp="1"/>
          </p:cNvSpPr>
          <p:nvPr>
            <p:ph idx="12" hasCustomPrompt="1"/>
          </p:nvPr>
        </p:nvSpPr>
        <p:spPr>
          <a:xfrm>
            <a:off x="305807" y="1885212"/>
            <a:ext cx="5978071" cy="4749009"/>
          </a:xfrm>
        </p:spPr>
        <p:txBody>
          <a:bodyPr wrap="square" lIns="0" tIns="0" rIns="0" bIns="0" anchor="t" anchorCtr="0">
            <a:noAutofit/>
          </a:bodyPr>
          <a:lstStyle>
            <a:lvl1pPr marL="0" indent="0"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6" name="Body2">
            <a:extLst>
              <a:ext uri="{FF2B5EF4-FFF2-40B4-BE49-F238E27FC236}">
                <a16:creationId xmlns:a16="http://schemas.microsoft.com/office/drawing/2014/main" id="{40E96713-CADD-45E1-B7E9-3E7FFF3D8F03}"/>
              </a:ext>
            </a:extLst>
          </p:cNvPr>
          <p:cNvSpPr>
            <a:spLocks noGrp="1"/>
          </p:cNvSpPr>
          <p:nvPr>
            <p:ph sz="quarter" idx="13" hasCustomPrompt="1"/>
          </p:nvPr>
        </p:nvSpPr>
        <p:spPr>
          <a:xfrm>
            <a:off x="6571698" y="1885212"/>
            <a:ext cx="5978071" cy="4749009"/>
          </a:xfrm>
          <a:prstGeom prst="rect">
            <a:avLst/>
          </a:prstGeom>
        </p:spPr>
        <p:txBody>
          <a:bodyPr wrap="square" lIns="0" tIns="0" rIns="0" bIns="0" anchor="t" anchorCtr="0">
            <a:noAutofit/>
          </a:bodyPr>
          <a:lstStyle>
            <a:lvl1pPr marL="0" indent="0"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grpSp>
        <p:nvGrpSpPr>
          <p:cNvPr id="10" name="StempelA" hidden="1">
            <a:extLst>
              <a:ext uri="{FF2B5EF4-FFF2-40B4-BE49-F238E27FC236}">
                <a16:creationId xmlns:a16="http://schemas.microsoft.com/office/drawing/2014/main" id="{F52793AA-911B-400D-863B-19E01828F4CD}"/>
              </a:ext>
            </a:extLst>
          </p:cNvPr>
          <p:cNvGrpSpPr/>
          <p:nvPr userDrawn="1"/>
        </p:nvGrpSpPr>
        <p:grpSpPr>
          <a:xfrm>
            <a:off x="11765898" y="858887"/>
            <a:ext cx="783869" cy="292388"/>
            <a:chOff x="1270000" y="1270000"/>
            <a:chExt cx="783869" cy="292388"/>
          </a:xfrm>
        </p:grpSpPr>
        <p:sp>
          <p:nvSpPr>
            <p:cNvPr id="7" name="Textfeld 6" hidden="1">
              <a:extLst>
                <a:ext uri="{FF2B5EF4-FFF2-40B4-BE49-F238E27FC236}">
                  <a16:creationId xmlns:a16="http://schemas.microsoft.com/office/drawing/2014/main" id="{C514348A-03B4-4412-B94B-9CB9EB93AE58}"/>
                </a:ext>
              </a:extLst>
            </p:cNvPr>
            <p:cNvSpPr txBox="1"/>
            <p:nvPr userDrawn="1"/>
          </p:nvSpPr>
          <p:spPr>
            <a:xfrm>
              <a:off x="1270000" y="1270000"/>
              <a:ext cx="783869" cy="292388"/>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FF0000"/>
                  </a:solidFill>
                  <a:prstDash val="solid"/>
                  <a:round/>
                  <a:headEnd type="none" w="med" len="med"/>
                  <a:tailEnd type="none" w="med" len="med"/>
                </a14:hiddenLine>
              </a:ext>
            </a:extLst>
          </p:spPr>
          <p:txBody>
            <a:bodyPr vert="horz" wrap="none" lIns="88900" tIns="38100" rIns="76200" bIns="38100" rtlCol="0" anchor="t" anchorCtr="0">
              <a:noAutofit/>
            </a:bodyPr>
            <a:lstStyle/>
            <a:p>
              <a:pPr marL="0" indent="0" algn="l" defTabSz="284221" rtl="0" eaLnBrk="1" latinLnBrk="0" hangingPunct="1">
                <a:lnSpc>
                  <a:spcPct val="100000"/>
                </a:lnSpc>
                <a:spcBef>
                  <a:spcPts val="0"/>
                </a:spcBef>
                <a:spcAft>
                  <a:spcPts val="0"/>
                </a:spcAft>
                <a:buClr>
                  <a:srgbClr val="003CB4"/>
                </a:buClr>
                <a:buFont typeface="Frutiger for ZKB Light" panose="020B0303030504020204" pitchFamily="34" charset="0"/>
                <a:buNone/>
              </a:pPr>
              <a:r>
                <a:rPr lang="de-CH" sz="1400" b="0" i="0" u="none">
                  <a:solidFill>
                    <a:srgbClr val="003CB4"/>
                  </a:solidFill>
                  <a:latin typeface="Frutiger for ZKB Light" panose="020B0303030504020204" pitchFamily="34" charset="0"/>
                </a:rPr>
                <a:t>Stempel</a:t>
              </a:r>
            </a:p>
          </p:txBody>
        </p:sp>
        <p:cxnSp>
          <p:nvCxnSpPr>
            <p:cNvPr id="8" name="Gerader Verbinder 7" hidden="1">
              <a:extLst>
                <a:ext uri="{FF2B5EF4-FFF2-40B4-BE49-F238E27FC236}">
                  <a16:creationId xmlns:a16="http://schemas.microsoft.com/office/drawing/2014/main" id="{9C28FC6E-EB4A-46BD-9AD3-95CB1F2FC16D}"/>
                </a:ext>
              </a:extLst>
            </p:cNvPr>
            <p:cNvCxnSpPr/>
            <p:nvPr userDrawn="1"/>
          </p:nvCxnSpPr>
          <p:spPr>
            <a:xfrm>
              <a:off x="1270000" y="1270000"/>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Gerader Verbinder 8" hidden="1">
              <a:extLst>
                <a:ext uri="{FF2B5EF4-FFF2-40B4-BE49-F238E27FC236}">
                  <a16:creationId xmlns:a16="http://schemas.microsoft.com/office/drawing/2014/main" id="{DCA8FA27-9D5E-4347-B7B0-142C9B8031A1}"/>
                </a:ext>
              </a:extLst>
            </p:cNvPr>
            <p:cNvCxnSpPr/>
            <p:nvPr userDrawn="1"/>
          </p:nvCxnSpPr>
          <p:spPr>
            <a:xfrm>
              <a:off x="1270000" y="1562388"/>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6290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3 Spalten Brand">
    <p:bg>
      <p:bgPr>
        <a:solidFill>
          <a:srgbClr val="003CB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CB0B69-ECDC-4194-BDB3-3BAC579D897A}"/>
              </a:ext>
            </a:extLst>
          </p:cNvPr>
          <p:cNvSpPr>
            <a:spLocks noGrp="1"/>
          </p:cNvSpPr>
          <p:nvPr>
            <p:ph type="title" hasCustomPrompt="1"/>
          </p:nvPr>
        </p:nvSpPr>
        <p:spPr>
          <a:xfrm>
            <a:off x="305807" y="287819"/>
            <a:ext cx="10181586" cy="863456"/>
          </a:xfrm>
        </p:spPr>
        <p:txBody>
          <a:bodyPr vert="horz" wrap="square" lIns="0" tIns="0" rIns="0" bIns="0" rtlCol="0" anchor="t" anchorCtr="0">
            <a:noAutofit/>
          </a:bodyPr>
          <a:lstStyle>
            <a:lvl1pPr>
              <a:defRPr lang="de-CH">
                <a:solidFill>
                  <a:srgbClr val="FFFFFF"/>
                </a:solidFill>
              </a:defRPr>
            </a:lvl1pPr>
          </a:lstStyle>
          <a:p>
            <a:pPr lvl="0"/>
            <a:r>
              <a:rPr lang="de-DE"/>
              <a:t>Titel</a:t>
            </a:r>
            <a:endParaRPr lang="de-CH"/>
          </a:p>
        </p:txBody>
      </p:sp>
      <p:sp>
        <p:nvSpPr>
          <p:cNvPr id="5" name="Body1">
            <a:extLst>
              <a:ext uri="{FF2B5EF4-FFF2-40B4-BE49-F238E27FC236}">
                <a16:creationId xmlns:a16="http://schemas.microsoft.com/office/drawing/2014/main" id="{D5B781D6-1A97-4828-A8DC-50DCD8A12A00}"/>
              </a:ext>
            </a:extLst>
          </p:cNvPr>
          <p:cNvSpPr>
            <a:spLocks noGrp="1"/>
          </p:cNvSpPr>
          <p:nvPr>
            <p:ph idx="12" hasCustomPrompt="1"/>
          </p:nvPr>
        </p:nvSpPr>
        <p:spPr>
          <a:xfrm>
            <a:off x="305807" y="1885212"/>
            <a:ext cx="3889441" cy="4749009"/>
          </a:xfrm>
        </p:spPr>
        <p:txBody>
          <a:bodyPr wrap="square" lIns="0" tIns="0" rIns="0" bIns="0" anchor="t" anchorCtr="0">
            <a:noAutofit/>
          </a:bodyPr>
          <a:lstStyle>
            <a:lvl1pPr marL="0" indent="0"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6" name="Body2">
            <a:extLst>
              <a:ext uri="{FF2B5EF4-FFF2-40B4-BE49-F238E27FC236}">
                <a16:creationId xmlns:a16="http://schemas.microsoft.com/office/drawing/2014/main" id="{09FDE946-845F-4808-A206-C2F2C655721C}"/>
              </a:ext>
            </a:extLst>
          </p:cNvPr>
          <p:cNvSpPr>
            <a:spLocks noGrp="1"/>
          </p:cNvSpPr>
          <p:nvPr>
            <p:ph sz="quarter" idx="13" hasCustomPrompt="1"/>
          </p:nvPr>
        </p:nvSpPr>
        <p:spPr>
          <a:xfrm>
            <a:off x="4483068" y="1885212"/>
            <a:ext cx="3889441" cy="4749009"/>
          </a:xfrm>
          <a:prstGeom prst="rect">
            <a:avLst/>
          </a:prstGeom>
        </p:spPr>
        <p:txBody>
          <a:bodyPr wrap="square" lIns="0" tIns="0" rIns="0" bIns="0" anchor="t" anchorCtr="0">
            <a:noAutofit/>
          </a:bodyPr>
          <a:lstStyle>
            <a:lvl1pPr marL="0" indent="0"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7" name="Body3">
            <a:extLst>
              <a:ext uri="{FF2B5EF4-FFF2-40B4-BE49-F238E27FC236}">
                <a16:creationId xmlns:a16="http://schemas.microsoft.com/office/drawing/2014/main" id="{E89EEB19-95CC-4716-B374-7057A88C3C5C}"/>
              </a:ext>
            </a:extLst>
          </p:cNvPr>
          <p:cNvSpPr>
            <a:spLocks noGrp="1"/>
          </p:cNvSpPr>
          <p:nvPr>
            <p:ph sz="quarter" idx="14" hasCustomPrompt="1"/>
          </p:nvPr>
        </p:nvSpPr>
        <p:spPr>
          <a:xfrm>
            <a:off x="8660327" y="1885212"/>
            <a:ext cx="3889441" cy="4749009"/>
          </a:xfrm>
          <a:prstGeom prst="rect">
            <a:avLst/>
          </a:prstGeom>
        </p:spPr>
        <p:txBody>
          <a:bodyPr wrap="square" lIns="0" tIns="0" rIns="0" bIns="0" anchor="t" anchorCtr="0">
            <a:noAutofit/>
          </a:bodyPr>
          <a:lstStyle>
            <a:lvl1pPr marL="0" indent="0"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grpSp>
        <p:nvGrpSpPr>
          <p:cNvPr id="11" name="StempelA" hidden="1">
            <a:extLst>
              <a:ext uri="{FF2B5EF4-FFF2-40B4-BE49-F238E27FC236}">
                <a16:creationId xmlns:a16="http://schemas.microsoft.com/office/drawing/2014/main" id="{4FC423AF-F996-45DF-8AC3-80AE44FAA44A}"/>
              </a:ext>
            </a:extLst>
          </p:cNvPr>
          <p:cNvGrpSpPr/>
          <p:nvPr userDrawn="1"/>
        </p:nvGrpSpPr>
        <p:grpSpPr>
          <a:xfrm>
            <a:off x="11765898" y="858887"/>
            <a:ext cx="783869" cy="292388"/>
            <a:chOff x="1270000" y="1270000"/>
            <a:chExt cx="783869" cy="292388"/>
          </a:xfrm>
        </p:grpSpPr>
        <p:sp>
          <p:nvSpPr>
            <p:cNvPr id="8" name="Textfeld 7" hidden="1">
              <a:extLst>
                <a:ext uri="{FF2B5EF4-FFF2-40B4-BE49-F238E27FC236}">
                  <a16:creationId xmlns:a16="http://schemas.microsoft.com/office/drawing/2014/main" id="{C0B69F2D-A06F-4635-BEF0-15174CC2DED5}"/>
                </a:ext>
              </a:extLst>
            </p:cNvPr>
            <p:cNvSpPr txBox="1"/>
            <p:nvPr userDrawn="1"/>
          </p:nvSpPr>
          <p:spPr>
            <a:xfrm>
              <a:off x="1270000" y="1270000"/>
              <a:ext cx="783869" cy="292388"/>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FF0000"/>
                  </a:solidFill>
                  <a:prstDash val="solid"/>
                  <a:round/>
                  <a:headEnd type="none" w="med" len="med"/>
                  <a:tailEnd type="none" w="med" len="med"/>
                </a14:hiddenLine>
              </a:ext>
            </a:extLst>
          </p:spPr>
          <p:txBody>
            <a:bodyPr vert="horz" wrap="none" lIns="88900" tIns="38100" rIns="76200" bIns="38100" rtlCol="0" anchor="t" anchorCtr="0">
              <a:noAutofit/>
            </a:bodyPr>
            <a:lstStyle/>
            <a:p>
              <a:pPr marL="0" indent="0" algn="l" defTabSz="284221" rtl="0" eaLnBrk="1" latinLnBrk="0" hangingPunct="1">
                <a:lnSpc>
                  <a:spcPct val="100000"/>
                </a:lnSpc>
                <a:spcBef>
                  <a:spcPts val="0"/>
                </a:spcBef>
                <a:spcAft>
                  <a:spcPts val="0"/>
                </a:spcAft>
                <a:buClr>
                  <a:srgbClr val="003CB4"/>
                </a:buClr>
                <a:buFont typeface="Frutiger for ZKB Light" panose="020B0303030504020204" pitchFamily="34" charset="0"/>
                <a:buNone/>
              </a:pPr>
              <a:r>
                <a:rPr lang="de-CH" sz="1400" b="0" i="0" u="none">
                  <a:solidFill>
                    <a:srgbClr val="003CB4"/>
                  </a:solidFill>
                  <a:latin typeface="Frutiger for ZKB Light" panose="020B0303030504020204" pitchFamily="34" charset="0"/>
                </a:rPr>
                <a:t>Stempel</a:t>
              </a:r>
            </a:p>
          </p:txBody>
        </p:sp>
        <p:cxnSp>
          <p:nvCxnSpPr>
            <p:cNvPr id="9" name="Gerader Verbinder 8" hidden="1">
              <a:extLst>
                <a:ext uri="{FF2B5EF4-FFF2-40B4-BE49-F238E27FC236}">
                  <a16:creationId xmlns:a16="http://schemas.microsoft.com/office/drawing/2014/main" id="{8A7EF6AE-6A0A-48DA-9264-6C8E495DBB4C}"/>
                </a:ext>
              </a:extLst>
            </p:cNvPr>
            <p:cNvCxnSpPr/>
            <p:nvPr userDrawn="1"/>
          </p:nvCxnSpPr>
          <p:spPr>
            <a:xfrm>
              <a:off x="1270000" y="1270000"/>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Gerader Verbinder 9" hidden="1">
              <a:extLst>
                <a:ext uri="{FF2B5EF4-FFF2-40B4-BE49-F238E27FC236}">
                  <a16:creationId xmlns:a16="http://schemas.microsoft.com/office/drawing/2014/main" id="{A2CE217C-2912-492B-A032-4A5359B8ECC7}"/>
                </a:ext>
              </a:extLst>
            </p:cNvPr>
            <p:cNvCxnSpPr/>
            <p:nvPr userDrawn="1"/>
          </p:nvCxnSpPr>
          <p:spPr>
            <a:xfrm>
              <a:off x="1270000" y="1562388"/>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07530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Only" preserve="1">
  <p:cSld name="Titelfolie 2 Farbfe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C4344C-07BF-4C6D-9866-7D10E8BE6ED0}"/>
              </a:ext>
            </a:extLst>
          </p:cNvPr>
          <p:cNvSpPr>
            <a:spLocks noGrp="1"/>
          </p:cNvSpPr>
          <p:nvPr>
            <p:ph type="title" hasCustomPrompt="1"/>
          </p:nvPr>
        </p:nvSpPr>
        <p:spPr>
          <a:xfrm>
            <a:off x="305808" y="215864"/>
            <a:ext cx="9102267" cy="1489462"/>
          </a:xfrm>
        </p:spPr>
        <p:txBody>
          <a:bodyPr lIns="0" tIns="0" rIns="0" bIns="0" anchor="t"/>
          <a:lstStyle>
            <a:lvl1pPr marL="0" indent="0">
              <a:lnSpc>
                <a:spcPct val="95000"/>
              </a:lnSpc>
              <a:spcBef>
                <a:spcPts val="0"/>
              </a:spcBef>
              <a:spcAft>
                <a:spcPts val="0"/>
              </a:spcAft>
              <a:defRPr sz="4700" b="1" i="0" u="none">
                <a:solidFill>
                  <a:srgbClr val="003CB4"/>
                </a:solidFill>
                <a:latin typeface="Frutiger for ZKB Light" panose="020B0303030504020204" pitchFamily="34" charset="0"/>
              </a:defRPr>
            </a:lvl1pPr>
          </a:lstStyle>
          <a:p>
            <a:r>
              <a:rPr lang="de-DE"/>
              <a:t>Titel der Präsentation</a:t>
            </a:r>
            <a:endParaRPr lang="de-CH"/>
          </a:p>
        </p:txBody>
      </p:sp>
      <p:sp>
        <p:nvSpPr>
          <p:cNvPr id="5" name="Untertitel 4">
            <a:extLst>
              <a:ext uri="{FF2B5EF4-FFF2-40B4-BE49-F238E27FC236}">
                <a16:creationId xmlns:a16="http://schemas.microsoft.com/office/drawing/2014/main" id="{3936C196-3C3D-4373-8173-AD155E2906EF}"/>
              </a:ext>
            </a:extLst>
          </p:cNvPr>
          <p:cNvSpPr>
            <a:spLocks noGrp="1"/>
          </p:cNvSpPr>
          <p:nvPr>
            <p:ph type="subTitle" idx="12" hasCustomPrompt="1"/>
          </p:nvPr>
        </p:nvSpPr>
        <p:spPr>
          <a:xfrm>
            <a:off x="305808" y="1885213"/>
            <a:ext cx="9102267" cy="251841"/>
          </a:xfrm>
        </p:spPr>
        <p:txBody>
          <a:bodyPr wrap="square" lIns="0" tIns="0" rIns="0" bIns="0" anchor="t" anchorCtr="0">
            <a:noAutofit/>
          </a:bodyPr>
          <a:lstStyle>
            <a:lvl1pPr marL="0" indent="0" algn="l">
              <a:lnSpc>
                <a:spcPct val="100000"/>
              </a:lnSpc>
              <a:spcBef>
                <a:spcPts val="0"/>
              </a:spcBef>
              <a:spcAft>
                <a:spcPts val="0"/>
              </a:spcAft>
              <a:buNone/>
              <a:defRPr sz="1600" b="1" i="0" u="none">
                <a:solidFill>
                  <a:srgbClr val="003CB4"/>
                </a:solidFill>
                <a:latin typeface="Frutiger for ZKB Light" panose="020B0303030504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Untertitel der Präsentation</a:t>
            </a:r>
            <a:endParaRPr lang="de-CH"/>
          </a:p>
        </p:txBody>
      </p:sp>
      <p:sp>
        <p:nvSpPr>
          <p:cNvPr id="6" name="Body">
            <a:extLst>
              <a:ext uri="{FF2B5EF4-FFF2-40B4-BE49-F238E27FC236}">
                <a16:creationId xmlns:a16="http://schemas.microsoft.com/office/drawing/2014/main" id="{8DEA4D57-4237-4792-B961-12313F1409CB}"/>
              </a:ext>
            </a:extLst>
          </p:cNvPr>
          <p:cNvSpPr>
            <a:spLocks noGrp="1"/>
          </p:cNvSpPr>
          <p:nvPr>
            <p:ph type="body" sz="quarter" idx="13" hasCustomPrompt="1"/>
          </p:nvPr>
        </p:nvSpPr>
        <p:spPr>
          <a:xfrm>
            <a:off x="305809" y="2129859"/>
            <a:ext cx="9102267" cy="251841"/>
          </a:xfrm>
          <a:prstGeom prst="rect">
            <a:avLst/>
          </a:prstGeom>
        </p:spPr>
        <p:txBody>
          <a:bodyPr wrap="square" lIns="0" tIns="0" rIns="0" bIns="0" anchor="t" anchorCtr="0">
            <a:noAutofit/>
          </a:bodyPr>
          <a:lstStyle>
            <a:lvl1pPr marL="0" indent="0" algn="l">
              <a:lnSpc>
                <a:spcPct val="100000"/>
              </a:lnSpc>
              <a:spcBef>
                <a:spcPts val="0"/>
              </a:spcBef>
              <a:spcAft>
                <a:spcPts val="0"/>
              </a:spcAft>
              <a:defRPr sz="1600" b="0" i="0" u="none">
                <a:solidFill>
                  <a:srgbClr val="003CB4"/>
                </a:solidFill>
                <a:latin typeface="Frutiger for ZKB Light" panose="020B0303030504020204" pitchFamily="34" charset="0"/>
              </a:defRPr>
            </a:lvl1pPr>
          </a:lstStyle>
          <a:p>
            <a:pPr lvl="0"/>
            <a:r>
              <a:rPr lang="de-DE"/>
              <a:t>Referent, Datum</a:t>
            </a:r>
            <a:endParaRPr lang="de-CH"/>
          </a:p>
        </p:txBody>
      </p:sp>
      <p:pic>
        <p:nvPicPr>
          <p:cNvPr id="8" name="ZKB_LOGO">
            <a:extLst>
              <a:ext uri="{FF2B5EF4-FFF2-40B4-BE49-F238E27FC236}">
                <a16:creationId xmlns:a16="http://schemas.microsoft.com/office/drawing/2014/main" id="{27F449CA-AD96-4F45-AA07-7FE509BCC5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3139" y="305807"/>
            <a:ext cx="2176629" cy="478714"/>
          </a:xfrm>
          <a:prstGeom prst="rect">
            <a:avLst/>
          </a:prstGeom>
        </p:spPr>
      </p:pic>
      <p:sp>
        <p:nvSpPr>
          <p:cNvPr id="9" name="FarbfeldB">
            <a:extLst>
              <a:ext uri="{FF2B5EF4-FFF2-40B4-BE49-F238E27FC236}">
                <a16:creationId xmlns:a16="http://schemas.microsoft.com/office/drawing/2014/main" id="{9A6578F9-E906-411E-8B9E-EF5C81027F73}"/>
              </a:ext>
            </a:extLst>
          </p:cNvPr>
          <p:cNvSpPr/>
          <p:nvPr userDrawn="1"/>
        </p:nvSpPr>
        <p:spPr>
          <a:xfrm>
            <a:off x="6274448" y="2604759"/>
            <a:ext cx="6581127" cy="3849575"/>
          </a:xfrm>
          <a:prstGeom prst="rect">
            <a:avLst/>
          </a:prstGeom>
          <a:solidFill>
            <a:srgbClr val="000078"/>
          </a:solidFill>
        </p:spPr>
        <p:txBody>
          <a:bodyPr vert="horz" wrap="square" lIns="0" tIns="0" rIns="0" bIns="0" rtlCol="0" anchor="t" anchorCtr="0">
            <a:noAutofit/>
          </a:bodyPr>
          <a:lstStyle/>
          <a:p>
            <a:pPr algn="l"/>
            <a:endParaRPr lang="de-CH"/>
          </a:p>
        </p:txBody>
      </p:sp>
      <p:sp>
        <p:nvSpPr>
          <p:cNvPr id="10" name="FarbfeldA">
            <a:extLst>
              <a:ext uri="{FF2B5EF4-FFF2-40B4-BE49-F238E27FC236}">
                <a16:creationId xmlns:a16="http://schemas.microsoft.com/office/drawing/2014/main" id="{35658F10-B6C1-43D9-AC26-E0F22102B6AF}"/>
              </a:ext>
            </a:extLst>
          </p:cNvPr>
          <p:cNvSpPr/>
          <p:nvPr userDrawn="1"/>
        </p:nvSpPr>
        <p:spPr>
          <a:xfrm>
            <a:off x="1798867" y="4043853"/>
            <a:ext cx="4475581" cy="3187210"/>
          </a:xfrm>
          <a:prstGeom prst="rect">
            <a:avLst/>
          </a:prstGeom>
          <a:solidFill>
            <a:srgbClr val="00BEC8"/>
          </a:solidFill>
        </p:spPr>
        <p:txBody>
          <a:bodyPr vert="horz" wrap="square" lIns="0" tIns="0" rIns="0" bIns="0" rtlCol="0" anchor="t" anchorCtr="0">
            <a:noAutofit/>
          </a:bodyPr>
          <a:lstStyle/>
          <a:p>
            <a:pPr algn="l"/>
            <a:endParaRPr lang="de-CH"/>
          </a:p>
        </p:txBody>
      </p:sp>
      <p:grpSp>
        <p:nvGrpSpPr>
          <p:cNvPr id="14" name="StempelA" hidden="1">
            <a:extLst>
              <a:ext uri="{FF2B5EF4-FFF2-40B4-BE49-F238E27FC236}">
                <a16:creationId xmlns:a16="http://schemas.microsoft.com/office/drawing/2014/main" id="{D2F51421-1C34-43FC-B250-DE597AF645BF}"/>
              </a:ext>
            </a:extLst>
          </p:cNvPr>
          <p:cNvGrpSpPr/>
          <p:nvPr userDrawn="1"/>
        </p:nvGrpSpPr>
        <p:grpSpPr>
          <a:xfrm>
            <a:off x="11765898" y="1412938"/>
            <a:ext cx="783869" cy="292388"/>
            <a:chOff x="1270000" y="1270000"/>
            <a:chExt cx="783869" cy="292388"/>
          </a:xfrm>
        </p:grpSpPr>
        <p:sp>
          <p:nvSpPr>
            <p:cNvPr id="11" name="Textfeld 10" hidden="1">
              <a:extLst>
                <a:ext uri="{FF2B5EF4-FFF2-40B4-BE49-F238E27FC236}">
                  <a16:creationId xmlns:a16="http://schemas.microsoft.com/office/drawing/2014/main" id="{31FBBB88-6FA1-48E0-BCBC-07DD9A053CBC}"/>
                </a:ext>
              </a:extLst>
            </p:cNvPr>
            <p:cNvSpPr txBox="1"/>
            <p:nvPr userDrawn="1"/>
          </p:nvSpPr>
          <p:spPr>
            <a:xfrm>
              <a:off x="1270000" y="1270000"/>
              <a:ext cx="783869" cy="292388"/>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FF0000"/>
                  </a:solidFill>
                  <a:prstDash val="solid"/>
                  <a:round/>
                  <a:headEnd type="none" w="med" len="med"/>
                  <a:tailEnd type="none" w="med" len="med"/>
                </a14:hiddenLine>
              </a:ext>
            </a:extLst>
          </p:spPr>
          <p:txBody>
            <a:bodyPr vert="horz" wrap="none" lIns="88900" tIns="38100" rIns="76200" bIns="38100" rtlCol="0" anchor="t" anchorCtr="0">
              <a:noAutofit/>
            </a:bodyPr>
            <a:lstStyle/>
            <a:p>
              <a:pPr marL="0" indent="0" algn="l" defTabSz="284221" rtl="0" eaLnBrk="1" latinLnBrk="0" hangingPunct="1">
                <a:lnSpc>
                  <a:spcPct val="100000"/>
                </a:lnSpc>
                <a:spcBef>
                  <a:spcPts val="0"/>
                </a:spcBef>
                <a:spcAft>
                  <a:spcPts val="0"/>
                </a:spcAft>
                <a:buClr>
                  <a:srgbClr val="003CB4"/>
                </a:buClr>
                <a:buFont typeface="Frutiger for ZKB Light" panose="020B0303030504020204" pitchFamily="34" charset="0"/>
                <a:buNone/>
              </a:pPr>
              <a:r>
                <a:rPr lang="de-CH" sz="1400" b="0" i="0" u="none">
                  <a:solidFill>
                    <a:srgbClr val="003CB4"/>
                  </a:solidFill>
                  <a:latin typeface="Frutiger for ZKB Light" panose="020B0303030504020204" pitchFamily="34" charset="0"/>
                </a:rPr>
                <a:t>Stempel</a:t>
              </a:r>
            </a:p>
          </p:txBody>
        </p:sp>
        <p:cxnSp>
          <p:nvCxnSpPr>
            <p:cNvPr id="12" name="Gerader Verbinder 11" hidden="1">
              <a:extLst>
                <a:ext uri="{FF2B5EF4-FFF2-40B4-BE49-F238E27FC236}">
                  <a16:creationId xmlns:a16="http://schemas.microsoft.com/office/drawing/2014/main" id="{23259106-0476-4729-8E3E-4D368657E3B3}"/>
                </a:ext>
              </a:extLst>
            </p:cNvPr>
            <p:cNvCxnSpPr/>
            <p:nvPr userDrawn="1"/>
          </p:nvCxnSpPr>
          <p:spPr>
            <a:xfrm>
              <a:off x="1270000" y="1270000"/>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Gerader Verbinder 12" hidden="1">
              <a:extLst>
                <a:ext uri="{FF2B5EF4-FFF2-40B4-BE49-F238E27FC236}">
                  <a16:creationId xmlns:a16="http://schemas.microsoft.com/office/drawing/2014/main" id="{13B0DEA3-DD5D-483E-A2EC-8C19D672D285}"/>
                </a:ext>
              </a:extLst>
            </p:cNvPr>
            <p:cNvCxnSpPr/>
            <p:nvPr userDrawn="1"/>
          </p:nvCxnSpPr>
          <p:spPr>
            <a:xfrm>
              <a:off x="1270000" y="1562388"/>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3224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nk Brand">
    <p:bg>
      <p:bgPr>
        <a:solidFill>
          <a:srgbClr val="003CB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9882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Brand II">
    <p:bg>
      <p:bgPr>
        <a:solidFill>
          <a:srgbClr val="00007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2763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bschlussfolie">
    <p:spTree>
      <p:nvGrpSpPr>
        <p:cNvPr id="1" name=""/>
        <p:cNvGrpSpPr/>
        <p:nvPr/>
      </p:nvGrpSpPr>
      <p:grpSpPr>
        <a:xfrm>
          <a:off x="0" y="0"/>
          <a:ext cx="0" cy="0"/>
          <a:chOff x="0" y="0"/>
          <a:chExt cx="0" cy="0"/>
        </a:xfrm>
      </p:grpSpPr>
      <p:pic>
        <p:nvPicPr>
          <p:cNvPr id="6" name="ZKB_LOGO_CLAIM">
            <a:extLst>
              <a:ext uri="{FF2B5EF4-FFF2-40B4-BE49-F238E27FC236}">
                <a16:creationId xmlns:a16="http://schemas.microsoft.com/office/drawing/2014/main" id="{41117D7F-6D98-4D5A-80B8-3381EEE8DD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5691" y="2887570"/>
            <a:ext cx="6619830" cy="1455923"/>
          </a:xfrm>
          <a:prstGeom prst="rect">
            <a:avLst/>
          </a:prstGeom>
        </p:spPr>
      </p:pic>
    </p:spTree>
    <p:extLst>
      <p:ext uri="{BB962C8B-B14F-4D97-AF65-F5344CB8AC3E}">
        <p14:creationId xmlns:p14="http://schemas.microsoft.com/office/powerpoint/2010/main" val="3650840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2 Spalten">
    <p:spTree>
      <p:nvGrpSpPr>
        <p:cNvPr id="1" name=""/>
        <p:cNvGrpSpPr/>
        <p:nvPr/>
      </p:nvGrpSpPr>
      <p:grpSpPr>
        <a:xfrm>
          <a:off x="0" y="0"/>
          <a:ext cx="0" cy="0"/>
          <a:chOff x="0" y="0"/>
          <a:chExt cx="0" cy="0"/>
        </a:xfrm>
      </p:grpSpPr>
      <p:sp>
        <p:nvSpPr>
          <p:cNvPr id="5" name="Titel 4"/>
          <p:cNvSpPr>
            <a:spLocks noGrp="1"/>
          </p:cNvSpPr>
          <p:nvPr>
            <p:ph type="title" idx="10"/>
          </p:nvPr>
        </p:nvSpPr>
        <p:spPr/>
        <p:txBody>
          <a:bodyPr/>
          <a:lstStyle/>
          <a:p>
            <a:r>
              <a:rPr lang="de-DE"/>
              <a:t>Titelmasterformat durch Klicken bearbeiten</a:t>
            </a:r>
            <a:endParaRPr lang="de-CH"/>
          </a:p>
        </p:txBody>
      </p:sp>
      <p:sp>
        <p:nvSpPr>
          <p:cNvPr id="6" name="Untertitel 5"/>
          <p:cNvSpPr>
            <a:spLocks noGrp="1"/>
          </p:cNvSpPr>
          <p:nvPr>
            <p:ph type="subTitle" idx="11" hasCustomPrompt="1"/>
          </p:nvPr>
        </p:nvSpPr>
        <p:spPr>
          <a:xfrm>
            <a:off x="714189" y="233855"/>
            <a:ext cx="9641551" cy="287819"/>
          </a:xfrm>
        </p:spPr>
        <p:txBody>
          <a:bodyPr wrap="square" lIns="0" tIns="0" rIns="0" bIns="0" anchor="t" anchorCtr="0">
            <a:noAutofit/>
          </a:bodyPr>
          <a:lstStyle>
            <a:lvl1pPr marL="0" indent="0" algn="l">
              <a:lnSpc>
                <a:spcPct val="110000"/>
              </a:lnSpc>
              <a:spcBef>
                <a:spcPts val="0"/>
              </a:spcBef>
              <a:spcAft>
                <a:spcPts val="0"/>
              </a:spcAft>
              <a:buNone/>
              <a:defRPr sz="1800" b="0" i="0" u="none">
                <a:solidFill>
                  <a:srgbClr val="000000"/>
                </a:solidFill>
                <a:latin typeface="Frutiger for ZKB Ligh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Titel (optional) einzeilig</a:t>
            </a:r>
            <a:endParaRPr lang="de-CH"/>
          </a:p>
        </p:txBody>
      </p:sp>
      <p:sp>
        <p:nvSpPr>
          <p:cNvPr id="7" name="Body1"/>
          <p:cNvSpPr>
            <a:spLocks noGrp="1"/>
          </p:cNvSpPr>
          <p:nvPr>
            <p:ph sz="quarter" idx="12" hasCustomPrompt="1"/>
          </p:nvPr>
        </p:nvSpPr>
        <p:spPr>
          <a:xfrm>
            <a:off x="714188" y="1744901"/>
            <a:ext cx="5534965" cy="4533144"/>
          </a:xfrm>
          <a:prstGeom prst="rect">
            <a:avLst/>
          </a:prstGeom>
        </p:spPr>
        <p:txBody>
          <a:bodyPr wrap="square" lIns="0" tIns="0" rIns="0" bIns="0" anchor="t" anchorCtr="0">
            <a:noAutofit/>
          </a:bodyPr>
          <a:lstStyle>
            <a:lvl1pPr marL="0" indent="0" algn="l" defTabSz="287819">
              <a:lnSpc>
                <a:spcPct val="105000"/>
              </a:lnSpc>
              <a:spcBef>
                <a:spcPts val="0"/>
              </a:spcBef>
              <a:spcAft>
                <a:spcPts val="0"/>
              </a:spcAft>
              <a:buClr>
                <a:srgbClr val="054696"/>
              </a:buClr>
              <a:defRPr sz="1600" b="0" i="0" u="none">
                <a:solidFill>
                  <a:srgbClr val="000000"/>
                </a:solidFill>
                <a:latin typeface="Frutiger for ZKB Light"/>
              </a:defRPr>
            </a:lvl1pPr>
            <a:lvl2pPr marL="287819" indent="-287819" algn="l" defTabSz="287819">
              <a:lnSpc>
                <a:spcPct val="105000"/>
              </a:lnSpc>
              <a:spcBef>
                <a:spcPts val="0"/>
              </a:spcBef>
              <a:spcAft>
                <a:spcPts val="0"/>
              </a:spcAft>
              <a:buClr>
                <a:srgbClr val="054696"/>
              </a:buClr>
              <a:defRPr sz="1600" b="0" i="0" u="none">
                <a:solidFill>
                  <a:srgbClr val="000000"/>
                </a:solidFill>
                <a:latin typeface="Frutiger for ZKB Light"/>
              </a:defRPr>
            </a:lvl2pPr>
            <a:lvl3pPr marL="575637" indent="-287818" algn="l" defTabSz="287819">
              <a:lnSpc>
                <a:spcPct val="105000"/>
              </a:lnSpc>
              <a:spcBef>
                <a:spcPts val="0"/>
              </a:spcBef>
              <a:spcAft>
                <a:spcPts val="0"/>
              </a:spcAft>
              <a:buClr>
                <a:srgbClr val="054696"/>
              </a:buClr>
              <a:defRPr sz="1600" b="0" i="0" u="none">
                <a:solidFill>
                  <a:srgbClr val="000000"/>
                </a:solidFill>
                <a:latin typeface="Frutiger for ZKB Light"/>
              </a:defRPr>
            </a:lvl3pPr>
            <a:lvl4pPr marL="863456" indent="-287819" algn="l" defTabSz="287819">
              <a:lnSpc>
                <a:spcPct val="105000"/>
              </a:lnSpc>
              <a:spcBef>
                <a:spcPts val="0"/>
              </a:spcBef>
              <a:spcAft>
                <a:spcPts val="0"/>
              </a:spcAft>
              <a:buClr>
                <a:srgbClr val="054696"/>
              </a:buClr>
              <a:defRPr sz="1600" b="0" i="0" u="none">
                <a:solidFill>
                  <a:srgbClr val="000000"/>
                </a:solidFill>
                <a:latin typeface="Frutiger for ZKB Light"/>
              </a:defRPr>
            </a:lvl4pPr>
            <a:lvl5pPr marL="1151275" indent="-287819" algn="l" defTabSz="287819">
              <a:lnSpc>
                <a:spcPct val="105000"/>
              </a:lnSpc>
              <a:spcBef>
                <a:spcPts val="0"/>
              </a:spcBef>
              <a:spcAft>
                <a:spcPts val="0"/>
              </a:spcAft>
              <a:buClr>
                <a:srgbClr val="054696"/>
              </a:buClr>
              <a:defRPr sz="1600" b="0" i="0" u="none">
                <a:solidFill>
                  <a:srgbClr val="000000"/>
                </a:solidFill>
                <a:latin typeface="Frutiger for ZKB Light"/>
              </a:defRPr>
            </a:lvl5pPr>
          </a:lstStyle>
          <a:p>
            <a:pPr lvl="0"/>
            <a:r>
              <a:rPr lang="de-CH" dirty="0"/>
              <a:t>Erste Ebene</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8" name="Body2"/>
          <p:cNvSpPr>
            <a:spLocks noGrp="1"/>
          </p:cNvSpPr>
          <p:nvPr>
            <p:ph sz="quarter" idx="13" hasCustomPrompt="1"/>
          </p:nvPr>
        </p:nvSpPr>
        <p:spPr>
          <a:xfrm>
            <a:off x="6606248" y="1744901"/>
            <a:ext cx="5534965" cy="4533144"/>
          </a:xfrm>
          <a:prstGeom prst="rect">
            <a:avLst/>
          </a:prstGeom>
        </p:spPr>
        <p:txBody>
          <a:bodyPr wrap="square" lIns="0" tIns="0" rIns="0" bIns="0" anchor="t" anchorCtr="0">
            <a:noAutofit/>
          </a:bodyPr>
          <a:lstStyle>
            <a:lvl1pPr marL="0" indent="0" algn="l" defTabSz="287819">
              <a:lnSpc>
                <a:spcPct val="105000"/>
              </a:lnSpc>
              <a:spcBef>
                <a:spcPts val="0"/>
              </a:spcBef>
              <a:spcAft>
                <a:spcPts val="0"/>
              </a:spcAft>
              <a:buClr>
                <a:srgbClr val="054696"/>
              </a:buClr>
              <a:defRPr sz="1600" b="0" i="0" u="none">
                <a:solidFill>
                  <a:srgbClr val="000000"/>
                </a:solidFill>
                <a:latin typeface="Frutiger for ZKB Light"/>
              </a:defRPr>
            </a:lvl1pPr>
            <a:lvl2pPr marL="287819" indent="-287819" algn="l" defTabSz="287819">
              <a:lnSpc>
                <a:spcPct val="105000"/>
              </a:lnSpc>
              <a:spcBef>
                <a:spcPts val="0"/>
              </a:spcBef>
              <a:spcAft>
                <a:spcPts val="0"/>
              </a:spcAft>
              <a:buClr>
                <a:srgbClr val="054696"/>
              </a:buClr>
              <a:defRPr sz="1600" b="0" i="0" u="none">
                <a:solidFill>
                  <a:srgbClr val="000000"/>
                </a:solidFill>
                <a:latin typeface="Frutiger for ZKB Light"/>
              </a:defRPr>
            </a:lvl2pPr>
            <a:lvl3pPr marL="575637" indent="-287818" algn="l" defTabSz="287819">
              <a:lnSpc>
                <a:spcPct val="105000"/>
              </a:lnSpc>
              <a:spcBef>
                <a:spcPts val="0"/>
              </a:spcBef>
              <a:spcAft>
                <a:spcPts val="0"/>
              </a:spcAft>
              <a:buClr>
                <a:srgbClr val="054696"/>
              </a:buClr>
              <a:defRPr sz="1600" b="0" i="0" u="none">
                <a:solidFill>
                  <a:srgbClr val="000000"/>
                </a:solidFill>
                <a:latin typeface="Frutiger for ZKB Light"/>
              </a:defRPr>
            </a:lvl3pPr>
            <a:lvl4pPr marL="863456" indent="-287819" algn="l" defTabSz="287819">
              <a:lnSpc>
                <a:spcPct val="105000"/>
              </a:lnSpc>
              <a:spcBef>
                <a:spcPts val="0"/>
              </a:spcBef>
              <a:spcAft>
                <a:spcPts val="0"/>
              </a:spcAft>
              <a:buClr>
                <a:srgbClr val="054696"/>
              </a:buClr>
              <a:defRPr sz="1600" b="0" i="0" u="none">
                <a:solidFill>
                  <a:srgbClr val="000000"/>
                </a:solidFill>
                <a:latin typeface="Frutiger for ZKB Light"/>
              </a:defRPr>
            </a:lvl4pPr>
            <a:lvl5pPr marL="1151275" indent="-287819" algn="l" defTabSz="287819">
              <a:lnSpc>
                <a:spcPct val="105000"/>
              </a:lnSpc>
              <a:spcBef>
                <a:spcPts val="0"/>
              </a:spcBef>
              <a:spcAft>
                <a:spcPts val="0"/>
              </a:spcAft>
              <a:buClr>
                <a:srgbClr val="054696"/>
              </a:buClr>
              <a:defRPr sz="1600" b="0" i="0" u="none">
                <a:solidFill>
                  <a:srgbClr val="000000"/>
                </a:solidFill>
                <a:latin typeface="Frutiger for ZKB Light"/>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9" name="Foliennummernplatzhalter 8"/>
          <p:cNvSpPr>
            <a:spLocks noGrp="1"/>
          </p:cNvSpPr>
          <p:nvPr>
            <p:ph type="sldNum" sz="quarter" idx="14"/>
          </p:nvPr>
        </p:nvSpPr>
        <p:spPr/>
        <p:txBody>
          <a:bodyPr/>
          <a:lstStyle/>
          <a:p>
            <a:fld id="{9DCA1351-C359-43DF-B8B4-0D668CA0C1DD}" type="slidenum">
              <a:rPr lang="de-CH" smtClean="0"/>
              <a:t>‹Nr.›</a:t>
            </a:fld>
            <a:endParaRPr lang="de-CH"/>
          </a:p>
        </p:txBody>
      </p:sp>
      <p:sp>
        <p:nvSpPr>
          <p:cNvPr id="10" name="Fußzeilenplatzhalter 9"/>
          <p:cNvSpPr>
            <a:spLocks noGrp="1"/>
          </p:cNvSpPr>
          <p:nvPr>
            <p:ph type="ftr" sz="quarter" idx="15"/>
          </p:nvPr>
        </p:nvSpPr>
        <p:spPr/>
        <p:txBody>
          <a:bodyPr/>
          <a:lstStyle/>
          <a:p>
            <a:r>
              <a:rPr lang="de-CH"/>
              <a:t>Bankenproblematik für Schweizer:innen im Ausland</a:t>
            </a:r>
          </a:p>
        </p:txBody>
      </p:sp>
    </p:spTree>
    <p:extLst>
      <p:ext uri="{BB962C8B-B14F-4D97-AF65-F5344CB8AC3E}">
        <p14:creationId xmlns:p14="http://schemas.microsoft.com/office/powerpoint/2010/main" val="38485325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916B7B-0133-44C0-B644-0233144ED178}"/>
              </a:ext>
            </a:extLst>
          </p:cNvPr>
          <p:cNvSpPr>
            <a:spLocks noGrp="1"/>
          </p:cNvSpPr>
          <p:nvPr>
            <p:ph type="title" hasCustomPrompt="1"/>
          </p:nvPr>
        </p:nvSpPr>
        <p:spPr>
          <a:xfrm>
            <a:off x="305808" y="215864"/>
            <a:ext cx="9102267" cy="1489462"/>
          </a:xfrm>
        </p:spPr>
        <p:txBody>
          <a:bodyPr lIns="0" tIns="0" rIns="0" bIns="0" anchor="t"/>
          <a:lstStyle>
            <a:lvl1pPr marL="0" indent="0">
              <a:lnSpc>
                <a:spcPct val="95000"/>
              </a:lnSpc>
              <a:spcBef>
                <a:spcPts val="0"/>
              </a:spcBef>
              <a:spcAft>
                <a:spcPts val="0"/>
              </a:spcAft>
              <a:defRPr sz="4700" b="1" i="0" u="none">
                <a:solidFill>
                  <a:srgbClr val="003CB4"/>
                </a:solidFill>
                <a:latin typeface="Frutiger for ZKB Light" panose="020B0303030504020204" pitchFamily="34" charset="0"/>
              </a:defRPr>
            </a:lvl1pPr>
          </a:lstStyle>
          <a:p>
            <a:r>
              <a:rPr lang="de-DE"/>
              <a:t>Titel der Präsentation</a:t>
            </a:r>
            <a:endParaRPr lang="de-CH"/>
          </a:p>
        </p:txBody>
      </p:sp>
      <p:sp>
        <p:nvSpPr>
          <p:cNvPr id="5" name="Untertitel 4">
            <a:extLst>
              <a:ext uri="{FF2B5EF4-FFF2-40B4-BE49-F238E27FC236}">
                <a16:creationId xmlns:a16="http://schemas.microsoft.com/office/drawing/2014/main" id="{645D5EA0-C7F7-4425-A022-E34922389831}"/>
              </a:ext>
            </a:extLst>
          </p:cNvPr>
          <p:cNvSpPr>
            <a:spLocks noGrp="1"/>
          </p:cNvSpPr>
          <p:nvPr>
            <p:ph type="subTitle" idx="12" hasCustomPrompt="1"/>
          </p:nvPr>
        </p:nvSpPr>
        <p:spPr>
          <a:xfrm>
            <a:off x="305808" y="1885213"/>
            <a:ext cx="9102267" cy="251841"/>
          </a:xfrm>
        </p:spPr>
        <p:txBody>
          <a:bodyPr wrap="square" lIns="0" tIns="0" rIns="0" bIns="0" anchor="t" anchorCtr="0">
            <a:noAutofit/>
          </a:bodyPr>
          <a:lstStyle>
            <a:lvl1pPr marL="0" indent="0" algn="l">
              <a:lnSpc>
                <a:spcPct val="100000"/>
              </a:lnSpc>
              <a:spcBef>
                <a:spcPts val="0"/>
              </a:spcBef>
              <a:spcAft>
                <a:spcPts val="0"/>
              </a:spcAft>
              <a:buNone/>
              <a:defRPr sz="1600" b="1" i="0" u="none">
                <a:solidFill>
                  <a:srgbClr val="003CB4"/>
                </a:solidFill>
                <a:latin typeface="Frutiger for ZKB Light" panose="020B0303030504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Untertitel der Präsentation</a:t>
            </a:r>
            <a:endParaRPr lang="de-CH"/>
          </a:p>
        </p:txBody>
      </p:sp>
      <p:sp>
        <p:nvSpPr>
          <p:cNvPr id="6" name="Body">
            <a:extLst>
              <a:ext uri="{FF2B5EF4-FFF2-40B4-BE49-F238E27FC236}">
                <a16:creationId xmlns:a16="http://schemas.microsoft.com/office/drawing/2014/main" id="{2F6985E4-A549-4211-A6FE-E5DC8B5B060B}"/>
              </a:ext>
            </a:extLst>
          </p:cNvPr>
          <p:cNvSpPr>
            <a:spLocks noGrp="1"/>
          </p:cNvSpPr>
          <p:nvPr>
            <p:ph type="body" sz="quarter" idx="13" hasCustomPrompt="1"/>
          </p:nvPr>
        </p:nvSpPr>
        <p:spPr>
          <a:xfrm>
            <a:off x="305809" y="2129859"/>
            <a:ext cx="9102267" cy="251841"/>
          </a:xfrm>
          <a:prstGeom prst="rect">
            <a:avLst/>
          </a:prstGeom>
        </p:spPr>
        <p:txBody>
          <a:bodyPr wrap="square" lIns="0" tIns="0" rIns="0" bIns="0" anchor="t" anchorCtr="0">
            <a:noAutofit/>
          </a:bodyPr>
          <a:lstStyle>
            <a:lvl1pPr marL="0" indent="0" algn="l">
              <a:lnSpc>
                <a:spcPct val="100000"/>
              </a:lnSpc>
              <a:spcBef>
                <a:spcPts val="0"/>
              </a:spcBef>
              <a:spcAft>
                <a:spcPts val="0"/>
              </a:spcAft>
              <a:defRPr sz="1600" b="0" i="0" u="none">
                <a:solidFill>
                  <a:srgbClr val="003CB4"/>
                </a:solidFill>
                <a:latin typeface="Frutiger for ZKB Light" panose="020B0303030504020204" pitchFamily="34" charset="0"/>
              </a:defRPr>
            </a:lvl1pPr>
          </a:lstStyle>
          <a:p>
            <a:pPr lvl="0"/>
            <a:r>
              <a:rPr lang="de-DE"/>
              <a:t>Referent, Datum</a:t>
            </a:r>
            <a:endParaRPr lang="de-CH"/>
          </a:p>
        </p:txBody>
      </p:sp>
      <p:pic>
        <p:nvPicPr>
          <p:cNvPr id="8" name="ZKB_LOGO">
            <a:extLst>
              <a:ext uri="{FF2B5EF4-FFF2-40B4-BE49-F238E27FC236}">
                <a16:creationId xmlns:a16="http://schemas.microsoft.com/office/drawing/2014/main" id="{DEFDA14F-7082-4724-9BEF-47FDD9AAD0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3139" y="305807"/>
            <a:ext cx="2176629" cy="478714"/>
          </a:xfrm>
          <a:prstGeom prst="rect">
            <a:avLst/>
          </a:prstGeom>
        </p:spPr>
      </p:pic>
      <p:sp>
        <p:nvSpPr>
          <p:cNvPr id="9" name="Bild">
            <a:extLst>
              <a:ext uri="{FF2B5EF4-FFF2-40B4-BE49-F238E27FC236}">
                <a16:creationId xmlns:a16="http://schemas.microsoft.com/office/drawing/2014/main" id="{4618E196-8CB6-4864-86C1-6FC3E055409A}"/>
              </a:ext>
            </a:extLst>
          </p:cNvPr>
          <p:cNvSpPr>
            <a:spLocks noGrp="1"/>
          </p:cNvSpPr>
          <p:nvPr>
            <p:ph type="pic" sz="quarter" idx="14" hasCustomPrompt="1"/>
          </p:nvPr>
        </p:nvSpPr>
        <p:spPr>
          <a:xfrm>
            <a:off x="305808" y="2604758"/>
            <a:ext cx="12549767" cy="4626304"/>
          </a:xfrm>
          <a:prstGeom prst="rect">
            <a:avLst/>
          </a:prstGeom>
          <a:solidFill>
            <a:srgbClr val="EBEBEB"/>
          </a:solidFill>
        </p:spPr>
        <p:txBody>
          <a:bodyPr wrap="square" lIns="0" tIns="0" rIns="0" bIns="0" anchor="ctr" anchorCtr="1">
            <a:noAutofit/>
          </a:bodyPr>
          <a:lstStyle>
            <a:lvl1pPr algn="l">
              <a:lnSpc>
                <a:spcPct val="100000"/>
              </a:lnSpc>
              <a:spcBef>
                <a:spcPts val="0"/>
              </a:spcBef>
              <a:spcAft>
                <a:spcPts val="0"/>
              </a:spcAft>
              <a:defRPr>
                <a:solidFill>
                  <a:srgbClr val="003CB4"/>
                </a:solidFill>
              </a:defRPr>
            </a:lvl1pPr>
          </a:lstStyle>
          <a:p>
            <a:r>
              <a:rPr lang="de-CH"/>
              <a:t>Bild über die ZKB-Lasche einfügen</a:t>
            </a:r>
          </a:p>
        </p:txBody>
      </p:sp>
      <p:grpSp>
        <p:nvGrpSpPr>
          <p:cNvPr id="13" name="StempelA" hidden="1">
            <a:extLst>
              <a:ext uri="{FF2B5EF4-FFF2-40B4-BE49-F238E27FC236}">
                <a16:creationId xmlns:a16="http://schemas.microsoft.com/office/drawing/2014/main" id="{7A80649D-E7CF-4F5B-9895-A880FA3F0C6D}"/>
              </a:ext>
            </a:extLst>
          </p:cNvPr>
          <p:cNvGrpSpPr/>
          <p:nvPr userDrawn="1"/>
        </p:nvGrpSpPr>
        <p:grpSpPr>
          <a:xfrm>
            <a:off x="11765898" y="1412938"/>
            <a:ext cx="783869" cy="292388"/>
            <a:chOff x="1270000" y="1270000"/>
            <a:chExt cx="783869" cy="292388"/>
          </a:xfrm>
        </p:grpSpPr>
        <p:sp>
          <p:nvSpPr>
            <p:cNvPr id="10" name="Textfeld 9" hidden="1">
              <a:extLst>
                <a:ext uri="{FF2B5EF4-FFF2-40B4-BE49-F238E27FC236}">
                  <a16:creationId xmlns:a16="http://schemas.microsoft.com/office/drawing/2014/main" id="{8AD7883C-8D79-435A-BBCC-EC1EAC708CAB}"/>
                </a:ext>
              </a:extLst>
            </p:cNvPr>
            <p:cNvSpPr txBox="1"/>
            <p:nvPr userDrawn="1"/>
          </p:nvSpPr>
          <p:spPr>
            <a:xfrm>
              <a:off x="1270000" y="1270000"/>
              <a:ext cx="783869" cy="292388"/>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FF0000"/>
                  </a:solidFill>
                  <a:prstDash val="solid"/>
                  <a:round/>
                  <a:headEnd type="none" w="med" len="med"/>
                  <a:tailEnd type="none" w="med" len="med"/>
                </a14:hiddenLine>
              </a:ext>
            </a:extLst>
          </p:spPr>
          <p:txBody>
            <a:bodyPr vert="horz" wrap="none" lIns="88900" tIns="38100" rIns="76200" bIns="38100" rtlCol="0" anchor="t" anchorCtr="0">
              <a:noAutofit/>
            </a:bodyPr>
            <a:lstStyle/>
            <a:p>
              <a:pPr marL="0" indent="0" algn="l" defTabSz="284221" rtl="0" eaLnBrk="1" latinLnBrk="0" hangingPunct="1">
                <a:lnSpc>
                  <a:spcPct val="100000"/>
                </a:lnSpc>
                <a:spcBef>
                  <a:spcPts val="0"/>
                </a:spcBef>
                <a:spcAft>
                  <a:spcPts val="0"/>
                </a:spcAft>
                <a:buClr>
                  <a:srgbClr val="003CB4"/>
                </a:buClr>
                <a:buFont typeface="Frutiger for ZKB Light" panose="020B0303030504020204" pitchFamily="34" charset="0"/>
                <a:buNone/>
              </a:pPr>
              <a:r>
                <a:rPr lang="de-CH" sz="1400" b="0" i="0" u="none">
                  <a:solidFill>
                    <a:srgbClr val="003CB4"/>
                  </a:solidFill>
                  <a:latin typeface="Frutiger for ZKB Light" panose="020B0303030504020204" pitchFamily="34" charset="0"/>
                </a:rPr>
                <a:t>Stempel</a:t>
              </a:r>
            </a:p>
          </p:txBody>
        </p:sp>
        <p:cxnSp>
          <p:nvCxnSpPr>
            <p:cNvPr id="11" name="Gerader Verbinder 10" hidden="1">
              <a:extLst>
                <a:ext uri="{FF2B5EF4-FFF2-40B4-BE49-F238E27FC236}">
                  <a16:creationId xmlns:a16="http://schemas.microsoft.com/office/drawing/2014/main" id="{C6F325ED-F7CE-44E2-883D-C9C2A54449D4}"/>
                </a:ext>
              </a:extLst>
            </p:cNvPr>
            <p:cNvCxnSpPr/>
            <p:nvPr userDrawn="1"/>
          </p:nvCxnSpPr>
          <p:spPr>
            <a:xfrm>
              <a:off x="1270000" y="1270000"/>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Gerader Verbinder 11" hidden="1">
              <a:extLst>
                <a:ext uri="{FF2B5EF4-FFF2-40B4-BE49-F238E27FC236}">
                  <a16:creationId xmlns:a16="http://schemas.microsoft.com/office/drawing/2014/main" id="{B469CC28-C693-493E-8453-23C1AC28A02C}"/>
                </a:ext>
              </a:extLst>
            </p:cNvPr>
            <p:cNvCxnSpPr/>
            <p:nvPr userDrawn="1"/>
          </p:nvCxnSpPr>
          <p:spPr>
            <a:xfrm>
              <a:off x="1270000" y="1562388"/>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48935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reserve="1">
  <p:cSld name="Titelfolie 2 Farbfe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C4344C-07BF-4C6D-9866-7D10E8BE6ED0}"/>
              </a:ext>
            </a:extLst>
          </p:cNvPr>
          <p:cNvSpPr>
            <a:spLocks noGrp="1"/>
          </p:cNvSpPr>
          <p:nvPr>
            <p:ph type="title" hasCustomPrompt="1"/>
          </p:nvPr>
        </p:nvSpPr>
        <p:spPr>
          <a:xfrm>
            <a:off x="305808" y="215864"/>
            <a:ext cx="9102267" cy="1489462"/>
          </a:xfrm>
        </p:spPr>
        <p:txBody>
          <a:bodyPr lIns="0" tIns="0" rIns="0" bIns="0" anchor="t"/>
          <a:lstStyle>
            <a:lvl1pPr marL="0" indent="0">
              <a:lnSpc>
                <a:spcPct val="95000"/>
              </a:lnSpc>
              <a:spcBef>
                <a:spcPts val="0"/>
              </a:spcBef>
              <a:spcAft>
                <a:spcPts val="0"/>
              </a:spcAft>
              <a:defRPr sz="4700" b="1" i="0" u="none">
                <a:solidFill>
                  <a:srgbClr val="003CB4"/>
                </a:solidFill>
                <a:latin typeface="Frutiger for ZKB Light" panose="020B0303030504020204" pitchFamily="34" charset="0"/>
              </a:defRPr>
            </a:lvl1pPr>
          </a:lstStyle>
          <a:p>
            <a:r>
              <a:rPr lang="de-DE"/>
              <a:t>Titel der Präsentation</a:t>
            </a:r>
            <a:endParaRPr lang="de-CH"/>
          </a:p>
        </p:txBody>
      </p:sp>
      <p:sp>
        <p:nvSpPr>
          <p:cNvPr id="5" name="Untertitel 4">
            <a:extLst>
              <a:ext uri="{FF2B5EF4-FFF2-40B4-BE49-F238E27FC236}">
                <a16:creationId xmlns:a16="http://schemas.microsoft.com/office/drawing/2014/main" id="{3936C196-3C3D-4373-8173-AD155E2906EF}"/>
              </a:ext>
            </a:extLst>
          </p:cNvPr>
          <p:cNvSpPr>
            <a:spLocks noGrp="1"/>
          </p:cNvSpPr>
          <p:nvPr>
            <p:ph type="subTitle" idx="12" hasCustomPrompt="1"/>
          </p:nvPr>
        </p:nvSpPr>
        <p:spPr>
          <a:xfrm>
            <a:off x="305808" y="1885213"/>
            <a:ext cx="9102267" cy="251841"/>
          </a:xfrm>
        </p:spPr>
        <p:txBody>
          <a:bodyPr wrap="square" lIns="0" tIns="0" rIns="0" bIns="0" anchor="t" anchorCtr="0">
            <a:noAutofit/>
          </a:bodyPr>
          <a:lstStyle>
            <a:lvl1pPr marL="0" indent="0" algn="l">
              <a:lnSpc>
                <a:spcPct val="100000"/>
              </a:lnSpc>
              <a:spcBef>
                <a:spcPts val="0"/>
              </a:spcBef>
              <a:spcAft>
                <a:spcPts val="0"/>
              </a:spcAft>
              <a:buNone/>
              <a:defRPr sz="1600" b="1" i="0" u="none">
                <a:solidFill>
                  <a:srgbClr val="003CB4"/>
                </a:solidFill>
                <a:latin typeface="Frutiger for ZKB Light" panose="020B0303030504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Untertitel der Präsentation</a:t>
            </a:r>
            <a:endParaRPr lang="de-CH"/>
          </a:p>
        </p:txBody>
      </p:sp>
      <p:sp>
        <p:nvSpPr>
          <p:cNvPr id="6" name="Body">
            <a:extLst>
              <a:ext uri="{FF2B5EF4-FFF2-40B4-BE49-F238E27FC236}">
                <a16:creationId xmlns:a16="http://schemas.microsoft.com/office/drawing/2014/main" id="{8DEA4D57-4237-4792-B961-12313F1409CB}"/>
              </a:ext>
            </a:extLst>
          </p:cNvPr>
          <p:cNvSpPr>
            <a:spLocks noGrp="1"/>
          </p:cNvSpPr>
          <p:nvPr>
            <p:ph type="body" sz="quarter" idx="13" hasCustomPrompt="1"/>
          </p:nvPr>
        </p:nvSpPr>
        <p:spPr>
          <a:xfrm>
            <a:off x="305809" y="2129859"/>
            <a:ext cx="9102267" cy="251841"/>
          </a:xfrm>
          <a:prstGeom prst="rect">
            <a:avLst/>
          </a:prstGeom>
        </p:spPr>
        <p:txBody>
          <a:bodyPr wrap="square" lIns="0" tIns="0" rIns="0" bIns="0" anchor="t" anchorCtr="0">
            <a:noAutofit/>
          </a:bodyPr>
          <a:lstStyle>
            <a:lvl1pPr marL="0" indent="0" algn="l">
              <a:lnSpc>
                <a:spcPct val="100000"/>
              </a:lnSpc>
              <a:spcBef>
                <a:spcPts val="0"/>
              </a:spcBef>
              <a:spcAft>
                <a:spcPts val="0"/>
              </a:spcAft>
              <a:defRPr sz="1600" b="0" i="0" u="none">
                <a:solidFill>
                  <a:srgbClr val="003CB4"/>
                </a:solidFill>
                <a:latin typeface="Frutiger for ZKB Light" panose="020B0303030504020204" pitchFamily="34" charset="0"/>
              </a:defRPr>
            </a:lvl1pPr>
          </a:lstStyle>
          <a:p>
            <a:pPr lvl="0"/>
            <a:r>
              <a:rPr lang="de-DE"/>
              <a:t>Referent, Datum</a:t>
            </a:r>
            <a:endParaRPr lang="de-CH"/>
          </a:p>
        </p:txBody>
      </p:sp>
      <p:pic>
        <p:nvPicPr>
          <p:cNvPr id="8" name="ZKB_LOGO">
            <a:extLst>
              <a:ext uri="{FF2B5EF4-FFF2-40B4-BE49-F238E27FC236}">
                <a16:creationId xmlns:a16="http://schemas.microsoft.com/office/drawing/2014/main" id="{27F449CA-AD96-4F45-AA07-7FE509BCC5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3139" y="305807"/>
            <a:ext cx="2176629" cy="478714"/>
          </a:xfrm>
          <a:prstGeom prst="rect">
            <a:avLst/>
          </a:prstGeom>
        </p:spPr>
      </p:pic>
      <p:sp>
        <p:nvSpPr>
          <p:cNvPr id="9" name="FarbfeldB">
            <a:extLst>
              <a:ext uri="{FF2B5EF4-FFF2-40B4-BE49-F238E27FC236}">
                <a16:creationId xmlns:a16="http://schemas.microsoft.com/office/drawing/2014/main" id="{9A6578F9-E906-411E-8B9E-EF5C81027F73}"/>
              </a:ext>
            </a:extLst>
          </p:cNvPr>
          <p:cNvSpPr/>
          <p:nvPr userDrawn="1"/>
        </p:nvSpPr>
        <p:spPr>
          <a:xfrm>
            <a:off x="6274448" y="2604759"/>
            <a:ext cx="6581127" cy="3849575"/>
          </a:xfrm>
          <a:prstGeom prst="rect">
            <a:avLst/>
          </a:prstGeom>
          <a:solidFill>
            <a:srgbClr val="000078"/>
          </a:solidFill>
        </p:spPr>
        <p:txBody>
          <a:bodyPr vert="horz" wrap="square" lIns="0" tIns="0" rIns="0" bIns="0" rtlCol="0" anchor="t" anchorCtr="0">
            <a:noAutofit/>
          </a:bodyPr>
          <a:lstStyle/>
          <a:p>
            <a:pPr algn="l"/>
            <a:endParaRPr lang="de-CH"/>
          </a:p>
        </p:txBody>
      </p:sp>
      <p:sp>
        <p:nvSpPr>
          <p:cNvPr id="10" name="FarbfeldA">
            <a:extLst>
              <a:ext uri="{FF2B5EF4-FFF2-40B4-BE49-F238E27FC236}">
                <a16:creationId xmlns:a16="http://schemas.microsoft.com/office/drawing/2014/main" id="{35658F10-B6C1-43D9-AC26-E0F22102B6AF}"/>
              </a:ext>
            </a:extLst>
          </p:cNvPr>
          <p:cNvSpPr/>
          <p:nvPr userDrawn="1"/>
        </p:nvSpPr>
        <p:spPr>
          <a:xfrm>
            <a:off x="1798867" y="4043853"/>
            <a:ext cx="4475581" cy="3187210"/>
          </a:xfrm>
          <a:prstGeom prst="rect">
            <a:avLst/>
          </a:prstGeom>
          <a:solidFill>
            <a:srgbClr val="00BEC8"/>
          </a:solidFill>
        </p:spPr>
        <p:txBody>
          <a:bodyPr vert="horz" wrap="square" lIns="0" tIns="0" rIns="0" bIns="0" rtlCol="0" anchor="t" anchorCtr="0">
            <a:noAutofit/>
          </a:bodyPr>
          <a:lstStyle/>
          <a:p>
            <a:pPr algn="l"/>
            <a:endParaRPr lang="de-CH"/>
          </a:p>
        </p:txBody>
      </p:sp>
      <p:grpSp>
        <p:nvGrpSpPr>
          <p:cNvPr id="14" name="StempelA" hidden="1">
            <a:extLst>
              <a:ext uri="{FF2B5EF4-FFF2-40B4-BE49-F238E27FC236}">
                <a16:creationId xmlns:a16="http://schemas.microsoft.com/office/drawing/2014/main" id="{D2F51421-1C34-43FC-B250-DE597AF645BF}"/>
              </a:ext>
            </a:extLst>
          </p:cNvPr>
          <p:cNvGrpSpPr/>
          <p:nvPr userDrawn="1"/>
        </p:nvGrpSpPr>
        <p:grpSpPr>
          <a:xfrm>
            <a:off x="11765898" y="1412938"/>
            <a:ext cx="783869" cy="292388"/>
            <a:chOff x="1270000" y="1270000"/>
            <a:chExt cx="783869" cy="292388"/>
          </a:xfrm>
        </p:grpSpPr>
        <p:sp>
          <p:nvSpPr>
            <p:cNvPr id="11" name="Textfeld 10" hidden="1">
              <a:extLst>
                <a:ext uri="{FF2B5EF4-FFF2-40B4-BE49-F238E27FC236}">
                  <a16:creationId xmlns:a16="http://schemas.microsoft.com/office/drawing/2014/main" id="{31FBBB88-6FA1-48E0-BCBC-07DD9A053CBC}"/>
                </a:ext>
              </a:extLst>
            </p:cNvPr>
            <p:cNvSpPr txBox="1"/>
            <p:nvPr userDrawn="1"/>
          </p:nvSpPr>
          <p:spPr>
            <a:xfrm>
              <a:off x="1270000" y="1270000"/>
              <a:ext cx="783869" cy="292388"/>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FF0000"/>
                  </a:solidFill>
                  <a:prstDash val="solid"/>
                  <a:round/>
                  <a:headEnd type="none" w="med" len="med"/>
                  <a:tailEnd type="none" w="med" len="med"/>
                </a14:hiddenLine>
              </a:ext>
            </a:extLst>
          </p:spPr>
          <p:txBody>
            <a:bodyPr vert="horz" wrap="none" lIns="88900" tIns="38100" rIns="76200" bIns="38100" rtlCol="0" anchor="t" anchorCtr="0">
              <a:noAutofit/>
            </a:bodyPr>
            <a:lstStyle/>
            <a:p>
              <a:pPr marL="0" indent="0" algn="l" defTabSz="284221" rtl="0" eaLnBrk="1" latinLnBrk="0" hangingPunct="1">
                <a:lnSpc>
                  <a:spcPct val="100000"/>
                </a:lnSpc>
                <a:spcBef>
                  <a:spcPts val="0"/>
                </a:spcBef>
                <a:spcAft>
                  <a:spcPts val="0"/>
                </a:spcAft>
                <a:buClr>
                  <a:srgbClr val="003CB4"/>
                </a:buClr>
                <a:buFont typeface="Frutiger for ZKB Light" panose="020B0303030504020204" pitchFamily="34" charset="0"/>
                <a:buNone/>
              </a:pPr>
              <a:r>
                <a:rPr lang="de-CH" sz="1400" b="0" i="0" u="none">
                  <a:solidFill>
                    <a:srgbClr val="003CB4"/>
                  </a:solidFill>
                  <a:latin typeface="Frutiger for ZKB Light" panose="020B0303030504020204" pitchFamily="34" charset="0"/>
                </a:rPr>
                <a:t>Stempel</a:t>
              </a:r>
            </a:p>
          </p:txBody>
        </p:sp>
        <p:cxnSp>
          <p:nvCxnSpPr>
            <p:cNvPr id="12" name="Gerader Verbinder 11" hidden="1">
              <a:extLst>
                <a:ext uri="{FF2B5EF4-FFF2-40B4-BE49-F238E27FC236}">
                  <a16:creationId xmlns:a16="http://schemas.microsoft.com/office/drawing/2014/main" id="{23259106-0476-4729-8E3E-4D368657E3B3}"/>
                </a:ext>
              </a:extLst>
            </p:cNvPr>
            <p:cNvCxnSpPr/>
            <p:nvPr userDrawn="1"/>
          </p:nvCxnSpPr>
          <p:spPr>
            <a:xfrm>
              <a:off x="1270000" y="1270000"/>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Gerader Verbinder 12" hidden="1">
              <a:extLst>
                <a:ext uri="{FF2B5EF4-FFF2-40B4-BE49-F238E27FC236}">
                  <a16:creationId xmlns:a16="http://schemas.microsoft.com/office/drawing/2014/main" id="{13B0DEA3-DD5D-483E-A2EC-8C19D672D285}"/>
                </a:ext>
              </a:extLst>
            </p:cNvPr>
            <p:cNvCxnSpPr/>
            <p:nvPr userDrawn="1"/>
          </p:nvCxnSpPr>
          <p:spPr>
            <a:xfrm>
              <a:off x="1270000" y="1562388"/>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489103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Titelfolie Farbfeld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067EFA-1074-4FBE-9FBF-A644E5738B24}"/>
              </a:ext>
            </a:extLst>
          </p:cNvPr>
          <p:cNvSpPr>
            <a:spLocks noGrp="1"/>
          </p:cNvSpPr>
          <p:nvPr>
            <p:ph type="title" hasCustomPrompt="1"/>
          </p:nvPr>
        </p:nvSpPr>
        <p:spPr>
          <a:xfrm>
            <a:off x="305808" y="215864"/>
            <a:ext cx="9102267" cy="1489462"/>
          </a:xfrm>
        </p:spPr>
        <p:txBody>
          <a:bodyPr lIns="0" tIns="0" rIns="0" bIns="0" anchor="t"/>
          <a:lstStyle>
            <a:lvl1pPr marL="0" indent="0">
              <a:lnSpc>
                <a:spcPct val="95000"/>
              </a:lnSpc>
              <a:spcBef>
                <a:spcPts val="0"/>
              </a:spcBef>
              <a:spcAft>
                <a:spcPts val="0"/>
              </a:spcAft>
              <a:defRPr sz="4700" b="1" i="0" u="none">
                <a:solidFill>
                  <a:srgbClr val="003CB4"/>
                </a:solidFill>
                <a:latin typeface="Frutiger for ZKB Light" panose="020B0303030504020204" pitchFamily="34" charset="0"/>
              </a:defRPr>
            </a:lvl1pPr>
          </a:lstStyle>
          <a:p>
            <a:r>
              <a:rPr lang="de-DE"/>
              <a:t>Titel der Präsentation</a:t>
            </a:r>
            <a:endParaRPr lang="de-CH"/>
          </a:p>
        </p:txBody>
      </p:sp>
      <p:sp>
        <p:nvSpPr>
          <p:cNvPr id="5" name="Untertitel 4">
            <a:extLst>
              <a:ext uri="{FF2B5EF4-FFF2-40B4-BE49-F238E27FC236}">
                <a16:creationId xmlns:a16="http://schemas.microsoft.com/office/drawing/2014/main" id="{27F1F96B-1805-47A9-83D3-0992FFC6AA0F}"/>
              </a:ext>
            </a:extLst>
          </p:cNvPr>
          <p:cNvSpPr>
            <a:spLocks noGrp="1"/>
          </p:cNvSpPr>
          <p:nvPr>
            <p:ph type="subTitle" idx="12" hasCustomPrompt="1"/>
          </p:nvPr>
        </p:nvSpPr>
        <p:spPr>
          <a:xfrm>
            <a:off x="305808" y="1885213"/>
            <a:ext cx="9102267" cy="251841"/>
          </a:xfrm>
        </p:spPr>
        <p:txBody>
          <a:bodyPr wrap="square" lIns="0" tIns="0" rIns="0" bIns="0" anchor="t" anchorCtr="0">
            <a:noAutofit/>
          </a:bodyPr>
          <a:lstStyle>
            <a:lvl1pPr marL="0" indent="0" algn="l">
              <a:lnSpc>
                <a:spcPct val="100000"/>
              </a:lnSpc>
              <a:spcBef>
                <a:spcPts val="0"/>
              </a:spcBef>
              <a:spcAft>
                <a:spcPts val="0"/>
              </a:spcAft>
              <a:buNone/>
              <a:defRPr sz="1600" b="1" i="0" u="none">
                <a:solidFill>
                  <a:srgbClr val="003CB4"/>
                </a:solidFill>
                <a:latin typeface="Frutiger for ZKB Light" panose="020B0303030504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Untertitel der Präsentation</a:t>
            </a:r>
            <a:endParaRPr lang="de-CH"/>
          </a:p>
        </p:txBody>
      </p:sp>
      <p:sp>
        <p:nvSpPr>
          <p:cNvPr id="6" name="Body">
            <a:extLst>
              <a:ext uri="{FF2B5EF4-FFF2-40B4-BE49-F238E27FC236}">
                <a16:creationId xmlns:a16="http://schemas.microsoft.com/office/drawing/2014/main" id="{30CEC6EC-93C5-48CE-8A26-91D319535316}"/>
              </a:ext>
            </a:extLst>
          </p:cNvPr>
          <p:cNvSpPr>
            <a:spLocks noGrp="1"/>
          </p:cNvSpPr>
          <p:nvPr>
            <p:ph type="body" sz="quarter" idx="13" hasCustomPrompt="1"/>
          </p:nvPr>
        </p:nvSpPr>
        <p:spPr>
          <a:xfrm>
            <a:off x="305809" y="2129859"/>
            <a:ext cx="9102267" cy="251841"/>
          </a:xfrm>
          <a:prstGeom prst="rect">
            <a:avLst/>
          </a:prstGeom>
        </p:spPr>
        <p:txBody>
          <a:bodyPr wrap="square" lIns="0" tIns="0" rIns="0" bIns="0" anchor="t" anchorCtr="0">
            <a:noAutofit/>
          </a:bodyPr>
          <a:lstStyle>
            <a:lvl1pPr marL="0" indent="0" algn="l">
              <a:lnSpc>
                <a:spcPct val="100000"/>
              </a:lnSpc>
              <a:spcBef>
                <a:spcPts val="0"/>
              </a:spcBef>
              <a:spcAft>
                <a:spcPts val="0"/>
              </a:spcAft>
              <a:defRPr sz="1600" b="0" i="0" u="none">
                <a:solidFill>
                  <a:srgbClr val="003CB4"/>
                </a:solidFill>
                <a:latin typeface="Frutiger for ZKB Light" panose="020B0303030504020204" pitchFamily="34" charset="0"/>
              </a:defRPr>
            </a:lvl1pPr>
          </a:lstStyle>
          <a:p>
            <a:pPr lvl="0"/>
            <a:r>
              <a:rPr lang="de-DE"/>
              <a:t>Referent, Datum</a:t>
            </a:r>
            <a:endParaRPr lang="de-CH"/>
          </a:p>
        </p:txBody>
      </p:sp>
      <p:pic>
        <p:nvPicPr>
          <p:cNvPr id="8" name="ZKB_LOGO">
            <a:extLst>
              <a:ext uri="{FF2B5EF4-FFF2-40B4-BE49-F238E27FC236}">
                <a16:creationId xmlns:a16="http://schemas.microsoft.com/office/drawing/2014/main" id="{AF0DA6AA-3567-4776-9739-7D37F94A10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3139" y="305807"/>
            <a:ext cx="2176629" cy="478714"/>
          </a:xfrm>
          <a:prstGeom prst="rect">
            <a:avLst/>
          </a:prstGeom>
        </p:spPr>
      </p:pic>
      <p:sp>
        <p:nvSpPr>
          <p:cNvPr id="9" name="Bild">
            <a:extLst>
              <a:ext uri="{FF2B5EF4-FFF2-40B4-BE49-F238E27FC236}">
                <a16:creationId xmlns:a16="http://schemas.microsoft.com/office/drawing/2014/main" id="{A69FEB10-1F43-413A-A00A-B4908D5B0B6C}"/>
              </a:ext>
            </a:extLst>
          </p:cNvPr>
          <p:cNvSpPr>
            <a:spLocks noGrp="1"/>
          </p:cNvSpPr>
          <p:nvPr>
            <p:ph type="pic" sz="quarter" idx="14" hasCustomPrompt="1"/>
          </p:nvPr>
        </p:nvSpPr>
        <p:spPr>
          <a:xfrm>
            <a:off x="6274449" y="2604759"/>
            <a:ext cx="6581127" cy="3849575"/>
          </a:xfrm>
          <a:prstGeom prst="rect">
            <a:avLst/>
          </a:prstGeom>
          <a:solidFill>
            <a:srgbClr val="EBEBEB"/>
          </a:solidFill>
        </p:spPr>
        <p:txBody>
          <a:bodyPr wrap="square" lIns="0" tIns="0" rIns="0" bIns="0" anchor="ctr" anchorCtr="1">
            <a:noAutofit/>
          </a:bodyPr>
          <a:lstStyle>
            <a:lvl1pPr algn="l">
              <a:lnSpc>
                <a:spcPct val="100000"/>
              </a:lnSpc>
              <a:spcBef>
                <a:spcPts val="0"/>
              </a:spcBef>
              <a:spcAft>
                <a:spcPts val="0"/>
              </a:spcAft>
              <a:defRPr>
                <a:solidFill>
                  <a:srgbClr val="003CB4"/>
                </a:solidFill>
              </a:defRPr>
            </a:lvl1pPr>
          </a:lstStyle>
          <a:p>
            <a:r>
              <a:rPr lang="de-CH"/>
              <a:t>Bild über die ZKB-Lasche einfügen</a:t>
            </a:r>
          </a:p>
        </p:txBody>
      </p:sp>
      <p:sp>
        <p:nvSpPr>
          <p:cNvPr id="10" name="FarbfeldA">
            <a:extLst>
              <a:ext uri="{FF2B5EF4-FFF2-40B4-BE49-F238E27FC236}">
                <a16:creationId xmlns:a16="http://schemas.microsoft.com/office/drawing/2014/main" id="{76765F31-91A5-468C-A271-577BF8F4120C}"/>
              </a:ext>
            </a:extLst>
          </p:cNvPr>
          <p:cNvSpPr/>
          <p:nvPr userDrawn="1"/>
        </p:nvSpPr>
        <p:spPr>
          <a:xfrm>
            <a:off x="1798867" y="4043853"/>
            <a:ext cx="4475581" cy="3187210"/>
          </a:xfrm>
          <a:prstGeom prst="rect">
            <a:avLst/>
          </a:prstGeom>
          <a:solidFill>
            <a:srgbClr val="003CB4"/>
          </a:solidFill>
        </p:spPr>
        <p:txBody>
          <a:bodyPr vert="horz" wrap="square" lIns="0" tIns="0" rIns="0" bIns="0" rtlCol="0" anchor="t" anchorCtr="0">
            <a:noAutofit/>
          </a:bodyPr>
          <a:lstStyle/>
          <a:p>
            <a:pPr algn="l"/>
            <a:endParaRPr lang="de-CH"/>
          </a:p>
        </p:txBody>
      </p:sp>
      <p:grpSp>
        <p:nvGrpSpPr>
          <p:cNvPr id="14" name="StempelA" hidden="1">
            <a:extLst>
              <a:ext uri="{FF2B5EF4-FFF2-40B4-BE49-F238E27FC236}">
                <a16:creationId xmlns:a16="http://schemas.microsoft.com/office/drawing/2014/main" id="{04633D9E-56FF-41CA-B4B2-95361AD5BBD7}"/>
              </a:ext>
            </a:extLst>
          </p:cNvPr>
          <p:cNvGrpSpPr/>
          <p:nvPr userDrawn="1"/>
        </p:nvGrpSpPr>
        <p:grpSpPr>
          <a:xfrm>
            <a:off x="11765898" y="1412938"/>
            <a:ext cx="783869" cy="292388"/>
            <a:chOff x="1270000" y="1270000"/>
            <a:chExt cx="783869" cy="292388"/>
          </a:xfrm>
        </p:grpSpPr>
        <p:sp>
          <p:nvSpPr>
            <p:cNvPr id="11" name="Textfeld 10" hidden="1">
              <a:extLst>
                <a:ext uri="{FF2B5EF4-FFF2-40B4-BE49-F238E27FC236}">
                  <a16:creationId xmlns:a16="http://schemas.microsoft.com/office/drawing/2014/main" id="{8415C11D-F37B-4350-B7E3-8EDA3F3B29C9}"/>
                </a:ext>
              </a:extLst>
            </p:cNvPr>
            <p:cNvSpPr txBox="1"/>
            <p:nvPr userDrawn="1"/>
          </p:nvSpPr>
          <p:spPr>
            <a:xfrm>
              <a:off x="1270000" y="1270000"/>
              <a:ext cx="783869" cy="292388"/>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FF0000"/>
                  </a:solidFill>
                  <a:prstDash val="solid"/>
                  <a:round/>
                  <a:headEnd type="none" w="med" len="med"/>
                  <a:tailEnd type="none" w="med" len="med"/>
                </a14:hiddenLine>
              </a:ext>
            </a:extLst>
          </p:spPr>
          <p:txBody>
            <a:bodyPr vert="horz" wrap="none" lIns="88900" tIns="38100" rIns="76200" bIns="38100" rtlCol="0" anchor="t" anchorCtr="0">
              <a:noAutofit/>
            </a:bodyPr>
            <a:lstStyle/>
            <a:p>
              <a:pPr marL="0" indent="0" algn="l" defTabSz="284221" rtl="0" eaLnBrk="1" latinLnBrk="0" hangingPunct="1">
                <a:lnSpc>
                  <a:spcPct val="100000"/>
                </a:lnSpc>
                <a:spcBef>
                  <a:spcPts val="0"/>
                </a:spcBef>
                <a:spcAft>
                  <a:spcPts val="0"/>
                </a:spcAft>
                <a:buClr>
                  <a:srgbClr val="003CB4"/>
                </a:buClr>
                <a:buFont typeface="Frutiger for ZKB Light" panose="020B0303030504020204" pitchFamily="34" charset="0"/>
                <a:buNone/>
              </a:pPr>
              <a:r>
                <a:rPr lang="de-CH" sz="1400" b="0" i="0" u="none">
                  <a:solidFill>
                    <a:srgbClr val="003CB4"/>
                  </a:solidFill>
                  <a:latin typeface="Frutiger for ZKB Light" panose="020B0303030504020204" pitchFamily="34" charset="0"/>
                </a:rPr>
                <a:t>Stempel</a:t>
              </a:r>
            </a:p>
          </p:txBody>
        </p:sp>
        <p:cxnSp>
          <p:nvCxnSpPr>
            <p:cNvPr id="12" name="Gerader Verbinder 11" hidden="1">
              <a:extLst>
                <a:ext uri="{FF2B5EF4-FFF2-40B4-BE49-F238E27FC236}">
                  <a16:creationId xmlns:a16="http://schemas.microsoft.com/office/drawing/2014/main" id="{8196842A-547C-4C90-9405-B14D78E66287}"/>
                </a:ext>
              </a:extLst>
            </p:cNvPr>
            <p:cNvCxnSpPr/>
            <p:nvPr userDrawn="1"/>
          </p:nvCxnSpPr>
          <p:spPr>
            <a:xfrm>
              <a:off x="1270000" y="1270000"/>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Gerader Verbinder 12" hidden="1">
              <a:extLst>
                <a:ext uri="{FF2B5EF4-FFF2-40B4-BE49-F238E27FC236}">
                  <a16:creationId xmlns:a16="http://schemas.microsoft.com/office/drawing/2014/main" id="{E76DB041-4D99-418E-BF29-9FA022481E96}"/>
                </a:ext>
              </a:extLst>
            </p:cNvPr>
            <p:cNvCxnSpPr/>
            <p:nvPr userDrawn="1"/>
          </p:nvCxnSpPr>
          <p:spPr>
            <a:xfrm>
              <a:off x="1270000" y="1562388"/>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573190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79C71F-D4CA-430A-A285-7482CE825AF6}"/>
              </a:ext>
            </a:extLst>
          </p:cNvPr>
          <p:cNvSpPr>
            <a:spLocks noGrp="1"/>
          </p:cNvSpPr>
          <p:nvPr>
            <p:ph type="title" hasCustomPrompt="1"/>
          </p:nvPr>
        </p:nvSpPr>
        <p:spPr>
          <a:xfrm>
            <a:off x="305807" y="287819"/>
            <a:ext cx="10181586" cy="863456"/>
          </a:xfrm>
        </p:spPr>
        <p:txBody>
          <a:bodyPr wrap="square" lIns="0" tIns="0" rIns="0" bIns="0" anchor="t" anchorCtr="0">
            <a:noAutofit/>
          </a:bodyPr>
          <a:lstStyle>
            <a:lvl1pPr marL="0" indent="0" algn="l">
              <a:lnSpc>
                <a:spcPct val="95000"/>
              </a:lnSpc>
              <a:spcBef>
                <a:spcPts val="0"/>
              </a:spcBef>
              <a:spcAft>
                <a:spcPts val="0"/>
              </a:spcAft>
              <a:defRPr sz="2700" b="1" i="0" u="none">
                <a:solidFill>
                  <a:srgbClr val="003CB4"/>
                </a:solidFill>
                <a:latin typeface="Frutiger for ZKB Light" panose="020B0303030504020204" pitchFamily="34" charset="0"/>
              </a:defRPr>
            </a:lvl1pPr>
          </a:lstStyle>
          <a:p>
            <a:r>
              <a:rPr lang="de-DE"/>
              <a:t>Titel</a:t>
            </a:r>
            <a:endParaRPr lang="de-CH"/>
          </a:p>
        </p:txBody>
      </p:sp>
      <p:sp>
        <p:nvSpPr>
          <p:cNvPr id="3" name="Foliennummernplatzhalter 2">
            <a:extLst>
              <a:ext uri="{FF2B5EF4-FFF2-40B4-BE49-F238E27FC236}">
                <a16:creationId xmlns:a16="http://schemas.microsoft.com/office/drawing/2014/main" id="{365AF927-1602-4002-8B97-4EF75A867537}"/>
              </a:ext>
            </a:extLst>
          </p:cNvPr>
          <p:cNvSpPr>
            <a:spLocks noGrp="1"/>
          </p:cNvSpPr>
          <p:nvPr>
            <p:ph type="sldNum" sz="quarter" idx="10"/>
          </p:nvPr>
        </p:nvSpPr>
        <p:spPr>
          <a:xfrm>
            <a:off x="305807" y="6799718"/>
            <a:ext cx="305807" cy="190680"/>
          </a:xfrm>
        </p:spPr>
        <p:txBody>
          <a:bodyPr wrap="none" lIns="0" tIns="0" rIns="0" bIns="0" anchor="ctr"/>
          <a:lstStyle>
            <a:lvl1pPr marL="0" indent="0"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fld id="{9871DA25-A9EC-401E-B2F6-3C7389F775D9}" type="slidenum">
              <a:rPr lang="de-CH" smtClean="0"/>
              <a:pPr/>
              <a:t>‹Nr.›</a:t>
            </a:fld>
            <a:endParaRPr lang="de-CH"/>
          </a:p>
        </p:txBody>
      </p:sp>
      <p:sp>
        <p:nvSpPr>
          <p:cNvPr id="4" name="Fußzeilenplatzhalter 3">
            <a:extLst>
              <a:ext uri="{FF2B5EF4-FFF2-40B4-BE49-F238E27FC236}">
                <a16:creationId xmlns:a16="http://schemas.microsoft.com/office/drawing/2014/main" id="{2E55E382-069B-42CD-8890-6DFAB7886C49}"/>
              </a:ext>
            </a:extLst>
          </p:cNvPr>
          <p:cNvSpPr>
            <a:spLocks noGrp="1"/>
          </p:cNvSpPr>
          <p:nvPr>
            <p:ph type="ftr" sz="quarter" idx="11"/>
          </p:nvPr>
        </p:nvSpPr>
        <p:spPr>
          <a:xfrm>
            <a:off x="611615" y="6799718"/>
            <a:ext cx="11938153" cy="190680"/>
          </a:xfrm>
        </p:spPr>
        <p:txBody>
          <a:bodyPr wrap="none" lIns="0" tIns="0" rIns="0" bIns="0" anchor="ctr"/>
          <a:lstStyle>
            <a:lvl1pPr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r>
              <a:rPr lang="de-CH"/>
              <a:t>Bankenproblematik für Schweizer:innen im Ausland</a:t>
            </a:r>
          </a:p>
        </p:txBody>
      </p:sp>
      <p:sp>
        <p:nvSpPr>
          <p:cNvPr id="5" name="Textplatzhalter 4">
            <a:extLst>
              <a:ext uri="{FF2B5EF4-FFF2-40B4-BE49-F238E27FC236}">
                <a16:creationId xmlns:a16="http://schemas.microsoft.com/office/drawing/2014/main" id="{5388D3DE-51CF-4D95-AA61-40E88ABDA140}"/>
              </a:ext>
            </a:extLst>
          </p:cNvPr>
          <p:cNvSpPr>
            <a:spLocks noGrp="1"/>
          </p:cNvSpPr>
          <p:nvPr>
            <p:ph type="body" idx="12" hasCustomPrompt="1"/>
          </p:nvPr>
        </p:nvSpPr>
        <p:spPr>
          <a:xfrm>
            <a:off x="305807" y="1885212"/>
            <a:ext cx="12243961" cy="4749009"/>
          </a:xfrm>
        </p:spPr>
        <p:txBody>
          <a:bodyPr wrap="square" lIns="0" tIns="0" rIns="0" bIns="0" anchor="t" anchorCtr="0">
            <a:noAutofit/>
          </a:bodyPr>
          <a:lstStyle>
            <a:lvl1pPr marL="359773" indent="-359773" algn="l" defTabSz="359773">
              <a:lnSpc>
                <a:spcPct val="95000"/>
              </a:lnSpc>
              <a:spcBef>
                <a:spcPts val="1500"/>
              </a:spcBef>
              <a:spcAft>
                <a:spcPts val="0"/>
              </a:spcAft>
              <a:defRPr sz="2400" b="0" i="0" u="none">
                <a:solidFill>
                  <a:srgbClr val="003CB4"/>
                </a:solidFill>
                <a:latin typeface="Frutiger for ZKB Light" panose="020B0303030504020204" pitchFamily="34" charset="0"/>
              </a:defRPr>
            </a:lvl1pPr>
            <a:lvl2pPr marL="719547" indent="-359774" algn="l">
              <a:lnSpc>
                <a:spcPct val="95000"/>
              </a:lnSpc>
              <a:spcBef>
                <a:spcPts val="1500"/>
              </a:spcBef>
              <a:spcAft>
                <a:spcPts val="0"/>
              </a:spcAft>
              <a:defRPr sz="2400" b="0" i="0" u="none">
                <a:solidFill>
                  <a:srgbClr val="003CB4"/>
                </a:solidFill>
                <a:latin typeface="Frutiger for ZKB Light" panose="020B0303030504020204" pitchFamily="34" charset="0"/>
              </a:defRPr>
            </a:lvl2pPr>
            <a:lvl3pPr marL="1079320" indent="-359773" algn="l">
              <a:lnSpc>
                <a:spcPct val="95000"/>
              </a:lnSpc>
              <a:spcBef>
                <a:spcPts val="1500"/>
              </a:spcBef>
              <a:spcAft>
                <a:spcPts val="0"/>
              </a:spcAft>
              <a:defRPr sz="2400" b="0" i="0" u="none">
                <a:solidFill>
                  <a:srgbClr val="003CB4"/>
                </a:solidFill>
                <a:latin typeface="Frutiger for ZKB Light" panose="020B0303030504020204" pitchFamily="34" charset="0"/>
              </a:defRPr>
            </a:lvl3pPr>
            <a:lvl4pPr marL="1439093" indent="-359773" algn="l">
              <a:lnSpc>
                <a:spcPct val="95000"/>
              </a:lnSpc>
              <a:spcBef>
                <a:spcPts val="1500"/>
              </a:spcBef>
              <a:spcAft>
                <a:spcPts val="0"/>
              </a:spcAft>
              <a:defRPr sz="2400" b="0" i="0" u="none">
                <a:solidFill>
                  <a:srgbClr val="003CB4"/>
                </a:solidFill>
                <a:latin typeface="Frutiger for ZKB Light" panose="020B0303030504020204" pitchFamily="34" charset="0"/>
              </a:defRPr>
            </a:lvl4pPr>
            <a:lvl5pPr marL="1798867" indent="-359774" algn="l" defTabSz="359773">
              <a:lnSpc>
                <a:spcPct val="95000"/>
              </a:lnSpc>
              <a:spcBef>
                <a:spcPts val="1500"/>
              </a:spcBef>
              <a:spcAft>
                <a:spcPts val="0"/>
              </a:spcAft>
              <a:defRPr sz="2400" b="0" i="0" u="none">
                <a:solidFill>
                  <a:srgbClr val="003CB4"/>
                </a:solidFill>
                <a:latin typeface="Frutiger for ZKB Light" panose="020B0303030504020204" pitchFamily="34" charset="0"/>
              </a:defRPr>
            </a:lvl5pPr>
          </a:lstStyle>
          <a:p>
            <a:pPr lvl="0"/>
            <a:r>
              <a:rPr lang="de-DE"/>
              <a:t>Inhaltsverzeichnis / Agenda</a:t>
            </a:r>
            <a:endParaRPr lang="de-CH"/>
          </a:p>
        </p:txBody>
      </p:sp>
    </p:spTree>
    <p:extLst>
      <p:ext uri="{BB962C8B-B14F-4D97-AF65-F5344CB8AC3E}">
        <p14:creationId xmlns:p14="http://schemas.microsoft.com/office/powerpoint/2010/main" val="2438250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Kapiteltrenn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286B79-B13D-4991-90EC-FB614738D3A5}"/>
              </a:ext>
            </a:extLst>
          </p:cNvPr>
          <p:cNvSpPr>
            <a:spLocks noGrp="1"/>
          </p:cNvSpPr>
          <p:nvPr>
            <p:ph type="title" hasCustomPrompt="1"/>
          </p:nvPr>
        </p:nvSpPr>
        <p:spPr>
          <a:xfrm>
            <a:off x="305807" y="1885212"/>
            <a:ext cx="12243960" cy="4749009"/>
          </a:xfrm>
        </p:spPr>
        <p:txBody>
          <a:bodyPr/>
          <a:lstStyle>
            <a:lvl1pPr marL="0" indent="0" algn="l">
              <a:lnSpc>
                <a:spcPct val="105000"/>
              </a:lnSpc>
              <a:spcBef>
                <a:spcPts val="0"/>
              </a:spcBef>
              <a:spcAft>
                <a:spcPts val="0"/>
              </a:spcAft>
              <a:defRPr sz="4700" b="1">
                <a:solidFill>
                  <a:srgbClr val="003CB4"/>
                </a:solidFill>
              </a:defRPr>
            </a:lvl1pPr>
          </a:lstStyle>
          <a:p>
            <a:r>
              <a:rPr lang="de-DE"/>
              <a:t>Kapiteltrennfolie</a:t>
            </a:r>
            <a:endParaRPr lang="de-CH"/>
          </a:p>
        </p:txBody>
      </p:sp>
    </p:spTree>
    <p:extLst>
      <p:ext uri="{BB962C8B-B14F-4D97-AF65-F5344CB8AC3E}">
        <p14:creationId xmlns:p14="http://schemas.microsoft.com/office/powerpoint/2010/main" val="4354252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C352DA-80EA-4A24-8190-829B7BB15FAB}"/>
              </a:ext>
            </a:extLst>
          </p:cNvPr>
          <p:cNvSpPr>
            <a:spLocks noGrp="1"/>
          </p:cNvSpPr>
          <p:nvPr>
            <p:ph type="title" hasCustomPrompt="1"/>
          </p:nvPr>
        </p:nvSpPr>
        <p:spPr>
          <a:xfrm>
            <a:off x="305807" y="287819"/>
            <a:ext cx="10181586" cy="863456"/>
          </a:xfrm>
        </p:spPr>
        <p:txBody>
          <a:bodyPr vert="horz" wrap="square" lIns="0" tIns="0" rIns="0" bIns="0" rtlCol="0" anchor="t" anchorCtr="0">
            <a:noAutofit/>
          </a:bodyPr>
          <a:lstStyle>
            <a:lvl1pPr>
              <a:defRPr lang="de-CH">
                <a:solidFill>
                  <a:srgbClr val="003CB4"/>
                </a:solidFill>
              </a:defRPr>
            </a:lvl1pPr>
          </a:lstStyle>
          <a:p>
            <a:pPr lvl="0"/>
            <a:r>
              <a:rPr lang="de-DE"/>
              <a:t>Titel</a:t>
            </a:r>
            <a:endParaRPr lang="de-CH"/>
          </a:p>
        </p:txBody>
      </p:sp>
      <p:sp>
        <p:nvSpPr>
          <p:cNvPr id="3" name="Foliennummernplatzhalter 2">
            <a:extLst>
              <a:ext uri="{FF2B5EF4-FFF2-40B4-BE49-F238E27FC236}">
                <a16:creationId xmlns:a16="http://schemas.microsoft.com/office/drawing/2014/main" id="{64F9825C-33E5-42C8-AC37-B569700A13FE}"/>
              </a:ext>
            </a:extLst>
          </p:cNvPr>
          <p:cNvSpPr>
            <a:spLocks noGrp="1"/>
          </p:cNvSpPr>
          <p:nvPr>
            <p:ph type="sldNum" sz="quarter" idx="10"/>
          </p:nvPr>
        </p:nvSpPr>
        <p:spPr>
          <a:xfrm>
            <a:off x="305807" y="6799718"/>
            <a:ext cx="305807" cy="190680"/>
          </a:xfrm>
        </p:spPr>
        <p:txBody>
          <a:bodyPr wrap="none" lIns="0" tIns="0" rIns="0" bIns="0" anchor="ctr"/>
          <a:lstStyle>
            <a:lvl1pPr marL="0" indent="0"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fld id="{9871DA25-A9EC-401E-B2F6-3C7389F775D9}" type="slidenum">
              <a:rPr lang="de-CH" smtClean="0"/>
              <a:pPr/>
              <a:t>‹Nr.›</a:t>
            </a:fld>
            <a:endParaRPr lang="de-CH"/>
          </a:p>
        </p:txBody>
      </p:sp>
      <p:sp>
        <p:nvSpPr>
          <p:cNvPr id="4" name="Fußzeilenplatzhalter 3">
            <a:extLst>
              <a:ext uri="{FF2B5EF4-FFF2-40B4-BE49-F238E27FC236}">
                <a16:creationId xmlns:a16="http://schemas.microsoft.com/office/drawing/2014/main" id="{5FF9F4F4-C49B-4C80-8060-8CFFFF7073B5}"/>
              </a:ext>
            </a:extLst>
          </p:cNvPr>
          <p:cNvSpPr>
            <a:spLocks noGrp="1"/>
          </p:cNvSpPr>
          <p:nvPr>
            <p:ph type="ftr" sz="quarter" idx="11"/>
          </p:nvPr>
        </p:nvSpPr>
        <p:spPr>
          <a:xfrm>
            <a:off x="611615" y="6799718"/>
            <a:ext cx="11938153" cy="190680"/>
          </a:xfrm>
        </p:spPr>
        <p:txBody>
          <a:bodyPr wrap="none" lIns="0" tIns="0" rIns="0" bIns="0" anchor="ctr"/>
          <a:lstStyle>
            <a:lvl1pPr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r>
              <a:rPr lang="de-CH"/>
              <a:t>Bankenproblematik für Schweizer:innen im Ausland</a:t>
            </a:r>
          </a:p>
        </p:txBody>
      </p:sp>
      <p:sp>
        <p:nvSpPr>
          <p:cNvPr id="5" name="Inhaltsplatzhalter 4">
            <a:extLst>
              <a:ext uri="{FF2B5EF4-FFF2-40B4-BE49-F238E27FC236}">
                <a16:creationId xmlns:a16="http://schemas.microsoft.com/office/drawing/2014/main" id="{919C14D0-CE89-4F3B-B6FD-1474243D19F1}"/>
              </a:ext>
            </a:extLst>
          </p:cNvPr>
          <p:cNvSpPr>
            <a:spLocks noGrp="1"/>
          </p:cNvSpPr>
          <p:nvPr>
            <p:ph idx="12"/>
          </p:nvPr>
        </p:nvSpPr>
        <p:spPr>
          <a:xfrm>
            <a:off x="305807" y="1885212"/>
            <a:ext cx="12243961" cy="4749009"/>
          </a:xfrm>
        </p:spPr>
        <p:txBody>
          <a:bodyPr vert="horz" wrap="square" lIns="0" tIns="0" rIns="0" bIns="0" rtlCol="0" anchor="t" anchorCtr="0">
            <a:noAutofit/>
          </a:bodyPr>
          <a:lstStyle>
            <a:lvl1pPr>
              <a:defRPr lang="de-DE"/>
            </a:lvl1pPr>
            <a:lvl2pPr>
              <a:defRPr lang="de-DE"/>
            </a:lvl2pPr>
            <a:lvl3pPr>
              <a:defRPr lang="de-DE"/>
            </a:lvl3pPr>
            <a:lvl4pPr>
              <a:defRPr lang="de-DE"/>
            </a:lvl4pPr>
            <a:lvl5pPr>
              <a:defRPr lang="de-CH"/>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407458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Only" preserve="1">
  <p:cSld name="Titelfolie Farbfeld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067EFA-1074-4FBE-9FBF-A644E5738B24}"/>
              </a:ext>
            </a:extLst>
          </p:cNvPr>
          <p:cNvSpPr>
            <a:spLocks noGrp="1"/>
          </p:cNvSpPr>
          <p:nvPr>
            <p:ph type="title" hasCustomPrompt="1"/>
          </p:nvPr>
        </p:nvSpPr>
        <p:spPr>
          <a:xfrm>
            <a:off x="305808" y="215864"/>
            <a:ext cx="9102267" cy="1489462"/>
          </a:xfrm>
        </p:spPr>
        <p:txBody>
          <a:bodyPr lIns="0" tIns="0" rIns="0" bIns="0" anchor="t"/>
          <a:lstStyle>
            <a:lvl1pPr marL="0" indent="0">
              <a:lnSpc>
                <a:spcPct val="95000"/>
              </a:lnSpc>
              <a:spcBef>
                <a:spcPts val="0"/>
              </a:spcBef>
              <a:spcAft>
                <a:spcPts val="0"/>
              </a:spcAft>
              <a:defRPr sz="4700" b="1" i="0" u="none">
                <a:solidFill>
                  <a:srgbClr val="003CB4"/>
                </a:solidFill>
                <a:latin typeface="Frutiger for ZKB Light" panose="020B0303030504020204" pitchFamily="34" charset="0"/>
              </a:defRPr>
            </a:lvl1pPr>
          </a:lstStyle>
          <a:p>
            <a:r>
              <a:rPr lang="de-DE"/>
              <a:t>Titel der Präsentation</a:t>
            </a:r>
            <a:endParaRPr lang="de-CH"/>
          </a:p>
        </p:txBody>
      </p:sp>
      <p:sp>
        <p:nvSpPr>
          <p:cNvPr id="5" name="Untertitel 4">
            <a:extLst>
              <a:ext uri="{FF2B5EF4-FFF2-40B4-BE49-F238E27FC236}">
                <a16:creationId xmlns:a16="http://schemas.microsoft.com/office/drawing/2014/main" id="{27F1F96B-1805-47A9-83D3-0992FFC6AA0F}"/>
              </a:ext>
            </a:extLst>
          </p:cNvPr>
          <p:cNvSpPr>
            <a:spLocks noGrp="1"/>
          </p:cNvSpPr>
          <p:nvPr>
            <p:ph type="subTitle" idx="12" hasCustomPrompt="1"/>
          </p:nvPr>
        </p:nvSpPr>
        <p:spPr>
          <a:xfrm>
            <a:off x="305808" y="1885213"/>
            <a:ext cx="9102267" cy="251841"/>
          </a:xfrm>
        </p:spPr>
        <p:txBody>
          <a:bodyPr wrap="square" lIns="0" tIns="0" rIns="0" bIns="0" anchor="t" anchorCtr="0">
            <a:noAutofit/>
          </a:bodyPr>
          <a:lstStyle>
            <a:lvl1pPr marL="0" indent="0" algn="l">
              <a:lnSpc>
                <a:spcPct val="100000"/>
              </a:lnSpc>
              <a:spcBef>
                <a:spcPts val="0"/>
              </a:spcBef>
              <a:spcAft>
                <a:spcPts val="0"/>
              </a:spcAft>
              <a:buNone/>
              <a:defRPr sz="1600" b="1" i="0" u="none">
                <a:solidFill>
                  <a:srgbClr val="003CB4"/>
                </a:solidFill>
                <a:latin typeface="Frutiger for ZKB Light" panose="020B0303030504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Untertitel der Präsentation</a:t>
            </a:r>
            <a:endParaRPr lang="de-CH"/>
          </a:p>
        </p:txBody>
      </p:sp>
      <p:sp>
        <p:nvSpPr>
          <p:cNvPr id="6" name="Body">
            <a:extLst>
              <a:ext uri="{FF2B5EF4-FFF2-40B4-BE49-F238E27FC236}">
                <a16:creationId xmlns:a16="http://schemas.microsoft.com/office/drawing/2014/main" id="{30CEC6EC-93C5-48CE-8A26-91D319535316}"/>
              </a:ext>
            </a:extLst>
          </p:cNvPr>
          <p:cNvSpPr>
            <a:spLocks noGrp="1"/>
          </p:cNvSpPr>
          <p:nvPr>
            <p:ph type="body" sz="quarter" idx="13" hasCustomPrompt="1"/>
          </p:nvPr>
        </p:nvSpPr>
        <p:spPr>
          <a:xfrm>
            <a:off x="305809" y="2129859"/>
            <a:ext cx="9102267" cy="251841"/>
          </a:xfrm>
          <a:prstGeom prst="rect">
            <a:avLst/>
          </a:prstGeom>
        </p:spPr>
        <p:txBody>
          <a:bodyPr wrap="square" lIns="0" tIns="0" rIns="0" bIns="0" anchor="t" anchorCtr="0">
            <a:noAutofit/>
          </a:bodyPr>
          <a:lstStyle>
            <a:lvl1pPr marL="0" indent="0" algn="l">
              <a:lnSpc>
                <a:spcPct val="100000"/>
              </a:lnSpc>
              <a:spcBef>
                <a:spcPts val="0"/>
              </a:spcBef>
              <a:spcAft>
                <a:spcPts val="0"/>
              </a:spcAft>
              <a:defRPr sz="1600" b="0" i="0" u="none">
                <a:solidFill>
                  <a:srgbClr val="003CB4"/>
                </a:solidFill>
                <a:latin typeface="Frutiger for ZKB Light" panose="020B0303030504020204" pitchFamily="34" charset="0"/>
              </a:defRPr>
            </a:lvl1pPr>
          </a:lstStyle>
          <a:p>
            <a:pPr lvl="0"/>
            <a:r>
              <a:rPr lang="de-DE"/>
              <a:t>Referent, Datum</a:t>
            </a:r>
            <a:endParaRPr lang="de-CH"/>
          </a:p>
        </p:txBody>
      </p:sp>
      <p:pic>
        <p:nvPicPr>
          <p:cNvPr id="8" name="ZKB_LOGO">
            <a:extLst>
              <a:ext uri="{FF2B5EF4-FFF2-40B4-BE49-F238E27FC236}">
                <a16:creationId xmlns:a16="http://schemas.microsoft.com/office/drawing/2014/main" id="{AF0DA6AA-3567-4776-9739-7D37F94A10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3139" y="305807"/>
            <a:ext cx="2176629" cy="478714"/>
          </a:xfrm>
          <a:prstGeom prst="rect">
            <a:avLst/>
          </a:prstGeom>
        </p:spPr>
      </p:pic>
      <p:sp>
        <p:nvSpPr>
          <p:cNvPr id="9" name="Bild">
            <a:extLst>
              <a:ext uri="{FF2B5EF4-FFF2-40B4-BE49-F238E27FC236}">
                <a16:creationId xmlns:a16="http://schemas.microsoft.com/office/drawing/2014/main" id="{A69FEB10-1F43-413A-A00A-B4908D5B0B6C}"/>
              </a:ext>
            </a:extLst>
          </p:cNvPr>
          <p:cNvSpPr>
            <a:spLocks noGrp="1"/>
          </p:cNvSpPr>
          <p:nvPr>
            <p:ph type="pic" sz="quarter" idx="14" hasCustomPrompt="1"/>
          </p:nvPr>
        </p:nvSpPr>
        <p:spPr>
          <a:xfrm>
            <a:off x="6274449" y="2604759"/>
            <a:ext cx="6581127" cy="3849575"/>
          </a:xfrm>
          <a:prstGeom prst="rect">
            <a:avLst/>
          </a:prstGeom>
          <a:solidFill>
            <a:srgbClr val="EBEBEB"/>
          </a:solidFill>
        </p:spPr>
        <p:txBody>
          <a:bodyPr wrap="square" lIns="0" tIns="0" rIns="0" bIns="0" anchor="ctr" anchorCtr="1">
            <a:noAutofit/>
          </a:bodyPr>
          <a:lstStyle>
            <a:lvl1pPr algn="l">
              <a:lnSpc>
                <a:spcPct val="100000"/>
              </a:lnSpc>
              <a:spcBef>
                <a:spcPts val="0"/>
              </a:spcBef>
              <a:spcAft>
                <a:spcPts val="0"/>
              </a:spcAft>
              <a:defRPr>
                <a:solidFill>
                  <a:srgbClr val="003CB4"/>
                </a:solidFill>
              </a:defRPr>
            </a:lvl1pPr>
          </a:lstStyle>
          <a:p>
            <a:r>
              <a:rPr lang="de-CH"/>
              <a:t>Bild über die ZKB-Lasche einfügen</a:t>
            </a:r>
          </a:p>
        </p:txBody>
      </p:sp>
      <p:sp>
        <p:nvSpPr>
          <p:cNvPr id="10" name="FarbfeldA">
            <a:extLst>
              <a:ext uri="{FF2B5EF4-FFF2-40B4-BE49-F238E27FC236}">
                <a16:creationId xmlns:a16="http://schemas.microsoft.com/office/drawing/2014/main" id="{76765F31-91A5-468C-A271-577BF8F4120C}"/>
              </a:ext>
            </a:extLst>
          </p:cNvPr>
          <p:cNvSpPr/>
          <p:nvPr userDrawn="1"/>
        </p:nvSpPr>
        <p:spPr>
          <a:xfrm>
            <a:off x="1798867" y="4043853"/>
            <a:ext cx="4475581" cy="3187210"/>
          </a:xfrm>
          <a:prstGeom prst="rect">
            <a:avLst/>
          </a:prstGeom>
          <a:solidFill>
            <a:srgbClr val="003CB4"/>
          </a:solidFill>
        </p:spPr>
        <p:txBody>
          <a:bodyPr vert="horz" wrap="square" lIns="0" tIns="0" rIns="0" bIns="0" rtlCol="0" anchor="t" anchorCtr="0">
            <a:noAutofit/>
          </a:bodyPr>
          <a:lstStyle/>
          <a:p>
            <a:pPr algn="l"/>
            <a:endParaRPr lang="de-CH"/>
          </a:p>
        </p:txBody>
      </p:sp>
      <p:grpSp>
        <p:nvGrpSpPr>
          <p:cNvPr id="14" name="StempelA" hidden="1">
            <a:extLst>
              <a:ext uri="{FF2B5EF4-FFF2-40B4-BE49-F238E27FC236}">
                <a16:creationId xmlns:a16="http://schemas.microsoft.com/office/drawing/2014/main" id="{04633D9E-56FF-41CA-B4B2-95361AD5BBD7}"/>
              </a:ext>
            </a:extLst>
          </p:cNvPr>
          <p:cNvGrpSpPr/>
          <p:nvPr userDrawn="1"/>
        </p:nvGrpSpPr>
        <p:grpSpPr>
          <a:xfrm>
            <a:off x="11765898" y="1412938"/>
            <a:ext cx="783869" cy="292388"/>
            <a:chOff x="1270000" y="1270000"/>
            <a:chExt cx="783869" cy="292388"/>
          </a:xfrm>
        </p:grpSpPr>
        <p:sp>
          <p:nvSpPr>
            <p:cNvPr id="11" name="Textfeld 10" hidden="1">
              <a:extLst>
                <a:ext uri="{FF2B5EF4-FFF2-40B4-BE49-F238E27FC236}">
                  <a16:creationId xmlns:a16="http://schemas.microsoft.com/office/drawing/2014/main" id="{8415C11D-F37B-4350-B7E3-8EDA3F3B29C9}"/>
                </a:ext>
              </a:extLst>
            </p:cNvPr>
            <p:cNvSpPr txBox="1"/>
            <p:nvPr userDrawn="1"/>
          </p:nvSpPr>
          <p:spPr>
            <a:xfrm>
              <a:off x="1270000" y="1270000"/>
              <a:ext cx="783869" cy="292388"/>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FF0000"/>
                  </a:solidFill>
                  <a:prstDash val="solid"/>
                  <a:round/>
                  <a:headEnd type="none" w="med" len="med"/>
                  <a:tailEnd type="none" w="med" len="med"/>
                </a14:hiddenLine>
              </a:ext>
            </a:extLst>
          </p:spPr>
          <p:txBody>
            <a:bodyPr vert="horz" wrap="none" lIns="88900" tIns="38100" rIns="76200" bIns="38100" rtlCol="0" anchor="t" anchorCtr="0">
              <a:noAutofit/>
            </a:bodyPr>
            <a:lstStyle/>
            <a:p>
              <a:pPr marL="0" indent="0" algn="l" defTabSz="284221" rtl="0" eaLnBrk="1" latinLnBrk="0" hangingPunct="1">
                <a:lnSpc>
                  <a:spcPct val="100000"/>
                </a:lnSpc>
                <a:spcBef>
                  <a:spcPts val="0"/>
                </a:spcBef>
                <a:spcAft>
                  <a:spcPts val="0"/>
                </a:spcAft>
                <a:buClr>
                  <a:srgbClr val="003CB4"/>
                </a:buClr>
                <a:buFont typeface="Frutiger for ZKB Light" panose="020B0303030504020204" pitchFamily="34" charset="0"/>
                <a:buNone/>
              </a:pPr>
              <a:r>
                <a:rPr lang="de-CH" sz="1400" b="0" i="0" u="none">
                  <a:solidFill>
                    <a:srgbClr val="003CB4"/>
                  </a:solidFill>
                  <a:latin typeface="Frutiger for ZKB Light" panose="020B0303030504020204" pitchFamily="34" charset="0"/>
                </a:rPr>
                <a:t>Stempel</a:t>
              </a:r>
            </a:p>
          </p:txBody>
        </p:sp>
        <p:cxnSp>
          <p:nvCxnSpPr>
            <p:cNvPr id="12" name="Gerader Verbinder 11" hidden="1">
              <a:extLst>
                <a:ext uri="{FF2B5EF4-FFF2-40B4-BE49-F238E27FC236}">
                  <a16:creationId xmlns:a16="http://schemas.microsoft.com/office/drawing/2014/main" id="{8196842A-547C-4C90-9405-B14D78E66287}"/>
                </a:ext>
              </a:extLst>
            </p:cNvPr>
            <p:cNvCxnSpPr/>
            <p:nvPr userDrawn="1"/>
          </p:nvCxnSpPr>
          <p:spPr>
            <a:xfrm>
              <a:off x="1270000" y="1270000"/>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Gerader Verbinder 12" hidden="1">
              <a:extLst>
                <a:ext uri="{FF2B5EF4-FFF2-40B4-BE49-F238E27FC236}">
                  <a16:creationId xmlns:a16="http://schemas.microsoft.com/office/drawing/2014/main" id="{E76DB041-4D99-418E-BF29-9FA022481E96}"/>
                </a:ext>
              </a:extLst>
            </p:cNvPr>
            <p:cNvCxnSpPr/>
            <p:nvPr userDrawn="1"/>
          </p:nvCxnSpPr>
          <p:spPr>
            <a:xfrm>
              <a:off x="1270000" y="1562388"/>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904147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el und Inhalt mit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0BD82A-D9C0-4C97-A283-DAE56FBE59E0}"/>
              </a:ext>
            </a:extLst>
          </p:cNvPr>
          <p:cNvSpPr>
            <a:spLocks noGrp="1"/>
          </p:cNvSpPr>
          <p:nvPr>
            <p:ph type="title" hasCustomPrompt="1"/>
          </p:nvPr>
        </p:nvSpPr>
        <p:spPr>
          <a:xfrm>
            <a:off x="305807" y="287819"/>
            <a:ext cx="10181586" cy="863456"/>
          </a:xfrm>
        </p:spPr>
        <p:txBody>
          <a:bodyPr vert="horz" wrap="square" lIns="0" tIns="0" rIns="0" bIns="0" rtlCol="0" anchor="t" anchorCtr="0">
            <a:noAutofit/>
          </a:bodyPr>
          <a:lstStyle>
            <a:lvl1pPr>
              <a:defRPr lang="de-CH">
                <a:solidFill>
                  <a:srgbClr val="003CB4"/>
                </a:solidFill>
              </a:defRPr>
            </a:lvl1pPr>
          </a:lstStyle>
          <a:p>
            <a:pPr lvl="0"/>
            <a:r>
              <a:rPr lang="de-DE"/>
              <a:t>Titel</a:t>
            </a:r>
            <a:endParaRPr lang="de-CH"/>
          </a:p>
        </p:txBody>
      </p:sp>
      <p:sp>
        <p:nvSpPr>
          <p:cNvPr id="3" name="Foliennummernplatzhalter 2">
            <a:extLst>
              <a:ext uri="{FF2B5EF4-FFF2-40B4-BE49-F238E27FC236}">
                <a16:creationId xmlns:a16="http://schemas.microsoft.com/office/drawing/2014/main" id="{7B38B52C-89FE-45DB-AD02-50BC92F67AA9}"/>
              </a:ext>
            </a:extLst>
          </p:cNvPr>
          <p:cNvSpPr>
            <a:spLocks noGrp="1"/>
          </p:cNvSpPr>
          <p:nvPr>
            <p:ph type="sldNum" sz="quarter" idx="10"/>
          </p:nvPr>
        </p:nvSpPr>
        <p:spPr>
          <a:xfrm>
            <a:off x="305807" y="6799718"/>
            <a:ext cx="305807" cy="190680"/>
          </a:xfrm>
        </p:spPr>
        <p:txBody>
          <a:bodyPr wrap="none" lIns="0" tIns="0" rIns="0" bIns="0" anchor="ctr"/>
          <a:lstStyle>
            <a:lvl1pPr marL="0" indent="0"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fld id="{9871DA25-A9EC-401E-B2F6-3C7389F775D9}" type="slidenum">
              <a:rPr lang="de-CH" smtClean="0"/>
              <a:pPr/>
              <a:t>‹Nr.›</a:t>
            </a:fld>
            <a:endParaRPr lang="de-CH"/>
          </a:p>
        </p:txBody>
      </p:sp>
      <p:sp>
        <p:nvSpPr>
          <p:cNvPr id="4" name="Fußzeilenplatzhalter 3">
            <a:extLst>
              <a:ext uri="{FF2B5EF4-FFF2-40B4-BE49-F238E27FC236}">
                <a16:creationId xmlns:a16="http://schemas.microsoft.com/office/drawing/2014/main" id="{B31A484F-9D7B-42C7-A554-09E9FD30D578}"/>
              </a:ext>
            </a:extLst>
          </p:cNvPr>
          <p:cNvSpPr>
            <a:spLocks noGrp="1"/>
          </p:cNvSpPr>
          <p:nvPr>
            <p:ph type="ftr" sz="quarter" idx="11"/>
          </p:nvPr>
        </p:nvSpPr>
        <p:spPr>
          <a:xfrm>
            <a:off x="611615" y="6799718"/>
            <a:ext cx="11938153" cy="190680"/>
          </a:xfrm>
        </p:spPr>
        <p:txBody>
          <a:bodyPr wrap="none" lIns="0" tIns="0" rIns="0" bIns="0" anchor="ctr"/>
          <a:lstStyle>
            <a:lvl1pPr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r>
              <a:rPr lang="de-CH"/>
              <a:t>Bankenproblematik für Schweizer:innen im Ausland</a:t>
            </a:r>
          </a:p>
        </p:txBody>
      </p:sp>
      <p:sp>
        <p:nvSpPr>
          <p:cNvPr id="5" name="Inhaltsplatzhalter 4">
            <a:extLst>
              <a:ext uri="{FF2B5EF4-FFF2-40B4-BE49-F238E27FC236}">
                <a16:creationId xmlns:a16="http://schemas.microsoft.com/office/drawing/2014/main" id="{FF457275-88EA-4FBE-BA4D-C540578A9CE2}"/>
              </a:ext>
            </a:extLst>
          </p:cNvPr>
          <p:cNvSpPr>
            <a:spLocks noGrp="1"/>
          </p:cNvSpPr>
          <p:nvPr>
            <p:ph idx="12"/>
          </p:nvPr>
        </p:nvSpPr>
        <p:spPr>
          <a:xfrm>
            <a:off x="305807" y="2532804"/>
            <a:ext cx="12243961" cy="4101417"/>
          </a:xfrm>
        </p:spPr>
        <p:txBody>
          <a:bodyPr vert="horz" wrap="square" lIns="0" tIns="0" rIns="0" bIns="0" rtlCol="0" anchor="t" anchorCtr="0">
            <a:noAutofit/>
          </a:bodyPr>
          <a:lstStyle>
            <a:lvl1pPr>
              <a:defRPr lang="de-DE" smtClean="0"/>
            </a:lvl1pPr>
            <a:lvl2pPr>
              <a:defRPr lang="de-DE" smtClean="0"/>
            </a:lvl2pPr>
            <a:lvl3pPr>
              <a:defRPr lang="de-DE" smtClean="0"/>
            </a:lvl3pPr>
            <a:lvl4pPr>
              <a:defRPr lang="de-DE" smtClean="0"/>
            </a:lvl4pPr>
            <a:lvl5pPr>
              <a:defRPr lang="de-CH"/>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Untertitel 5">
            <a:extLst>
              <a:ext uri="{FF2B5EF4-FFF2-40B4-BE49-F238E27FC236}">
                <a16:creationId xmlns:a16="http://schemas.microsoft.com/office/drawing/2014/main" id="{E9089E43-61CF-42F5-9AB4-D26C7D828F60}"/>
              </a:ext>
            </a:extLst>
          </p:cNvPr>
          <p:cNvSpPr>
            <a:spLocks noGrp="1"/>
          </p:cNvSpPr>
          <p:nvPr>
            <p:ph type="subTitle" sz="quarter" idx="13" hasCustomPrompt="1"/>
          </p:nvPr>
        </p:nvSpPr>
        <p:spPr>
          <a:xfrm>
            <a:off x="305807" y="1885212"/>
            <a:ext cx="12243961" cy="647592"/>
          </a:xfrm>
          <a:prstGeom prst="rect">
            <a:avLst/>
          </a:prstGeom>
        </p:spPr>
        <p:txBody>
          <a:bodyPr wrap="square" lIns="0" tIns="0" rIns="0" bIns="0" anchor="t" anchorCtr="0">
            <a:noAutofit/>
          </a:bodyPr>
          <a:lstStyle>
            <a:lvl1pPr marL="0" indent="0" algn="l">
              <a:lnSpc>
                <a:spcPct val="105000"/>
              </a:lnSpc>
              <a:spcBef>
                <a:spcPts val="0"/>
              </a:spcBef>
              <a:spcAft>
                <a:spcPts val="0"/>
              </a:spcAft>
              <a:buNone/>
              <a:defRPr sz="2400" b="1" i="0" u="none">
                <a:solidFill>
                  <a:srgbClr val="003CB4"/>
                </a:solidFill>
                <a:latin typeface="Frutiger for ZKB Light" panose="020B0303030504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Untertitel</a:t>
            </a:r>
            <a:endParaRPr lang="de-CH"/>
          </a:p>
        </p:txBody>
      </p:sp>
    </p:spTree>
    <p:extLst>
      <p:ext uri="{BB962C8B-B14F-4D97-AF65-F5344CB8AC3E}">
        <p14:creationId xmlns:p14="http://schemas.microsoft.com/office/powerpoint/2010/main" val="16959491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2 Spal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4D58CD-DF57-407D-9F71-FD40013AD641}"/>
              </a:ext>
            </a:extLst>
          </p:cNvPr>
          <p:cNvSpPr>
            <a:spLocks noGrp="1"/>
          </p:cNvSpPr>
          <p:nvPr>
            <p:ph type="title" hasCustomPrompt="1"/>
          </p:nvPr>
        </p:nvSpPr>
        <p:spPr>
          <a:xfrm>
            <a:off x="305807" y="287819"/>
            <a:ext cx="10181586" cy="863456"/>
          </a:xfrm>
        </p:spPr>
        <p:txBody>
          <a:bodyPr vert="horz" wrap="square" lIns="0" tIns="0" rIns="0" bIns="0" rtlCol="0" anchor="t" anchorCtr="0">
            <a:noAutofit/>
          </a:bodyPr>
          <a:lstStyle>
            <a:lvl1pPr>
              <a:defRPr lang="de-CH">
                <a:solidFill>
                  <a:srgbClr val="003CB4"/>
                </a:solidFill>
              </a:defRPr>
            </a:lvl1pPr>
          </a:lstStyle>
          <a:p>
            <a:pPr lvl="0"/>
            <a:r>
              <a:rPr lang="de-DE"/>
              <a:t>Titel</a:t>
            </a:r>
            <a:endParaRPr lang="de-CH"/>
          </a:p>
        </p:txBody>
      </p:sp>
      <p:sp>
        <p:nvSpPr>
          <p:cNvPr id="3" name="Foliennummernplatzhalter 2">
            <a:extLst>
              <a:ext uri="{FF2B5EF4-FFF2-40B4-BE49-F238E27FC236}">
                <a16:creationId xmlns:a16="http://schemas.microsoft.com/office/drawing/2014/main" id="{C1E6DAB5-D326-49C9-B8AD-C6C0F00F050B}"/>
              </a:ext>
            </a:extLst>
          </p:cNvPr>
          <p:cNvSpPr>
            <a:spLocks noGrp="1"/>
          </p:cNvSpPr>
          <p:nvPr>
            <p:ph type="sldNum" sz="quarter" idx="10"/>
          </p:nvPr>
        </p:nvSpPr>
        <p:spPr>
          <a:xfrm>
            <a:off x="305807" y="6799718"/>
            <a:ext cx="305807" cy="190680"/>
          </a:xfrm>
        </p:spPr>
        <p:txBody>
          <a:bodyPr wrap="none" lIns="0" tIns="0" rIns="0" bIns="0" anchor="ctr"/>
          <a:lstStyle>
            <a:lvl1pPr marL="0" indent="0"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fld id="{9871DA25-A9EC-401E-B2F6-3C7389F775D9}" type="slidenum">
              <a:rPr lang="de-CH" smtClean="0"/>
              <a:pPr/>
              <a:t>‹Nr.›</a:t>
            </a:fld>
            <a:endParaRPr lang="de-CH"/>
          </a:p>
        </p:txBody>
      </p:sp>
      <p:sp>
        <p:nvSpPr>
          <p:cNvPr id="4" name="Fußzeilenplatzhalter 3">
            <a:extLst>
              <a:ext uri="{FF2B5EF4-FFF2-40B4-BE49-F238E27FC236}">
                <a16:creationId xmlns:a16="http://schemas.microsoft.com/office/drawing/2014/main" id="{46BC0A86-9AD3-449B-84A2-D305EFB92EF7}"/>
              </a:ext>
            </a:extLst>
          </p:cNvPr>
          <p:cNvSpPr>
            <a:spLocks noGrp="1"/>
          </p:cNvSpPr>
          <p:nvPr>
            <p:ph type="ftr" sz="quarter" idx="11"/>
          </p:nvPr>
        </p:nvSpPr>
        <p:spPr>
          <a:xfrm>
            <a:off x="611615" y="6799718"/>
            <a:ext cx="11938153" cy="190680"/>
          </a:xfrm>
        </p:spPr>
        <p:txBody>
          <a:bodyPr wrap="none" lIns="0" tIns="0" rIns="0" bIns="0" anchor="ctr"/>
          <a:lstStyle>
            <a:lvl1pPr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r>
              <a:rPr lang="de-CH"/>
              <a:t>Bankenproblematik für Schweizer:innen im Ausland</a:t>
            </a:r>
          </a:p>
        </p:txBody>
      </p:sp>
      <p:sp>
        <p:nvSpPr>
          <p:cNvPr id="5" name="Body1">
            <a:extLst>
              <a:ext uri="{FF2B5EF4-FFF2-40B4-BE49-F238E27FC236}">
                <a16:creationId xmlns:a16="http://schemas.microsoft.com/office/drawing/2014/main" id="{63F71E60-C4D8-46D0-B555-CA3C881B193D}"/>
              </a:ext>
            </a:extLst>
          </p:cNvPr>
          <p:cNvSpPr>
            <a:spLocks noGrp="1"/>
          </p:cNvSpPr>
          <p:nvPr>
            <p:ph idx="12" hasCustomPrompt="1"/>
          </p:nvPr>
        </p:nvSpPr>
        <p:spPr>
          <a:xfrm>
            <a:off x="305807" y="1885212"/>
            <a:ext cx="5978071" cy="4749009"/>
          </a:xfrm>
        </p:spPr>
        <p:txBody>
          <a:bodyPr wrap="square" lIns="0" tIns="0" rIns="0" bIns="0" anchor="t" anchorCtr="0">
            <a:noAutofit/>
          </a:bodyPr>
          <a:lstStyle>
            <a:lvl1pPr marL="0" indent="0"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6" name="Body2">
            <a:extLst>
              <a:ext uri="{FF2B5EF4-FFF2-40B4-BE49-F238E27FC236}">
                <a16:creationId xmlns:a16="http://schemas.microsoft.com/office/drawing/2014/main" id="{18EFCA49-E0A1-47C2-BCC7-E2FC6C2D0C38}"/>
              </a:ext>
            </a:extLst>
          </p:cNvPr>
          <p:cNvSpPr>
            <a:spLocks noGrp="1"/>
          </p:cNvSpPr>
          <p:nvPr>
            <p:ph sz="quarter" idx="13" hasCustomPrompt="1"/>
          </p:nvPr>
        </p:nvSpPr>
        <p:spPr>
          <a:xfrm>
            <a:off x="6571698" y="1885212"/>
            <a:ext cx="5978071" cy="4749009"/>
          </a:xfrm>
          <a:prstGeom prst="rect">
            <a:avLst/>
          </a:prstGeom>
        </p:spPr>
        <p:txBody>
          <a:bodyPr wrap="square" lIns="0" tIns="0" rIns="0" bIns="0" anchor="t" anchorCtr="0">
            <a:noAutofit/>
          </a:bodyPr>
          <a:lstStyle>
            <a:lvl1pPr marL="0" indent="0"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Tree>
    <p:extLst>
      <p:ext uri="{BB962C8B-B14F-4D97-AF65-F5344CB8AC3E}">
        <p14:creationId xmlns:p14="http://schemas.microsoft.com/office/powerpoint/2010/main" val="36517295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2 Spalten mit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73B036-F1D6-4DC8-BB74-A16FD32C5DB9}"/>
              </a:ext>
            </a:extLst>
          </p:cNvPr>
          <p:cNvSpPr>
            <a:spLocks noGrp="1"/>
          </p:cNvSpPr>
          <p:nvPr>
            <p:ph type="title" hasCustomPrompt="1"/>
          </p:nvPr>
        </p:nvSpPr>
        <p:spPr>
          <a:xfrm>
            <a:off x="305807" y="287819"/>
            <a:ext cx="10181586" cy="863456"/>
          </a:xfrm>
        </p:spPr>
        <p:txBody>
          <a:bodyPr vert="horz" wrap="square" lIns="0" tIns="0" rIns="0" bIns="0" rtlCol="0" anchor="t" anchorCtr="0">
            <a:noAutofit/>
          </a:bodyPr>
          <a:lstStyle>
            <a:lvl1pPr>
              <a:defRPr lang="de-CH">
                <a:solidFill>
                  <a:srgbClr val="003CB4"/>
                </a:solidFill>
              </a:defRPr>
            </a:lvl1pPr>
          </a:lstStyle>
          <a:p>
            <a:pPr lvl="0"/>
            <a:r>
              <a:rPr lang="de-DE"/>
              <a:t>Titel</a:t>
            </a:r>
            <a:endParaRPr lang="de-CH"/>
          </a:p>
        </p:txBody>
      </p:sp>
      <p:sp>
        <p:nvSpPr>
          <p:cNvPr id="3" name="Foliennummernplatzhalter 2">
            <a:extLst>
              <a:ext uri="{FF2B5EF4-FFF2-40B4-BE49-F238E27FC236}">
                <a16:creationId xmlns:a16="http://schemas.microsoft.com/office/drawing/2014/main" id="{7953EDE6-CA4D-4387-A3EE-EA4DC57764C7}"/>
              </a:ext>
            </a:extLst>
          </p:cNvPr>
          <p:cNvSpPr>
            <a:spLocks noGrp="1"/>
          </p:cNvSpPr>
          <p:nvPr>
            <p:ph type="sldNum" sz="quarter" idx="10"/>
          </p:nvPr>
        </p:nvSpPr>
        <p:spPr>
          <a:xfrm>
            <a:off x="305807" y="6799718"/>
            <a:ext cx="305807" cy="190680"/>
          </a:xfrm>
        </p:spPr>
        <p:txBody>
          <a:bodyPr wrap="none" lIns="0" tIns="0" rIns="0" bIns="0" anchor="ctr"/>
          <a:lstStyle>
            <a:lvl1pPr marL="0" indent="0"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fld id="{9871DA25-A9EC-401E-B2F6-3C7389F775D9}" type="slidenum">
              <a:rPr lang="de-CH" smtClean="0"/>
              <a:pPr/>
              <a:t>‹Nr.›</a:t>
            </a:fld>
            <a:endParaRPr lang="de-CH"/>
          </a:p>
        </p:txBody>
      </p:sp>
      <p:sp>
        <p:nvSpPr>
          <p:cNvPr id="4" name="Fußzeilenplatzhalter 3">
            <a:extLst>
              <a:ext uri="{FF2B5EF4-FFF2-40B4-BE49-F238E27FC236}">
                <a16:creationId xmlns:a16="http://schemas.microsoft.com/office/drawing/2014/main" id="{DB8CD2EE-6401-4B09-B03C-BA1BC6087D20}"/>
              </a:ext>
            </a:extLst>
          </p:cNvPr>
          <p:cNvSpPr>
            <a:spLocks noGrp="1"/>
          </p:cNvSpPr>
          <p:nvPr>
            <p:ph type="ftr" sz="quarter" idx="11"/>
          </p:nvPr>
        </p:nvSpPr>
        <p:spPr>
          <a:xfrm>
            <a:off x="611615" y="6799718"/>
            <a:ext cx="11938153" cy="190680"/>
          </a:xfrm>
        </p:spPr>
        <p:txBody>
          <a:bodyPr wrap="none" lIns="0" tIns="0" rIns="0" bIns="0" anchor="ctr"/>
          <a:lstStyle>
            <a:lvl1pPr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r>
              <a:rPr lang="de-CH"/>
              <a:t>Bankenproblematik für Schweizer:innen im Ausland</a:t>
            </a:r>
          </a:p>
        </p:txBody>
      </p:sp>
      <p:sp>
        <p:nvSpPr>
          <p:cNvPr id="5" name="Body1">
            <a:extLst>
              <a:ext uri="{FF2B5EF4-FFF2-40B4-BE49-F238E27FC236}">
                <a16:creationId xmlns:a16="http://schemas.microsoft.com/office/drawing/2014/main" id="{8816F772-44B7-4411-BCB9-FE06F4185EC6}"/>
              </a:ext>
            </a:extLst>
          </p:cNvPr>
          <p:cNvSpPr>
            <a:spLocks noGrp="1"/>
          </p:cNvSpPr>
          <p:nvPr>
            <p:ph idx="12" hasCustomPrompt="1"/>
          </p:nvPr>
        </p:nvSpPr>
        <p:spPr>
          <a:xfrm>
            <a:off x="305807" y="2532804"/>
            <a:ext cx="5978071" cy="4101417"/>
          </a:xfrm>
        </p:spPr>
        <p:txBody>
          <a:bodyPr wrap="square" lIns="0" tIns="0" rIns="0" bIns="0" anchor="t" anchorCtr="0">
            <a:noAutofit/>
          </a:bodyPr>
          <a:lstStyle>
            <a:lvl1pPr marL="0" indent="0"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6" name="Body2">
            <a:extLst>
              <a:ext uri="{FF2B5EF4-FFF2-40B4-BE49-F238E27FC236}">
                <a16:creationId xmlns:a16="http://schemas.microsoft.com/office/drawing/2014/main" id="{EA3AA27E-4239-4011-845A-BF61E684A98E}"/>
              </a:ext>
            </a:extLst>
          </p:cNvPr>
          <p:cNvSpPr>
            <a:spLocks noGrp="1"/>
          </p:cNvSpPr>
          <p:nvPr>
            <p:ph sz="quarter" idx="13" hasCustomPrompt="1"/>
          </p:nvPr>
        </p:nvSpPr>
        <p:spPr>
          <a:xfrm>
            <a:off x="6571698" y="2532804"/>
            <a:ext cx="5978071" cy="4101417"/>
          </a:xfrm>
          <a:prstGeom prst="rect">
            <a:avLst/>
          </a:prstGeom>
        </p:spPr>
        <p:txBody>
          <a:bodyPr wrap="square" lIns="0" tIns="0" rIns="0" bIns="0" anchor="t" anchorCtr="0">
            <a:noAutofit/>
          </a:bodyPr>
          <a:lstStyle>
            <a:lvl1pPr marL="0" indent="0"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7" name="SubTitle1">
            <a:extLst>
              <a:ext uri="{FF2B5EF4-FFF2-40B4-BE49-F238E27FC236}">
                <a16:creationId xmlns:a16="http://schemas.microsoft.com/office/drawing/2014/main" id="{57BF4E1B-48E7-4511-8B20-58E22C3E35D3}"/>
              </a:ext>
            </a:extLst>
          </p:cNvPr>
          <p:cNvSpPr>
            <a:spLocks noGrp="1"/>
          </p:cNvSpPr>
          <p:nvPr>
            <p:ph type="body" sz="quarter" idx="14" hasCustomPrompt="1"/>
          </p:nvPr>
        </p:nvSpPr>
        <p:spPr>
          <a:xfrm>
            <a:off x="305808" y="1885212"/>
            <a:ext cx="5978071" cy="647592"/>
          </a:xfrm>
          <a:prstGeom prst="rect">
            <a:avLst/>
          </a:prstGeom>
        </p:spPr>
        <p:txBody>
          <a:bodyPr wrap="square" lIns="0" tIns="0" rIns="0" bIns="0" anchor="t" anchorCtr="0">
            <a:noAutofit/>
          </a:bodyPr>
          <a:lstStyle>
            <a:lvl1pPr marL="0" indent="0" algn="l">
              <a:lnSpc>
                <a:spcPct val="105000"/>
              </a:lnSpc>
              <a:spcBef>
                <a:spcPts val="0"/>
              </a:spcBef>
              <a:spcAft>
                <a:spcPts val="0"/>
              </a:spcAft>
              <a:defRPr sz="2400" b="1" i="0" u="none">
                <a:solidFill>
                  <a:srgbClr val="003CB4"/>
                </a:solidFill>
                <a:latin typeface="Frutiger for ZKB Light" panose="020B0303030504020204" pitchFamily="34" charset="0"/>
              </a:defRPr>
            </a:lvl1pPr>
            <a:lvl2pPr algn="l">
              <a:lnSpc>
                <a:spcPct val="100000"/>
              </a:lnSpc>
              <a:spcBef>
                <a:spcPts val="0"/>
              </a:spcBef>
              <a:spcAft>
                <a:spcPts val="0"/>
              </a:spcAft>
              <a:defRPr sz="2400" b="0" i="0" u="none">
                <a:solidFill>
                  <a:srgbClr val="003CB4"/>
                </a:solidFill>
                <a:latin typeface="Frutiger for ZKB Light" panose="020B0303030504020204" pitchFamily="34" charset="0"/>
              </a:defRPr>
            </a:lvl2pPr>
            <a:lvl3pPr algn="l">
              <a:lnSpc>
                <a:spcPct val="100000"/>
              </a:lnSpc>
              <a:spcBef>
                <a:spcPts val="0"/>
              </a:spcBef>
              <a:spcAft>
                <a:spcPts val="0"/>
              </a:spcAft>
              <a:defRPr sz="2400" b="0" i="0" u="none">
                <a:solidFill>
                  <a:srgbClr val="003CB4"/>
                </a:solidFill>
                <a:latin typeface="Frutiger for ZKB Light" panose="020B0303030504020204" pitchFamily="34" charset="0"/>
              </a:defRPr>
            </a:lvl3pPr>
            <a:lvl4pPr algn="l">
              <a:lnSpc>
                <a:spcPct val="100000"/>
              </a:lnSpc>
              <a:spcBef>
                <a:spcPts val="0"/>
              </a:spcBef>
              <a:spcAft>
                <a:spcPts val="0"/>
              </a:spcAft>
              <a:defRPr sz="2400" b="0" i="0" u="none">
                <a:solidFill>
                  <a:srgbClr val="003CB4"/>
                </a:solidFill>
                <a:latin typeface="Frutiger for ZKB Light" panose="020B0303030504020204" pitchFamily="34" charset="0"/>
              </a:defRPr>
            </a:lvl4pPr>
            <a:lvl5pPr algn="l">
              <a:lnSpc>
                <a:spcPct val="100000"/>
              </a:lnSpc>
              <a:spcBef>
                <a:spcPts val="0"/>
              </a:spcBef>
              <a:spcAft>
                <a:spcPts val="0"/>
              </a:spcAft>
              <a:defRPr sz="2400" b="0" i="0" u="none">
                <a:solidFill>
                  <a:srgbClr val="003CB4"/>
                </a:solidFill>
                <a:latin typeface="Frutiger for ZKB Light" panose="020B0303030504020204" pitchFamily="34" charset="0"/>
              </a:defRPr>
            </a:lvl5pPr>
          </a:lstStyle>
          <a:p>
            <a:pPr lvl="0"/>
            <a:r>
              <a:rPr lang="de-DE"/>
              <a:t>Untertitel</a:t>
            </a:r>
            <a:endParaRPr lang="de-CH"/>
          </a:p>
        </p:txBody>
      </p:sp>
      <p:sp>
        <p:nvSpPr>
          <p:cNvPr id="8" name="SubTitle2">
            <a:extLst>
              <a:ext uri="{FF2B5EF4-FFF2-40B4-BE49-F238E27FC236}">
                <a16:creationId xmlns:a16="http://schemas.microsoft.com/office/drawing/2014/main" id="{CC9430B9-617C-44C7-B2AF-721ECEEC13CE}"/>
              </a:ext>
            </a:extLst>
          </p:cNvPr>
          <p:cNvSpPr>
            <a:spLocks noGrp="1"/>
          </p:cNvSpPr>
          <p:nvPr>
            <p:ph type="body" sz="quarter" idx="15" hasCustomPrompt="1"/>
          </p:nvPr>
        </p:nvSpPr>
        <p:spPr>
          <a:xfrm>
            <a:off x="6571699" y="1885212"/>
            <a:ext cx="5978071" cy="647592"/>
          </a:xfrm>
          <a:prstGeom prst="rect">
            <a:avLst/>
          </a:prstGeom>
        </p:spPr>
        <p:txBody>
          <a:bodyPr wrap="square" lIns="0" tIns="0" rIns="0" bIns="0" anchor="t" anchorCtr="0">
            <a:noAutofit/>
          </a:bodyPr>
          <a:lstStyle>
            <a:lvl1pPr marL="0" indent="0" algn="l">
              <a:lnSpc>
                <a:spcPct val="105000"/>
              </a:lnSpc>
              <a:spcBef>
                <a:spcPts val="0"/>
              </a:spcBef>
              <a:spcAft>
                <a:spcPts val="0"/>
              </a:spcAft>
              <a:defRPr sz="2400" b="1" i="0" u="none">
                <a:solidFill>
                  <a:srgbClr val="003CB4"/>
                </a:solidFill>
                <a:latin typeface="Frutiger for ZKB Light" panose="020B0303030504020204" pitchFamily="34" charset="0"/>
              </a:defRPr>
            </a:lvl1pPr>
            <a:lvl2pPr algn="l">
              <a:lnSpc>
                <a:spcPct val="100000"/>
              </a:lnSpc>
              <a:spcBef>
                <a:spcPts val="0"/>
              </a:spcBef>
              <a:spcAft>
                <a:spcPts val="0"/>
              </a:spcAft>
              <a:defRPr sz="2400" b="0" i="0" u="none">
                <a:solidFill>
                  <a:srgbClr val="003CB4"/>
                </a:solidFill>
                <a:latin typeface="Frutiger for ZKB Light" panose="020B0303030504020204" pitchFamily="34" charset="0"/>
              </a:defRPr>
            </a:lvl2pPr>
            <a:lvl3pPr algn="l">
              <a:lnSpc>
                <a:spcPct val="100000"/>
              </a:lnSpc>
              <a:spcBef>
                <a:spcPts val="0"/>
              </a:spcBef>
              <a:spcAft>
                <a:spcPts val="0"/>
              </a:spcAft>
              <a:defRPr sz="2400" b="0" i="0" u="none">
                <a:solidFill>
                  <a:srgbClr val="003CB4"/>
                </a:solidFill>
                <a:latin typeface="Frutiger for ZKB Light" panose="020B0303030504020204" pitchFamily="34" charset="0"/>
              </a:defRPr>
            </a:lvl3pPr>
            <a:lvl4pPr algn="l">
              <a:lnSpc>
                <a:spcPct val="100000"/>
              </a:lnSpc>
              <a:spcBef>
                <a:spcPts val="0"/>
              </a:spcBef>
              <a:spcAft>
                <a:spcPts val="0"/>
              </a:spcAft>
              <a:defRPr sz="2400" b="0" i="0" u="none">
                <a:solidFill>
                  <a:srgbClr val="003CB4"/>
                </a:solidFill>
                <a:latin typeface="Frutiger for ZKB Light" panose="020B0303030504020204" pitchFamily="34" charset="0"/>
              </a:defRPr>
            </a:lvl4pPr>
            <a:lvl5pPr algn="l">
              <a:lnSpc>
                <a:spcPct val="100000"/>
              </a:lnSpc>
              <a:spcBef>
                <a:spcPts val="0"/>
              </a:spcBef>
              <a:spcAft>
                <a:spcPts val="0"/>
              </a:spcAft>
              <a:defRPr sz="2400" b="0" i="0" u="none">
                <a:solidFill>
                  <a:srgbClr val="003CB4"/>
                </a:solidFill>
                <a:latin typeface="Frutiger for ZKB Light" panose="020B0303030504020204" pitchFamily="34" charset="0"/>
              </a:defRPr>
            </a:lvl5pPr>
          </a:lstStyle>
          <a:p>
            <a:pPr lvl="0"/>
            <a:r>
              <a:rPr lang="de-DE"/>
              <a:t>Untertitel</a:t>
            </a:r>
            <a:endParaRPr lang="de-CH"/>
          </a:p>
        </p:txBody>
      </p:sp>
    </p:spTree>
    <p:extLst>
      <p:ext uri="{BB962C8B-B14F-4D97-AF65-F5344CB8AC3E}">
        <p14:creationId xmlns:p14="http://schemas.microsoft.com/office/powerpoint/2010/main" val="29615985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3 Spal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1CF430-6781-43D4-BF6D-0BE06F1EE9FE}"/>
              </a:ext>
            </a:extLst>
          </p:cNvPr>
          <p:cNvSpPr>
            <a:spLocks noGrp="1"/>
          </p:cNvSpPr>
          <p:nvPr>
            <p:ph type="title" hasCustomPrompt="1"/>
          </p:nvPr>
        </p:nvSpPr>
        <p:spPr>
          <a:xfrm>
            <a:off x="305807" y="287819"/>
            <a:ext cx="10181586" cy="863456"/>
          </a:xfrm>
        </p:spPr>
        <p:txBody>
          <a:bodyPr vert="horz" wrap="square" lIns="0" tIns="0" rIns="0" bIns="0" rtlCol="0" anchor="t" anchorCtr="0">
            <a:noAutofit/>
          </a:bodyPr>
          <a:lstStyle>
            <a:lvl1pPr>
              <a:defRPr lang="de-CH">
                <a:solidFill>
                  <a:srgbClr val="003CB4"/>
                </a:solidFill>
              </a:defRPr>
            </a:lvl1pPr>
          </a:lstStyle>
          <a:p>
            <a:pPr lvl="0"/>
            <a:r>
              <a:rPr lang="de-DE"/>
              <a:t>Titel</a:t>
            </a:r>
            <a:endParaRPr lang="de-CH"/>
          </a:p>
        </p:txBody>
      </p:sp>
      <p:sp>
        <p:nvSpPr>
          <p:cNvPr id="3" name="Foliennummernplatzhalter 2">
            <a:extLst>
              <a:ext uri="{FF2B5EF4-FFF2-40B4-BE49-F238E27FC236}">
                <a16:creationId xmlns:a16="http://schemas.microsoft.com/office/drawing/2014/main" id="{D03D4699-9818-47E4-B28E-FF58E12D2A20}"/>
              </a:ext>
            </a:extLst>
          </p:cNvPr>
          <p:cNvSpPr>
            <a:spLocks noGrp="1"/>
          </p:cNvSpPr>
          <p:nvPr>
            <p:ph type="sldNum" sz="quarter" idx="10"/>
          </p:nvPr>
        </p:nvSpPr>
        <p:spPr>
          <a:xfrm>
            <a:off x="305807" y="6799718"/>
            <a:ext cx="305807" cy="190680"/>
          </a:xfrm>
        </p:spPr>
        <p:txBody>
          <a:bodyPr wrap="none" lIns="0" tIns="0" rIns="0" bIns="0" anchor="ctr"/>
          <a:lstStyle>
            <a:lvl1pPr marL="0" indent="0"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fld id="{9871DA25-A9EC-401E-B2F6-3C7389F775D9}" type="slidenum">
              <a:rPr lang="de-CH" smtClean="0"/>
              <a:pPr/>
              <a:t>‹Nr.›</a:t>
            </a:fld>
            <a:endParaRPr lang="de-CH"/>
          </a:p>
        </p:txBody>
      </p:sp>
      <p:sp>
        <p:nvSpPr>
          <p:cNvPr id="4" name="Fußzeilenplatzhalter 3">
            <a:extLst>
              <a:ext uri="{FF2B5EF4-FFF2-40B4-BE49-F238E27FC236}">
                <a16:creationId xmlns:a16="http://schemas.microsoft.com/office/drawing/2014/main" id="{8E375166-3962-498F-A6EF-9127B796E73C}"/>
              </a:ext>
            </a:extLst>
          </p:cNvPr>
          <p:cNvSpPr>
            <a:spLocks noGrp="1"/>
          </p:cNvSpPr>
          <p:nvPr>
            <p:ph type="ftr" sz="quarter" idx="11"/>
          </p:nvPr>
        </p:nvSpPr>
        <p:spPr>
          <a:xfrm>
            <a:off x="611615" y="6799718"/>
            <a:ext cx="11938153" cy="190680"/>
          </a:xfrm>
        </p:spPr>
        <p:txBody>
          <a:bodyPr wrap="none" lIns="0" tIns="0" rIns="0" bIns="0" anchor="ctr"/>
          <a:lstStyle>
            <a:lvl1pPr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r>
              <a:rPr lang="de-CH"/>
              <a:t>Bankenproblematik für Schweizer:innen im Ausland</a:t>
            </a:r>
          </a:p>
        </p:txBody>
      </p:sp>
      <p:sp>
        <p:nvSpPr>
          <p:cNvPr id="5" name="Body1">
            <a:extLst>
              <a:ext uri="{FF2B5EF4-FFF2-40B4-BE49-F238E27FC236}">
                <a16:creationId xmlns:a16="http://schemas.microsoft.com/office/drawing/2014/main" id="{AC7C9D0E-AA77-4200-A456-DDF0D069AE24}"/>
              </a:ext>
            </a:extLst>
          </p:cNvPr>
          <p:cNvSpPr>
            <a:spLocks noGrp="1"/>
          </p:cNvSpPr>
          <p:nvPr>
            <p:ph idx="12" hasCustomPrompt="1"/>
          </p:nvPr>
        </p:nvSpPr>
        <p:spPr>
          <a:xfrm>
            <a:off x="305807" y="1885212"/>
            <a:ext cx="3889441" cy="4749009"/>
          </a:xfrm>
        </p:spPr>
        <p:txBody>
          <a:bodyPr wrap="square" lIns="0" tIns="0" rIns="0" bIns="0" anchor="t" anchorCtr="0">
            <a:noAutofit/>
          </a:bodyPr>
          <a:lstStyle>
            <a:lvl1pPr marL="0" indent="0"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6" name="Body2">
            <a:extLst>
              <a:ext uri="{FF2B5EF4-FFF2-40B4-BE49-F238E27FC236}">
                <a16:creationId xmlns:a16="http://schemas.microsoft.com/office/drawing/2014/main" id="{1FC84048-D1C6-49F5-826C-F772AFAADD62}"/>
              </a:ext>
            </a:extLst>
          </p:cNvPr>
          <p:cNvSpPr>
            <a:spLocks noGrp="1"/>
          </p:cNvSpPr>
          <p:nvPr>
            <p:ph sz="quarter" idx="13" hasCustomPrompt="1"/>
          </p:nvPr>
        </p:nvSpPr>
        <p:spPr>
          <a:xfrm>
            <a:off x="4483068" y="1885212"/>
            <a:ext cx="3889441" cy="4749009"/>
          </a:xfrm>
          <a:prstGeom prst="rect">
            <a:avLst/>
          </a:prstGeom>
        </p:spPr>
        <p:txBody>
          <a:bodyPr wrap="square" lIns="0" tIns="0" rIns="0" bIns="0" anchor="t" anchorCtr="0">
            <a:noAutofit/>
          </a:bodyPr>
          <a:lstStyle>
            <a:lvl1pPr marL="0" indent="0"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7" name="Body3">
            <a:extLst>
              <a:ext uri="{FF2B5EF4-FFF2-40B4-BE49-F238E27FC236}">
                <a16:creationId xmlns:a16="http://schemas.microsoft.com/office/drawing/2014/main" id="{45987825-F5EE-4E5E-9794-CB164A2D6C31}"/>
              </a:ext>
            </a:extLst>
          </p:cNvPr>
          <p:cNvSpPr>
            <a:spLocks noGrp="1"/>
          </p:cNvSpPr>
          <p:nvPr>
            <p:ph sz="quarter" idx="14" hasCustomPrompt="1"/>
          </p:nvPr>
        </p:nvSpPr>
        <p:spPr>
          <a:xfrm>
            <a:off x="8660327" y="1885212"/>
            <a:ext cx="3889441" cy="4749009"/>
          </a:xfrm>
          <a:prstGeom prst="rect">
            <a:avLst/>
          </a:prstGeom>
        </p:spPr>
        <p:txBody>
          <a:bodyPr wrap="square" lIns="0" tIns="0" rIns="0" bIns="0" anchor="t" anchorCtr="0">
            <a:noAutofit/>
          </a:bodyPr>
          <a:lstStyle>
            <a:lvl1pPr marL="0" indent="0"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Tree>
    <p:extLst>
      <p:ext uri="{BB962C8B-B14F-4D97-AF65-F5344CB8AC3E}">
        <p14:creationId xmlns:p14="http://schemas.microsoft.com/office/powerpoint/2010/main" val="16392257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3 Spalten mit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A153B0-D9EA-49A2-B00C-72D1C4CEF954}"/>
              </a:ext>
            </a:extLst>
          </p:cNvPr>
          <p:cNvSpPr>
            <a:spLocks noGrp="1"/>
          </p:cNvSpPr>
          <p:nvPr>
            <p:ph type="title" hasCustomPrompt="1"/>
          </p:nvPr>
        </p:nvSpPr>
        <p:spPr>
          <a:xfrm>
            <a:off x="305807" y="287819"/>
            <a:ext cx="10181586" cy="863456"/>
          </a:xfrm>
        </p:spPr>
        <p:txBody>
          <a:bodyPr vert="horz" wrap="square" lIns="0" tIns="0" rIns="0" bIns="0" rtlCol="0" anchor="t" anchorCtr="0">
            <a:noAutofit/>
          </a:bodyPr>
          <a:lstStyle>
            <a:lvl1pPr>
              <a:defRPr lang="de-CH">
                <a:solidFill>
                  <a:srgbClr val="003CB4"/>
                </a:solidFill>
              </a:defRPr>
            </a:lvl1pPr>
          </a:lstStyle>
          <a:p>
            <a:pPr lvl="0"/>
            <a:r>
              <a:rPr lang="de-DE"/>
              <a:t>Titel</a:t>
            </a:r>
            <a:endParaRPr lang="de-CH"/>
          </a:p>
        </p:txBody>
      </p:sp>
      <p:sp>
        <p:nvSpPr>
          <p:cNvPr id="3" name="Foliennummernplatzhalter 2">
            <a:extLst>
              <a:ext uri="{FF2B5EF4-FFF2-40B4-BE49-F238E27FC236}">
                <a16:creationId xmlns:a16="http://schemas.microsoft.com/office/drawing/2014/main" id="{80F92ABC-4535-4314-93DA-56F5E5C46B29}"/>
              </a:ext>
            </a:extLst>
          </p:cNvPr>
          <p:cNvSpPr>
            <a:spLocks noGrp="1"/>
          </p:cNvSpPr>
          <p:nvPr>
            <p:ph type="sldNum" sz="quarter" idx="10"/>
          </p:nvPr>
        </p:nvSpPr>
        <p:spPr>
          <a:xfrm>
            <a:off x="305807" y="6799718"/>
            <a:ext cx="305807" cy="190680"/>
          </a:xfrm>
        </p:spPr>
        <p:txBody>
          <a:bodyPr wrap="none" lIns="0" tIns="0" rIns="0" bIns="0" anchor="ctr"/>
          <a:lstStyle>
            <a:lvl1pPr marL="0" indent="0"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fld id="{9871DA25-A9EC-401E-B2F6-3C7389F775D9}" type="slidenum">
              <a:rPr lang="de-CH" smtClean="0"/>
              <a:pPr/>
              <a:t>‹Nr.›</a:t>
            </a:fld>
            <a:endParaRPr lang="de-CH"/>
          </a:p>
        </p:txBody>
      </p:sp>
      <p:sp>
        <p:nvSpPr>
          <p:cNvPr id="4" name="Fußzeilenplatzhalter 3">
            <a:extLst>
              <a:ext uri="{FF2B5EF4-FFF2-40B4-BE49-F238E27FC236}">
                <a16:creationId xmlns:a16="http://schemas.microsoft.com/office/drawing/2014/main" id="{3DE74D8E-F1D2-4FF7-8234-DB2273FE5528}"/>
              </a:ext>
            </a:extLst>
          </p:cNvPr>
          <p:cNvSpPr>
            <a:spLocks noGrp="1"/>
          </p:cNvSpPr>
          <p:nvPr>
            <p:ph type="ftr" sz="quarter" idx="11"/>
          </p:nvPr>
        </p:nvSpPr>
        <p:spPr>
          <a:xfrm>
            <a:off x="611615" y="6799718"/>
            <a:ext cx="11938153" cy="190680"/>
          </a:xfrm>
        </p:spPr>
        <p:txBody>
          <a:bodyPr wrap="none" lIns="0" tIns="0" rIns="0" bIns="0" anchor="ctr"/>
          <a:lstStyle>
            <a:lvl1pPr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r>
              <a:rPr lang="de-CH"/>
              <a:t>Bankenproblematik für Schweizer:innen im Ausland</a:t>
            </a:r>
          </a:p>
        </p:txBody>
      </p:sp>
      <p:sp>
        <p:nvSpPr>
          <p:cNvPr id="5" name="Body1">
            <a:extLst>
              <a:ext uri="{FF2B5EF4-FFF2-40B4-BE49-F238E27FC236}">
                <a16:creationId xmlns:a16="http://schemas.microsoft.com/office/drawing/2014/main" id="{EFD49676-3F04-4FC8-B64E-2A96DF983B1B}"/>
              </a:ext>
            </a:extLst>
          </p:cNvPr>
          <p:cNvSpPr>
            <a:spLocks noGrp="1"/>
          </p:cNvSpPr>
          <p:nvPr>
            <p:ph idx="12" hasCustomPrompt="1"/>
          </p:nvPr>
        </p:nvSpPr>
        <p:spPr>
          <a:xfrm>
            <a:off x="305807" y="2532804"/>
            <a:ext cx="3889441" cy="4101417"/>
          </a:xfrm>
        </p:spPr>
        <p:txBody>
          <a:bodyPr wrap="square" lIns="0" tIns="0" rIns="0" bIns="0" anchor="t" anchorCtr="0">
            <a:noAutofit/>
          </a:bodyPr>
          <a:lstStyle>
            <a:lvl1pPr marL="0" indent="0"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6" name="Body2">
            <a:extLst>
              <a:ext uri="{FF2B5EF4-FFF2-40B4-BE49-F238E27FC236}">
                <a16:creationId xmlns:a16="http://schemas.microsoft.com/office/drawing/2014/main" id="{3390DF26-4370-4732-A098-71B3B7CD42D6}"/>
              </a:ext>
            </a:extLst>
          </p:cNvPr>
          <p:cNvSpPr>
            <a:spLocks noGrp="1"/>
          </p:cNvSpPr>
          <p:nvPr>
            <p:ph sz="quarter" idx="13" hasCustomPrompt="1"/>
          </p:nvPr>
        </p:nvSpPr>
        <p:spPr>
          <a:xfrm>
            <a:off x="4483068" y="2532804"/>
            <a:ext cx="3889441" cy="4101417"/>
          </a:xfrm>
          <a:prstGeom prst="rect">
            <a:avLst/>
          </a:prstGeom>
        </p:spPr>
        <p:txBody>
          <a:bodyPr wrap="square" lIns="0" tIns="0" rIns="0" bIns="0" anchor="t" anchorCtr="0">
            <a:noAutofit/>
          </a:bodyPr>
          <a:lstStyle>
            <a:lvl1pPr marL="0" indent="0"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7" name="Body3">
            <a:extLst>
              <a:ext uri="{FF2B5EF4-FFF2-40B4-BE49-F238E27FC236}">
                <a16:creationId xmlns:a16="http://schemas.microsoft.com/office/drawing/2014/main" id="{2E388436-E2E3-4985-9D0C-F0FA6CA03500}"/>
              </a:ext>
            </a:extLst>
          </p:cNvPr>
          <p:cNvSpPr>
            <a:spLocks noGrp="1"/>
          </p:cNvSpPr>
          <p:nvPr>
            <p:ph sz="quarter" idx="14" hasCustomPrompt="1"/>
          </p:nvPr>
        </p:nvSpPr>
        <p:spPr>
          <a:xfrm>
            <a:off x="8660327" y="2532804"/>
            <a:ext cx="3889441" cy="4101417"/>
          </a:xfrm>
          <a:prstGeom prst="rect">
            <a:avLst/>
          </a:prstGeom>
        </p:spPr>
        <p:txBody>
          <a:bodyPr wrap="square" lIns="0" tIns="0" rIns="0" bIns="0" anchor="t" anchorCtr="0">
            <a:noAutofit/>
          </a:bodyPr>
          <a:lstStyle>
            <a:lvl1pPr marL="0" indent="0"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8" name="SubTitle1">
            <a:extLst>
              <a:ext uri="{FF2B5EF4-FFF2-40B4-BE49-F238E27FC236}">
                <a16:creationId xmlns:a16="http://schemas.microsoft.com/office/drawing/2014/main" id="{00583F06-2FB9-45E4-8BC4-E5BC7BA128FF}"/>
              </a:ext>
            </a:extLst>
          </p:cNvPr>
          <p:cNvSpPr>
            <a:spLocks noGrp="1"/>
          </p:cNvSpPr>
          <p:nvPr>
            <p:ph type="body" sz="quarter" idx="15" hasCustomPrompt="1"/>
          </p:nvPr>
        </p:nvSpPr>
        <p:spPr>
          <a:xfrm>
            <a:off x="305808" y="1885212"/>
            <a:ext cx="3889441" cy="647592"/>
          </a:xfrm>
          <a:prstGeom prst="rect">
            <a:avLst/>
          </a:prstGeom>
        </p:spPr>
        <p:txBody>
          <a:bodyPr wrap="square" lIns="0" tIns="0" rIns="0" bIns="0" anchor="t" anchorCtr="0">
            <a:noAutofit/>
          </a:bodyPr>
          <a:lstStyle>
            <a:lvl1pPr marL="0" indent="0" algn="l">
              <a:lnSpc>
                <a:spcPct val="105000"/>
              </a:lnSpc>
              <a:spcBef>
                <a:spcPts val="0"/>
              </a:spcBef>
              <a:spcAft>
                <a:spcPts val="0"/>
              </a:spcAft>
              <a:defRPr sz="2400" b="1" i="0" u="none">
                <a:solidFill>
                  <a:srgbClr val="003CB4"/>
                </a:solidFill>
                <a:latin typeface="Frutiger for ZKB Light" panose="020B0303030504020204" pitchFamily="34" charset="0"/>
              </a:defRPr>
            </a:lvl1pPr>
            <a:lvl2pPr algn="l">
              <a:lnSpc>
                <a:spcPct val="100000"/>
              </a:lnSpc>
              <a:spcBef>
                <a:spcPts val="0"/>
              </a:spcBef>
              <a:spcAft>
                <a:spcPts val="0"/>
              </a:spcAft>
              <a:defRPr sz="2400" b="0" i="0" u="none">
                <a:solidFill>
                  <a:srgbClr val="003CB4"/>
                </a:solidFill>
                <a:latin typeface="Frutiger for ZKB Light" panose="020B0303030504020204" pitchFamily="34" charset="0"/>
              </a:defRPr>
            </a:lvl2pPr>
            <a:lvl3pPr algn="l">
              <a:lnSpc>
                <a:spcPct val="100000"/>
              </a:lnSpc>
              <a:spcBef>
                <a:spcPts val="0"/>
              </a:spcBef>
              <a:spcAft>
                <a:spcPts val="0"/>
              </a:spcAft>
              <a:defRPr sz="2400" b="0" i="0" u="none">
                <a:solidFill>
                  <a:srgbClr val="003CB4"/>
                </a:solidFill>
                <a:latin typeface="Frutiger for ZKB Light" panose="020B0303030504020204" pitchFamily="34" charset="0"/>
              </a:defRPr>
            </a:lvl3pPr>
            <a:lvl4pPr algn="l">
              <a:lnSpc>
                <a:spcPct val="100000"/>
              </a:lnSpc>
              <a:spcBef>
                <a:spcPts val="0"/>
              </a:spcBef>
              <a:spcAft>
                <a:spcPts val="0"/>
              </a:spcAft>
              <a:defRPr sz="2400" b="0" i="0" u="none">
                <a:solidFill>
                  <a:srgbClr val="003CB4"/>
                </a:solidFill>
                <a:latin typeface="Frutiger for ZKB Light" panose="020B0303030504020204" pitchFamily="34" charset="0"/>
              </a:defRPr>
            </a:lvl4pPr>
            <a:lvl5pPr algn="l">
              <a:lnSpc>
                <a:spcPct val="100000"/>
              </a:lnSpc>
              <a:spcBef>
                <a:spcPts val="0"/>
              </a:spcBef>
              <a:spcAft>
                <a:spcPts val="0"/>
              </a:spcAft>
              <a:defRPr sz="2400" b="0" i="0" u="none">
                <a:solidFill>
                  <a:srgbClr val="003CB4"/>
                </a:solidFill>
                <a:latin typeface="Frutiger for ZKB Light" panose="020B0303030504020204" pitchFamily="34" charset="0"/>
              </a:defRPr>
            </a:lvl5pPr>
          </a:lstStyle>
          <a:p>
            <a:pPr lvl="0"/>
            <a:r>
              <a:rPr lang="de-DE"/>
              <a:t>Untertitel</a:t>
            </a:r>
            <a:endParaRPr lang="de-CH"/>
          </a:p>
        </p:txBody>
      </p:sp>
      <p:sp>
        <p:nvSpPr>
          <p:cNvPr id="9" name="SubTitle2">
            <a:extLst>
              <a:ext uri="{FF2B5EF4-FFF2-40B4-BE49-F238E27FC236}">
                <a16:creationId xmlns:a16="http://schemas.microsoft.com/office/drawing/2014/main" id="{4A745C6A-FA9A-4106-9DA9-4DA038A7A836}"/>
              </a:ext>
            </a:extLst>
          </p:cNvPr>
          <p:cNvSpPr>
            <a:spLocks noGrp="1"/>
          </p:cNvSpPr>
          <p:nvPr>
            <p:ph type="body" sz="quarter" idx="16" hasCustomPrompt="1"/>
          </p:nvPr>
        </p:nvSpPr>
        <p:spPr>
          <a:xfrm>
            <a:off x="4483069" y="1885212"/>
            <a:ext cx="3889441" cy="647592"/>
          </a:xfrm>
          <a:prstGeom prst="rect">
            <a:avLst/>
          </a:prstGeom>
        </p:spPr>
        <p:txBody>
          <a:bodyPr wrap="square" lIns="0" tIns="0" rIns="0" bIns="0" anchor="t" anchorCtr="0">
            <a:noAutofit/>
          </a:bodyPr>
          <a:lstStyle>
            <a:lvl1pPr marL="0" indent="0" algn="l">
              <a:lnSpc>
                <a:spcPct val="105000"/>
              </a:lnSpc>
              <a:spcBef>
                <a:spcPts val="0"/>
              </a:spcBef>
              <a:spcAft>
                <a:spcPts val="0"/>
              </a:spcAft>
              <a:defRPr sz="2400" b="1" i="0" u="none">
                <a:solidFill>
                  <a:srgbClr val="003CB4"/>
                </a:solidFill>
                <a:latin typeface="Frutiger for ZKB Light" panose="020B0303030504020204" pitchFamily="34" charset="0"/>
              </a:defRPr>
            </a:lvl1pPr>
            <a:lvl2pPr algn="l">
              <a:lnSpc>
                <a:spcPct val="100000"/>
              </a:lnSpc>
              <a:spcBef>
                <a:spcPts val="0"/>
              </a:spcBef>
              <a:spcAft>
                <a:spcPts val="0"/>
              </a:spcAft>
              <a:defRPr sz="2400" b="0" i="0" u="none">
                <a:solidFill>
                  <a:srgbClr val="003CB4"/>
                </a:solidFill>
                <a:latin typeface="Frutiger for ZKB Light" panose="020B0303030504020204" pitchFamily="34" charset="0"/>
              </a:defRPr>
            </a:lvl2pPr>
            <a:lvl3pPr algn="l">
              <a:lnSpc>
                <a:spcPct val="100000"/>
              </a:lnSpc>
              <a:spcBef>
                <a:spcPts val="0"/>
              </a:spcBef>
              <a:spcAft>
                <a:spcPts val="0"/>
              </a:spcAft>
              <a:defRPr sz="2400" b="0" i="0" u="none">
                <a:solidFill>
                  <a:srgbClr val="003CB4"/>
                </a:solidFill>
                <a:latin typeface="Frutiger for ZKB Light" panose="020B0303030504020204" pitchFamily="34" charset="0"/>
              </a:defRPr>
            </a:lvl3pPr>
            <a:lvl4pPr algn="l">
              <a:lnSpc>
                <a:spcPct val="100000"/>
              </a:lnSpc>
              <a:spcBef>
                <a:spcPts val="0"/>
              </a:spcBef>
              <a:spcAft>
                <a:spcPts val="0"/>
              </a:spcAft>
              <a:defRPr sz="2400" b="0" i="0" u="none">
                <a:solidFill>
                  <a:srgbClr val="003CB4"/>
                </a:solidFill>
                <a:latin typeface="Frutiger for ZKB Light" panose="020B0303030504020204" pitchFamily="34" charset="0"/>
              </a:defRPr>
            </a:lvl4pPr>
            <a:lvl5pPr algn="l">
              <a:lnSpc>
                <a:spcPct val="100000"/>
              </a:lnSpc>
              <a:spcBef>
                <a:spcPts val="0"/>
              </a:spcBef>
              <a:spcAft>
                <a:spcPts val="0"/>
              </a:spcAft>
              <a:defRPr sz="2400" b="0" i="0" u="none">
                <a:solidFill>
                  <a:srgbClr val="003CB4"/>
                </a:solidFill>
                <a:latin typeface="Frutiger for ZKB Light" panose="020B0303030504020204" pitchFamily="34" charset="0"/>
              </a:defRPr>
            </a:lvl5pPr>
          </a:lstStyle>
          <a:p>
            <a:pPr lvl="0"/>
            <a:r>
              <a:rPr lang="de-DE"/>
              <a:t>Untertitel</a:t>
            </a:r>
            <a:endParaRPr lang="de-CH"/>
          </a:p>
        </p:txBody>
      </p:sp>
      <p:sp>
        <p:nvSpPr>
          <p:cNvPr id="10" name="SubTitle3">
            <a:extLst>
              <a:ext uri="{FF2B5EF4-FFF2-40B4-BE49-F238E27FC236}">
                <a16:creationId xmlns:a16="http://schemas.microsoft.com/office/drawing/2014/main" id="{928A7143-6B36-4006-BFF6-70E092F2CEB4}"/>
              </a:ext>
            </a:extLst>
          </p:cNvPr>
          <p:cNvSpPr>
            <a:spLocks noGrp="1"/>
          </p:cNvSpPr>
          <p:nvPr>
            <p:ph type="body" sz="quarter" idx="17" hasCustomPrompt="1"/>
          </p:nvPr>
        </p:nvSpPr>
        <p:spPr>
          <a:xfrm>
            <a:off x="8660328" y="1885212"/>
            <a:ext cx="3889441" cy="647592"/>
          </a:xfrm>
          <a:prstGeom prst="rect">
            <a:avLst/>
          </a:prstGeom>
        </p:spPr>
        <p:txBody>
          <a:bodyPr wrap="square" lIns="0" tIns="0" rIns="0" bIns="0" anchor="t" anchorCtr="0">
            <a:noAutofit/>
          </a:bodyPr>
          <a:lstStyle>
            <a:lvl1pPr marL="0" indent="0" algn="l">
              <a:lnSpc>
                <a:spcPct val="105000"/>
              </a:lnSpc>
              <a:spcBef>
                <a:spcPts val="0"/>
              </a:spcBef>
              <a:spcAft>
                <a:spcPts val="0"/>
              </a:spcAft>
              <a:defRPr sz="2400" b="1" i="0" u="none">
                <a:solidFill>
                  <a:srgbClr val="003CB4"/>
                </a:solidFill>
                <a:latin typeface="Frutiger for ZKB Light" panose="020B0303030504020204" pitchFamily="34" charset="0"/>
              </a:defRPr>
            </a:lvl1pPr>
            <a:lvl2pPr algn="l">
              <a:lnSpc>
                <a:spcPct val="100000"/>
              </a:lnSpc>
              <a:spcBef>
                <a:spcPts val="0"/>
              </a:spcBef>
              <a:spcAft>
                <a:spcPts val="0"/>
              </a:spcAft>
              <a:defRPr sz="2400" b="0" i="0" u="none">
                <a:solidFill>
                  <a:srgbClr val="003CB4"/>
                </a:solidFill>
                <a:latin typeface="Frutiger for ZKB Light" panose="020B0303030504020204" pitchFamily="34" charset="0"/>
              </a:defRPr>
            </a:lvl2pPr>
            <a:lvl3pPr algn="l">
              <a:lnSpc>
                <a:spcPct val="100000"/>
              </a:lnSpc>
              <a:spcBef>
                <a:spcPts val="0"/>
              </a:spcBef>
              <a:spcAft>
                <a:spcPts val="0"/>
              </a:spcAft>
              <a:defRPr sz="2400" b="0" i="0" u="none">
                <a:solidFill>
                  <a:srgbClr val="003CB4"/>
                </a:solidFill>
                <a:latin typeface="Frutiger for ZKB Light" panose="020B0303030504020204" pitchFamily="34" charset="0"/>
              </a:defRPr>
            </a:lvl3pPr>
            <a:lvl4pPr algn="l">
              <a:lnSpc>
                <a:spcPct val="100000"/>
              </a:lnSpc>
              <a:spcBef>
                <a:spcPts val="0"/>
              </a:spcBef>
              <a:spcAft>
                <a:spcPts val="0"/>
              </a:spcAft>
              <a:defRPr sz="2400" b="0" i="0" u="none">
                <a:solidFill>
                  <a:srgbClr val="003CB4"/>
                </a:solidFill>
                <a:latin typeface="Frutiger for ZKB Light" panose="020B0303030504020204" pitchFamily="34" charset="0"/>
              </a:defRPr>
            </a:lvl4pPr>
            <a:lvl5pPr algn="l">
              <a:lnSpc>
                <a:spcPct val="100000"/>
              </a:lnSpc>
              <a:spcBef>
                <a:spcPts val="0"/>
              </a:spcBef>
              <a:spcAft>
                <a:spcPts val="0"/>
              </a:spcAft>
              <a:defRPr sz="2400" b="0" i="0" u="none">
                <a:solidFill>
                  <a:srgbClr val="003CB4"/>
                </a:solidFill>
                <a:latin typeface="Frutiger for ZKB Light" panose="020B0303030504020204" pitchFamily="34" charset="0"/>
              </a:defRPr>
            </a:lvl5pPr>
          </a:lstStyle>
          <a:p>
            <a:pPr lvl="0"/>
            <a:r>
              <a:rPr lang="de-DE"/>
              <a:t>Untertitel</a:t>
            </a:r>
            <a:endParaRPr lang="de-CH"/>
          </a:p>
        </p:txBody>
      </p:sp>
    </p:spTree>
    <p:extLst>
      <p:ext uri="{BB962C8B-B14F-4D97-AF65-F5344CB8AC3E}">
        <p14:creationId xmlns:p14="http://schemas.microsoft.com/office/powerpoint/2010/main" val="11590744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0F8F5F-FBB0-4D3D-B572-EF0A6777794E}"/>
              </a:ext>
            </a:extLst>
          </p:cNvPr>
          <p:cNvSpPr>
            <a:spLocks noGrp="1"/>
          </p:cNvSpPr>
          <p:nvPr>
            <p:ph type="title" hasCustomPrompt="1"/>
          </p:nvPr>
        </p:nvSpPr>
        <p:spPr>
          <a:xfrm>
            <a:off x="305807" y="287819"/>
            <a:ext cx="10181586" cy="863456"/>
          </a:xfrm>
        </p:spPr>
        <p:txBody>
          <a:bodyPr vert="horz" wrap="square" lIns="0" tIns="0" rIns="0" bIns="0" rtlCol="0" anchor="t" anchorCtr="0">
            <a:noAutofit/>
          </a:bodyPr>
          <a:lstStyle>
            <a:lvl1pPr>
              <a:defRPr lang="de-CH">
                <a:solidFill>
                  <a:srgbClr val="003CB4"/>
                </a:solidFill>
              </a:defRPr>
            </a:lvl1pPr>
          </a:lstStyle>
          <a:p>
            <a:pPr lvl="0"/>
            <a:r>
              <a:rPr lang="de-DE"/>
              <a:t>Titel</a:t>
            </a:r>
            <a:endParaRPr lang="de-CH"/>
          </a:p>
        </p:txBody>
      </p:sp>
      <p:sp>
        <p:nvSpPr>
          <p:cNvPr id="3" name="Foliennummernplatzhalter 2">
            <a:extLst>
              <a:ext uri="{FF2B5EF4-FFF2-40B4-BE49-F238E27FC236}">
                <a16:creationId xmlns:a16="http://schemas.microsoft.com/office/drawing/2014/main" id="{1BB1EC28-C196-4E7B-A705-1C2ADB4A2CE7}"/>
              </a:ext>
            </a:extLst>
          </p:cNvPr>
          <p:cNvSpPr>
            <a:spLocks noGrp="1"/>
          </p:cNvSpPr>
          <p:nvPr>
            <p:ph type="sldNum" sz="quarter" idx="10"/>
          </p:nvPr>
        </p:nvSpPr>
        <p:spPr>
          <a:xfrm>
            <a:off x="305807" y="6799718"/>
            <a:ext cx="305807" cy="190680"/>
          </a:xfrm>
        </p:spPr>
        <p:txBody>
          <a:bodyPr wrap="none" lIns="0" tIns="0" rIns="0" bIns="0" anchor="ctr"/>
          <a:lstStyle>
            <a:lvl1pPr marL="0" indent="0"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fld id="{9871DA25-A9EC-401E-B2F6-3C7389F775D9}" type="slidenum">
              <a:rPr lang="de-CH" smtClean="0"/>
              <a:pPr/>
              <a:t>‹Nr.›</a:t>
            </a:fld>
            <a:endParaRPr lang="de-CH"/>
          </a:p>
        </p:txBody>
      </p:sp>
      <p:sp>
        <p:nvSpPr>
          <p:cNvPr id="4" name="Fußzeilenplatzhalter 3">
            <a:extLst>
              <a:ext uri="{FF2B5EF4-FFF2-40B4-BE49-F238E27FC236}">
                <a16:creationId xmlns:a16="http://schemas.microsoft.com/office/drawing/2014/main" id="{7145CAC4-9E0E-469D-9F51-96C99FAF7FC0}"/>
              </a:ext>
            </a:extLst>
          </p:cNvPr>
          <p:cNvSpPr>
            <a:spLocks noGrp="1"/>
          </p:cNvSpPr>
          <p:nvPr>
            <p:ph type="ftr" sz="quarter" idx="11"/>
          </p:nvPr>
        </p:nvSpPr>
        <p:spPr>
          <a:xfrm>
            <a:off x="611615" y="6799718"/>
            <a:ext cx="11938153" cy="190680"/>
          </a:xfrm>
        </p:spPr>
        <p:txBody>
          <a:bodyPr wrap="none" lIns="0" tIns="0" rIns="0" bIns="0" anchor="ctr"/>
          <a:lstStyle>
            <a:lvl1pPr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r>
              <a:rPr lang="de-CH"/>
              <a:t>Bankenproblematik für Schweizer:innen im Ausland</a:t>
            </a:r>
          </a:p>
        </p:txBody>
      </p:sp>
    </p:spTree>
    <p:extLst>
      <p:ext uri="{BB962C8B-B14F-4D97-AF65-F5344CB8AC3E}">
        <p14:creationId xmlns:p14="http://schemas.microsoft.com/office/powerpoint/2010/main" val="26475089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024507A-EED6-4D28-9AB2-354BC7A20044}"/>
              </a:ext>
            </a:extLst>
          </p:cNvPr>
          <p:cNvSpPr>
            <a:spLocks noGrp="1"/>
          </p:cNvSpPr>
          <p:nvPr>
            <p:ph type="sldNum" sz="quarter" idx="10"/>
          </p:nvPr>
        </p:nvSpPr>
        <p:spPr>
          <a:xfrm>
            <a:off x="305807" y="6799718"/>
            <a:ext cx="305807" cy="190680"/>
          </a:xfrm>
        </p:spPr>
        <p:txBody>
          <a:bodyPr wrap="none" lIns="0" tIns="0" rIns="0" bIns="0" anchor="ctr"/>
          <a:lstStyle>
            <a:lvl1pPr marL="0" indent="0"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fld id="{9871DA25-A9EC-401E-B2F6-3C7389F775D9}" type="slidenum">
              <a:rPr lang="de-CH" smtClean="0"/>
              <a:pPr/>
              <a:t>‹Nr.›</a:t>
            </a:fld>
            <a:endParaRPr lang="de-CH"/>
          </a:p>
        </p:txBody>
      </p:sp>
      <p:sp>
        <p:nvSpPr>
          <p:cNvPr id="4" name="Fußzeilenplatzhalter 3">
            <a:extLst>
              <a:ext uri="{FF2B5EF4-FFF2-40B4-BE49-F238E27FC236}">
                <a16:creationId xmlns:a16="http://schemas.microsoft.com/office/drawing/2014/main" id="{559241A1-F63E-4A77-80EF-BD948BA0B986}"/>
              </a:ext>
            </a:extLst>
          </p:cNvPr>
          <p:cNvSpPr>
            <a:spLocks noGrp="1"/>
          </p:cNvSpPr>
          <p:nvPr>
            <p:ph type="ftr" sz="quarter" idx="11"/>
          </p:nvPr>
        </p:nvSpPr>
        <p:spPr>
          <a:xfrm>
            <a:off x="611615" y="6799718"/>
            <a:ext cx="11938153" cy="190680"/>
          </a:xfrm>
        </p:spPr>
        <p:txBody>
          <a:bodyPr wrap="none" lIns="0" tIns="0" rIns="0" bIns="0" anchor="ctr"/>
          <a:lstStyle>
            <a:lvl1pPr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r>
              <a:rPr lang="de-CH"/>
              <a:t>Bankenproblematik für Schweizer:innen im Ausland</a:t>
            </a:r>
          </a:p>
        </p:txBody>
      </p:sp>
    </p:spTree>
    <p:extLst>
      <p:ext uri="{BB962C8B-B14F-4D97-AF65-F5344CB8AC3E}">
        <p14:creationId xmlns:p14="http://schemas.microsoft.com/office/powerpoint/2010/main" val="12485251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lank weiss">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1759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Nur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2FB10559-566D-4E8D-9A6E-DDACA0FA5494}"/>
              </a:ext>
            </a:extLst>
          </p:cNvPr>
          <p:cNvSpPr>
            <a:spLocks noGrp="1"/>
          </p:cNvSpPr>
          <p:nvPr>
            <p:ph type="pic" idx="10" hasCustomPrompt="1"/>
          </p:nvPr>
        </p:nvSpPr>
        <p:spPr>
          <a:xfrm>
            <a:off x="0" y="0"/>
            <a:ext cx="12855575" cy="7231063"/>
          </a:xfrm>
          <a:solidFill>
            <a:srgbClr val="EBEBEB"/>
          </a:solidFill>
        </p:spPr>
        <p:txBody>
          <a:bodyPr wrap="square" lIns="0" tIns="0" rIns="0" bIns="0" anchor="ctr" anchorCtr="1">
            <a:noAutofit/>
          </a:bodyPr>
          <a:lstStyle>
            <a:lvl1pPr algn="l">
              <a:lnSpc>
                <a:spcPct val="100000"/>
              </a:lnSpc>
              <a:spcBef>
                <a:spcPts val="0"/>
              </a:spcBef>
              <a:spcAft>
                <a:spcPts val="0"/>
              </a:spcAft>
              <a:defRPr>
                <a:solidFill>
                  <a:srgbClr val="003CB4"/>
                </a:solidFill>
              </a:defRPr>
            </a:lvl1pPr>
          </a:lstStyle>
          <a:p>
            <a:r>
              <a:rPr lang="de-CH"/>
              <a:t>Bild über die ZKB-Lasche einfügen</a:t>
            </a:r>
          </a:p>
        </p:txBody>
      </p:sp>
    </p:spTree>
    <p:extLst>
      <p:ext uri="{BB962C8B-B14F-4D97-AF65-F5344CB8AC3E}">
        <p14:creationId xmlns:p14="http://schemas.microsoft.com/office/powerpoint/2010/main" val="7021449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Kapiteltrennfolie Brand">
    <p:bg>
      <p:bgPr>
        <a:solidFill>
          <a:srgbClr val="003CB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FB7562-653C-4F7C-A00B-29DA78868DBC}"/>
              </a:ext>
            </a:extLst>
          </p:cNvPr>
          <p:cNvSpPr>
            <a:spLocks noGrp="1"/>
          </p:cNvSpPr>
          <p:nvPr>
            <p:ph type="title" hasCustomPrompt="1"/>
          </p:nvPr>
        </p:nvSpPr>
        <p:spPr>
          <a:xfrm>
            <a:off x="305807" y="1885212"/>
            <a:ext cx="12243960" cy="4749009"/>
          </a:xfrm>
        </p:spPr>
        <p:txBody>
          <a:bodyPr/>
          <a:lstStyle>
            <a:lvl1pPr marL="0" indent="0" algn="l">
              <a:lnSpc>
                <a:spcPct val="105000"/>
              </a:lnSpc>
              <a:spcBef>
                <a:spcPts val="0"/>
              </a:spcBef>
              <a:spcAft>
                <a:spcPts val="0"/>
              </a:spcAft>
              <a:defRPr sz="4700" b="1">
                <a:solidFill>
                  <a:srgbClr val="FFFFFF"/>
                </a:solidFill>
              </a:defRPr>
            </a:lvl1pPr>
          </a:lstStyle>
          <a:p>
            <a:r>
              <a:rPr lang="de-DE"/>
              <a:t>Kapiteltrennfolie</a:t>
            </a:r>
            <a:endParaRPr lang="de-CH"/>
          </a:p>
        </p:txBody>
      </p:sp>
    </p:spTree>
    <p:extLst>
      <p:ext uri="{BB962C8B-B14F-4D97-AF65-F5344CB8AC3E}">
        <p14:creationId xmlns:p14="http://schemas.microsoft.com/office/powerpoint/2010/main" val="1457646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79C71F-D4CA-430A-A285-7482CE825AF6}"/>
              </a:ext>
            </a:extLst>
          </p:cNvPr>
          <p:cNvSpPr>
            <a:spLocks noGrp="1"/>
          </p:cNvSpPr>
          <p:nvPr>
            <p:ph type="title" hasCustomPrompt="1"/>
          </p:nvPr>
        </p:nvSpPr>
        <p:spPr>
          <a:xfrm>
            <a:off x="305807" y="287819"/>
            <a:ext cx="10181586" cy="863456"/>
          </a:xfrm>
        </p:spPr>
        <p:txBody>
          <a:bodyPr wrap="square" lIns="0" tIns="0" rIns="0" bIns="0" anchor="t" anchorCtr="0">
            <a:noAutofit/>
          </a:bodyPr>
          <a:lstStyle>
            <a:lvl1pPr marL="0" indent="0" algn="l">
              <a:lnSpc>
                <a:spcPct val="95000"/>
              </a:lnSpc>
              <a:spcBef>
                <a:spcPts val="0"/>
              </a:spcBef>
              <a:spcAft>
                <a:spcPts val="0"/>
              </a:spcAft>
              <a:defRPr sz="2700" b="1" i="0" u="none">
                <a:solidFill>
                  <a:srgbClr val="003CB4"/>
                </a:solidFill>
                <a:latin typeface="Frutiger for ZKB Light" panose="020B0303030504020204" pitchFamily="34" charset="0"/>
              </a:defRPr>
            </a:lvl1pPr>
          </a:lstStyle>
          <a:p>
            <a:r>
              <a:rPr lang="de-DE"/>
              <a:t>Titel</a:t>
            </a:r>
            <a:endParaRPr lang="de-CH"/>
          </a:p>
        </p:txBody>
      </p:sp>
      <p:sp>
        <p:nvSpPr>
          <p:cNvPr id="3" name="Foliennummernplatzhalter 2">
            <a:extLst>
              <a:ext uri="{FF2B5EF4-FFF2-40B4-BE49-F238E27FC236}">
                <a16:creationId xmlns:a16="http://schemas.microsoft.com/office/drawing/2014/main" id="{365AF927-1602-4002-8B97-4EF75A867537}"/>
              </a:ext>
            </a:extLst>
          </p:cNvPr>
          <p:cNvSpPr>
            <a:spLocks noGrp="1"/>
          </p:cNvSpPr>
          <p:nvPr>
            <p:ph type="sldNum" sz="quarter" idx="10"/>
          </p:nvPr>
        </p:nvSpPr>
        <p:spPr>
          <a:xfrm>
            <a:off x="305807" y="6799718"/>
            <a:ext cx="305807" cy="190680"/>
          </a:xfrm>
        </p:spPr>
        <p:txBody>
          <a:bodyPr wrap="none" lIns="0" tIns="0" rIns="0" bIns="0" anchor="ctr"/>
          <a:lstStyle>
            <a:lvl1pPr marL="0" indent="0"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fld id="{9871DA25-A9EC-401E-B2F6-3C7389F775D9}" type="slidenum">
              <a:rPr lang="de-CH" smtClean="0"/>
              <a:pPr/>
              <a:t>‹Nr.›</a:t>
            </a:fld>
            <a:endParaRPr lang="de-CH"/>
          </a:p>
        </p:txBody>
      </p:sp>
      <p:sp>
        <p:nvSpPr>
          <p:cNvPr id="4" name="Fußzeilenplatzhalter 3">
            <a:extLst>
              <a:ext uri="{FF2B5EF4-FFF2-40B4-BE49-F238E27FC236}">
                <a16:creationId xmlns:a16="http://schemas.microsoft.com/office/drawing/2014/main" id="{2E55E382-069B-42CD-8890-6DFAB7886C49}"/>
              </a:ext>
            </a:extLst>
          </p:cNvPr>
          <p:cNvSpPr>
            <a:spLocks noGrp="1"/>
          </p:cNvSpPr>
          <p:nvPr>
            <p:ph type="ftr" sz="quarter" idx="11"/>
          </p:nvPr>
        </p:nvSpPr>
        <p:spPr>
          <a:xfrm>
            <a:off x="611615" y="6799718"/>
            <a:ext cx="11938153" cy="190680"/>
          </a:xfrm>
        </p:spPr>
        <p:txBody>
          <a:bodyPr wrap="none" lIns="0" tIns="0" rIns="0" bIns="0" anchor="ctr"/>
          <a:lstStyle>
            <a:lvl1pPr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r>
              <a:rPr lang="de-CH"/>
              <a:t>Bankenproblematik für Schweizer:innen im Ausland</a:t>
            </a:r>
          </a:p>
        </p:txBody>
      </p:sp>
      <p:sp>
        <p:nvSpPr>
          <p:cNvPr id="5" name="Textplatzhalter 4">
            <a:extLst>
              <a:ext uri="{FF2B5EF4-FFF2-40B4-BE49-F238E27FC236}">
                <a16:creationId xmlns:a16="http://schemas.microsoft.com/office/drawing/2014/main" id="{5388D3DE-51CF-4D95-AA61-40E88ABDA140}"/>
              </a:ext>
            </a:extLst>
          </p:cNvPr>
          <p:cNvSpPr>
            <a:spLocks noGrp="1"/>
          </p:cNvSpPr>
          <p:nvPr>
            <p:ph type="body" idx="12" hasCustomPrompt="1"/>
          </p:nvPr>
        </p:nvSpPr>
        <p:spPr>
          <a:xfrm>
            <a:off x="305807" y="1885212"/>
            <a:ext cx="12243961" cy="4749009"/>
          </a:xfrm>
        </p:spPr>
        <p:txBody>
          <a:bodyPr wrap="square" lIns="0" tIns="0" rIns="0" bIns="0" anchor="t" anchorCtr="0">
            <a:noAutofit/>
          </a:bodyPr>
          <a:lstStyle>
            <a:lvl1pPr marL="359773" indent="-359773" algn="l" defTabSz="359773">
              <a:lnSpc>
                <a:spcPct val="95000"/>
              </a:lnSpc>
              <a:spcBef>
                <a:spcPts val="1500"/>
              </a:spcBef>
              <a:spcAft>
                <a:spcPts val="0"/>
              </a:spcAft>
              <a:defRPr sz="2400" b="0" i="0" u="none">
                <a:solidFill>
                  <a:srgbClr val="003CB4"/>
                </a:solidFill>
                <a:latin typeface="Frutiger for ZKB Light" panose="020B0303030504020204" pitchFamily="34" charset="0"/>
              </a:defRPr>
            </a:lvl1pPr>
            <a:lvl2pPr marL="719547" indent="-359774" algn="l">
              <a:lnSpc>
                <a:spcPct val="95000"/>
              </a:lnSpc>
              <a:spcBef>
                <a:spcPts val="1500"/>
              </a:spcBef>
              <a:spcAft>
                <a:spcPts val="0"/>
              </a:spcAft>
              <a:defRPr sz="2400" b="0" i="0" u="none">
                <a:solidFill>
                  <a:srgbClr val="003CB4"/>
                </a:solidFill>
                <a:latin typeface="Frutiger for ZKB Light" panose="020B0303030504020204" pitchFamily="34" charset="0"/>
              </a:defRPr>
            </a:lvl2pPr>
            <a:lvl3pPr marL="1079320" indent="-359773" algn="l">
              <a:lnSpc>
                <a:spcPct val="95000"/>
              </a:lnSpc>
              <a:spcBef>
                <a:spcPts val="1500"/>
              </a:spcBef>
              <a:spcAft>
                <a:spcPts val="0"/>
              </a:spcAft>
              <a:defRPr sz="2400" b="0" i="0" u="none">
                <a:solidFill>
                  <a:srgbClr val="003CB4"/>
                </a:solidFill>
                <a:latin typeface="Frutiger for ZKB Light" panose="020B0303030504020204" pitchFamily="34" charset="0"/>
              </a:defRPr>
            </a:lvl3pPr>
            <a:lvl4pPr marL="1439093" indent="-359773" algn="l">
              <a:lnSpc>
                <a:spcPct val="95000"/>
              </a:lnSpc>
              <a:spcBef>
                <a:spcPts val="1500"/>
              </a:spcBef>
              <a:spcAft>
                <a:spcPts val="0"/>
              </a:spcAft>
              <a:defRPr sz="2400" b="0" i="0" u="none">
                <a:solidFill>
                  <a:srgbClr val="003CB4"/>
                </a:solidFill>
                <a:latin typeface="Frutiger for ZKB Light" panose="020B0303030504020204" pitchFamily="34" charset="0"/>
              </a:defRPr>
            </a:lvl4pPr>
            <a:lvl5pPr marL="1798867" indent="-359774" algn="l" defTabSz="359773">
              <a:lnSpc>
                <a:spcPct val="95000"/>
              </a:lnSpc>
              <a:spcBef>
                <a:spcPts val="1500"/>
              </a:spcBef>
              <a:spcAft>
                <a:spcPts val="0"/>
              </a:spcAft>
              <a:defRPr sz="2400" b="0" i="0" u="none">
                <a:solidFill>
                  <a:srgbClr val="003CB4"/>
                </a:solidFill>
                <a:latin typeface="Frutiger for ZKB Light" panose="020B0303030504020204" pitchFamily="34" charset="0"/>
              </a:defRPr>
            </a:lvl5pPr>
          </a:lstStyle>
          <a:p>
            <a:pPr lvl="0"/>
            <a:r>
              <a:rPr lang="de-DE"/>
              <a:t>Inhaltsverzeichnis / Agenda</a:t>
            </a:r>
            <a:endParaRPr lang="de-CH"/>
          </a:p>
        </p:txBody>
      </p:sp>
    </p:spTree>
    <p:extLst>
      <p:ext uri="{BB962C8B-B14F-4D97-AF65-F5344CB8AC3E}">
        <p14:creationId xmlns:p14="http://schemas.microsoft.com/office/powerpoint/2010/main" val="33244435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el und Inhalt Brand">
    <p:bg>
      <p:bgPr>
        <a:solidFill>
          <a:srgbClr val="003CB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1393A4-BE97-488C-9717-0A0DB0453210}"/>
              </a:ext>
            </a:extLst>
          </p:cNvPr>
          <p:cNvSpPr>
            <a:spLocks noGrp="1"/>
          </p:cNvSpPr>
          <p:nvPr>
            <p:ph type="title" hasCustomPrompt="1"/>
          </p:nvPr>
        </p:nvSpPr>
        <p:spPr>
          <a:xfrm>
            <a:off x="305807" y="287819"/>
            <a:ext cx="10181586" cy="863456"/>
          </a:xfrm>
        </p:spPr>
        <p:txBody>
          <a:bodyPr vert="horz" wrap="square" lIns="0" tIns="0" rIns="0" bIns="0" rtlCol="0" anchor="t" anchorCtr="0">
            <a:noAutofit/>
          </a:bodyPr>
          <a:lstStyle>
            <a:lvl1pPr>
              <a:defRPr lang="de-CH">
                <a:solidFill>
                  <a:srgbClr val="FFFFFF"/>
                </a:solidFill>
              </a:defRPr>
            </a:lvl1pPr>
          </a:lstStyle>
          <a:p>
            <a:pPr lvl="0"/>
            <a:r>
              <a:rPr lang="de-DE"/>
              <a:t>Titel</a:t>
            </a:r>
            <a:endParaRPr lang="de-CH"/>
          </a:p>
        </p:txBody>
      </p:sp>
      <p:sp>
        <p:nvSpPr>
          <p:cNvPr id="5" name="Inhaltsplatzhalter 4">
            <a:extLst>
              <a:ext uri="{FF2B5EF4-FFF2-40B4-BE49-F238E27FC236}">
                <a16:creationId xmlns:a16="http://schemas.microsoft.com/office/drawing/2014/main" id="{37014FAF-A794-4895-9DD0-13DCBA876E93}"/>
              </a:ext>
            </a:extLst>
          </p:cNvPr>
          <p:cNvSpPr>
            <a:spLocks noGrp="1"/>
          </p:cNvSpPr>
          <p:nvPr>
            <p:ph idx="12"/>
          </p:nvPr>
        </p:nvSpPr>
        <p:spPr>
          <a:xfrm>
            <a:off x="305807" y="1885212"/>
            <a:ext cx="12243961" cy="4749009"/>
          </a:xfrm>
        </p:spPr>
        <p:txBody>
          <a:bodyPr vert="horz" wrap="square" lIns="0" tIns="0" rIns="0" bIns="0" rtlCol="0" anchor="t" anchorCtr="0">
            <a:noAutofit/>
          </a:bodyPr>
          <a:lstStyle>
            <a:lvl1pPr>
              <a:buClr>
                <a:srgbClr val="FFFFFF"/>
              </a:buClr>
              <a:defRPr lang="de-DE" smtClean="0">
                <a:solidFill>
                  <a:srgbClr val="FFFFFF"/>
                </a:solidFill>
              </a:defRPr>
            </a:lvl1pPr>
            <a:lvl2pPr>
              <a:buClr>
                <a:srgbClr val="FFFFFF"/>
              </a:buClr>
              <a:defRPr lang="de-DE" smtClean="0">
                <a:solidFill>
                  <a:srgbClr val="FFFFFF"/>
                </a:solidFill>
              </a:defRPr>
            </a:lvl2pPr>
            <a:lvl3pPr>
              <a:buClr>
                <a:srgbClr val="FFFFFF"/>
              </a:buClr>
              <a:defRPr lang="de-DE" smtClean="0">
                <a:solidFill>
                  <a:srgbClr val="FFFFFF"/>
                </a:solidFill>
              </a:defRPr>
            </a:lvl3pPr>
            <a:lvl4pPr>
              <a:buClr>
                <a:srgbClr val="FFFFFF"/>
              </a:buClr>
              <a:defRPr lang="de-DE" smtClean="0">
                <a:solidFill>
                  <a:srgbClr val="FFFFFF"/>
                </a:solidFill>
              </a:defRPr>
            </a:lvl4pPr>
            <a:lvl5pPr>
              <a:buClr>
                <a:srgbClr val="FFFFFF"/>
              </a:buClr>
              <a:defRPr lang="de-CH">
                <a:solidFill>
                  <a:srgbClr val="FFFFFF"/>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grpSp>
        <p:nvGrpSpPr>
          <p:cNvPr id="9" name="StempelA" hidden="1">
            <a:extLst>
              <a:ext uri="{FF2B5EF4-FFF2-40B4-BE49-F238E27FC236}">
                <a16:creationId xmlns:a16="http://schemas.microsoft.com/office/drawing/2014/main" id="{F326BB87-29FE-4654-9E1B-6DAF19B312D7}"/>
              </a:ext>
            </a:extLst>
          </p:cNvPr>
          <p:cNvGrpSpPr/>
          <p:nvPr userDrawn="1"/>
        </p:nvGrpSpPr>
        <p:grpSpPr>
          <a:xfrm>
            <a:off x="11765898" y="858887"/>
            <a:ext cx="783869" cy="292388"/>
            <a:chOff x="1270000" y="1270000"/>
            <a:chExt cx="783869" cy="292388"/>
          </a:xfrm>
        </p:grpSpPr>
        <p:sp>
          <p:nvSpPr>
            <p:cNvPr id="6" name="Textfeld 5" hidden="1">
              <a:extLst>
                <a:ext uri="{FF2B5EF4-FFF2-40B4-BE49-F238E27FC236}">
                  <a16:creationId xmlns:a16="http://schemas.microsoft.com/office/drawing/2014/main" id="{037F23EA-7B20-4039-92FF-DE1E09323CB3}"/>
                </a:ext>
              </a:extLst>
            </p:cNvPr>
            <p:cNvSpPr txBox="1"/>
            <p:nvPr userDrawn="1"/>
          </p:nvSpPr>
          <p:spPr>
            <a:xfrm>
              <a:off x="1270000" y="1270000"/>
              <a:ext cx="783869" cy="292388"/>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FF0000"/>
                  </a:solidFill>
                  <a:prstDash val="solid"/>
                  <a:round/>
                  <a:headEnd type="none" w="med" len="med"/>
                  <a:tailEnd type="none" w="med" len="med"/>
                </a14:hiddenLine>
              </a:ext>
            </a:extLst>
          </p:spPr>
          <p:txBody>
            <a:bodyPr vert="horz" wrap="none" lIns="88900" tIns="38100" rIns="76200" bIns="38100" rtlCol="0" anchor="t" anchorCtr="0">
              <a:noAutofit/>
            </a:bodyPr>
            <a:lstStyle/>
            <a:p>
              <a:pPr marL="0" indent="0" algn="l" defTabSz="284221" rtl="0" eaLnBrk="1" latinLnBrk="0" hangingPunct="1">
                <a:lnSpc>
                  <a:spcPct val="100000"/>
                </a:lnSpc>
                <a:spcBef>
                  <a:spcPts val="0"/>
                </a:spcBef>
                <a:spcAft>
                  <a:spcPts val="0"/>
                </a:spcAft>
                <a:buClr>
                  <a:srgbClr val="003CB4"/>
                </a:buClr>
                <a:buFont typeface="Frutiger for ZKB Light" panose="020B0303030504020204" pitchFamily="34" charset="0"/>
                <a:buNone/>
              </a:pPr>
              <a:r>
                <a:rPr lang="de-CH" sz="1400" b="0" i="0" u="none">
                  <a:solidFill>
                    <a:srgbClr val="003CB4"/>
                  </a:solidFill>
                  <a:latin typeface="Frutiger for ZKB Light" panose="020B0303030504020204" pitchFamily="34" charset="0"/>
                </a:rPr>
                <a:t>Stempel</a:t>
              </a:r>
            </a:p>
          </p:txBody>
        </p:sp>
        <p:cxnSp>
          <p:nvCxnSpPr>
            <p:cNvPr id="7" name="Gerader Verbinder 6" hidden="1">
              <a:extLst>
                <a:ext uri="{FF2B5EF4-FFF2-40B4-BE49-F238E27FC236}">
                  <a16:creationId xmlns:a16="http://schemas.microsoft.com/office/drawing/2014/main" id="{76328196-7221-4EDE-ADFE-1A8DCD68DDE2}"/>
                </a:ext>
              </a:extLst>
            </p:cNvPr>
            <p:cNvCxnSpPr/>
            <p:nvPr userDrawn="1"/>
          </p:nvCxnSpPr>
          <p:spPr>
            <a:xfrm>
              <a:off x="1270000" y="1270000"/>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Gerader Verbinder 7" hidden="1">
              <a:extLst>
                <a:ext uri="{FF2B5EF4-FFF2-40B4-BE49-F238E27FC236}">
                  <a16:creationId xmlns:a16="http://schemas.microsoft.com/office/drawing/2014/main" id="{A0DE4A87-6D62-4508-9123-AA88B0FB4A5F}"/>
                </a:ext>
              </a:extLst>
            </p:cNvPr>
            <p:cNvCxnSpPr/>
            <p:nvPr userDrawn="1"/>
          </p:nvCxnSpPr>
          <p:spPr>
            <a:xfrm>
              <a:off x="1270000" y="1562388"/>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115207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2 Spalten Brand">
    <p:bg>
      <p:bgPr>
        <a:solidFill>
          <a:srgbClr val="003CB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CA772C-2778-4BFE-A9DC-4499E9850D08}"/>
              </a:ext>
            </a:extLst>
          </p:cNvPr>
          <p:cNvSpPr>
            <a:spLocks noGrp="1"/>
          </p:cNvSpPr>
          <p:nvPr>
            <p:ph type="title" hasCustomPrompt="1"/>
          </p:nvPr>
        </p:nvSpPr>
        <p:spPr>
          <a:xfrm>
            <a:off x="305807" y="287819"/>
            <a:ext cx="10181586" cy="863456"/>
          </a:xfrm>
        </p:spPr>
        <p:txBody>
          <a:bodyPr vert="horz" wrap="square" lIns="0" tIns="0" rIns="0" bIns="0" rtlCol="0" anchor="t" anchorCtr="0">
            <a:noAutofit/>
          </a:bodyPr>
          <a:lstStyle>
            <a:lvl1pPr>
              <a:defRPr lang="de-CH">
                <a:solidFill>
                  <a:srgbClr val="FFFFFF"/>
                </a:solidFill>
              </a:defRPr>
            </a:lvl1pPr>
          </a:lstStyle>
          <a:p>
            <a:pPr lvl="0"/>
            <a:r>
              <a:rPr lang="de-DE"/>
              <a:t>Titel</a:t>
            </a:r>
            <a:endParaRPr lang="de-CH"/>
          </a:p>
        </p:txBody>
      </p:sp>
      <p:sp>
        <p:nvSpPr>
          <p:cNvPr id="5" name="Body1">
            <a:extLst>
              <a:ext uri="{FF2B5EF4-FFF2-40B4-BE49-F238E27FC236}">
                <a16:creationId xmlns:a16="http://schemas.microsoft.com/office/drawing/2014/main" id="{C8DB00AA-A0E1-4617-BB23-6E5028C67CC9}"/>
              </a:ext>
            </a:extLst>
          </p:cNvPr>
          <p:cNvSpPr>
            <a:spLocks noGrp="1"/>
          </p:cNvSpPr>
          <p:nvPr>
            <p:ph idx="12" hasCustomPrompt="1"/>
          </p:nvPr>
        </p:nvSpPr>
        <p:spPr>
          <a:xfrm>
            <a:off x="305807" y="1885212"/>
            <a:ext cx="5978071" cy="4749009"/>
          </a:xfrm>
        </p:spPr>
        <p:txBody>
          <a:bodyPr wrap="square" lIns="0" tIns="0" rIns="0" bIns="0" anchor="t" anchorCtr="0">
            <a:noAutofit/>
          </a:bodyPr>
          <a:lstStyle>
            <a:lvl1pPr marL="0" indent="0"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6" name="Body2">
            <a:extLst>
              <a:ext uri="{FF2B5EF4-FFF2-40B4-BE49-F238E27FC236}">
                <a16:creationId xmlns:a16="http://schemas.microsoft.com/office/drawing/2014/main" id="{40E96713-CADD-45E1-B7E9-3E7FFF3D8F03}"/>
              </a:ext>
            </a:extLst>
          </p:cNvPr>
          <p:cNvSpPr>
            <a:spLocks noGrp="1"/>
          </p:cNvSpPr>
          <p:nvPr>
            <p:ph sz="quarter" idx="13" hasCustomPrompt="1"/>
          </p:nvPr>
        </p:nvSpPr>
        <p:spPr>
          <a:xfrm>
            <a:off x="6571698" y="1885212"/>
            <a:ext cx="5978071" cy="4749009"/>
          </a:xfrm>
          <a:prstGeom prst="rect">
            <a:avLst/>
          </a:prstGeom>
        </p:spPr>
        <p:txBody>
          <a:bodyPr wrap="square" lIns="0" tIns="0" rIns="0" bIns="0" anchor="t" anchorCtr="0">
            <a:noAutofit/>
          </a:bodyPr>
          <a:lstStyle>
            <a:lvl1pPr marL="0" indent="0"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grpSp>
        <p:nvGrpSpPr>
          <p:cNvPr id="10" name="StempelA" hidden="1">
            <a:extLst>
              <a:ext uri="{FF2B5EF4-FFF2-40B4-BE49-F238E27FC236}">
                <a16:creationId xmlns:a16="http://schemas.microsoft.com/office/drawing/2014/main" id="{F52793AA-911B-400D-863B-19E01828F4CD}"/>
              </a:ext>
            </a:extLst>
          </p:cNvPr>
          <p:cNvGrpSpPr/>
          <p:nvPr userDrawn="1"/>
        </p:nvGrpSpPr>
        <p:grpSpPr>
          <a:xfrm>
            <a:off x="11765898" y="858887"/>
            <a:ext cx="783869" cy="292388"/>
            <a:chOff x="1270000" y="1270000"/>
            <a:chExt cx="783869" cy="292388"/>
          </a:xfrm>
        </p:grpSpPr>
        <p:sp>
          <p:nvSpPr>
            <p:cNvPr id="7" name="Textfeld 6" hidden="1">
              <a:extLst>
                <a:ext uri="{FF2B5EF4-FFF2-40B4-BE49-F238E27FC236}">
                  <a16:creationId xmlns:a16="http://schemas.microsoft.com/office/drawing/2014/main" id="{C514348A-03B4-4412-B94B-9CB9EB93AE58}"/>
                </a:ext>
              </a:extLst>
            </p:cNvPr>
            <p:cNvSpPr txBox="1"/>
            <p:nvPr userDrawn="1"/>
          </p:nvSpPr>
          <p:spPr>
            <a:xfrm>
              <a:off x="1270000" y="1270000"/>
              <a:ext cx="783869" cy="292388"/>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FF0000"/>
                  </a:solidFill>
                  <a:prstDash val="solid"/>
                  <a:round/>
                  <a:headEnd type="none" w="med" len="med"/>
                  <a:tailEnd type="none" w="med" len="med"/>
                </a14:hiddenLine>
              </a:ext>
            </a:extLst>
          </p:spPr>
          <p:txBody>
            <a:bodyPr vert="horz" wrap="none" lIns="88900" tIns="38100" rIns="76200" bIns="38100" rtlCol="0" anchor="t" anchorCtr="0">
              <a:noAutofit/>
            </a:bodyPr>
            <a:lstStyle/>
            <a:p>
              <a:pPr marL="0" indent="0" algn="l" defTabSz="284221" rtl="0" eaLnBrk="1" latinLnBrk="0" hangingPunct="1">
                <a:lnSpc>
                  <a:spcPct val="100000"/>
                </a:lnSpc>
                <a:spcBef>
                  <a:spcPts val="0"/>
                </a:spcBef>
                <a:spcAft>
                  <a:spcPts val="0"/>
                </a:spcAft>
                <a:buClr>
                  <a:srgbClr val="003CB4"/>
                </a:buClr>
                <a:buFont typeface="Frutiger for ZKB Light" panose="020B0303030504020204" pitchFamily="34" charset="0"/>
                <a:buNone/>
              </a:pPr>
              <a:r>
                <a:rPr lang="de-CH" sz="1400" b="0" i="0" u="none">
                  <a:solidFill>
                    <a:srgbClr val="003CB4"/>
                  </a:solidFill>
                  <a:latin typeface="Frutiger for ZKB Light" panose="020B0303030504020204" pitchFamily="34" charset="0"/>
                </a:rPr>
                <a:t>Stempel</a:t>
              </a:r>
            </a:p>
          </p:txBody>
        </p:sp>
        <p:cxnSp>
          <p:nvCxnSpPr>
            <p:cNvPr id="8" name="Gerader Verbinder 7" hidden="1">
              <a:extLst>
                <a:ext uri="{FF2B5EF4-FFF2-40B4-BE49-F238E27FC236}">
                  <a16:creationId xmlns:a16="http://schemas.microsoft.com/office/drawing/2014/main" id="{9C28FC6E-EB4A-46BD-9AD3-95CB1F2FC16D}"/>
                </a:ext>
              </a:extLst>
            </p:cNvPr>
            <p:cNvCxnSpPr/>
            <p:nvPr userDrawn="1"/>
          </p:nvCxnSpPr>
          <p:spPr>
            <a:xfrm>
              <a:off x="1270000" y="1270000"/>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Gerader Verbinder 8" hidden="1">
              <a:extLst>
                <a:ext uri="{FF2B5EF4-FFF2-40B4-BE49-F238E27FC236}">
                  <a16:creationId xmlns:a16="http://schemas.microsoft.com/office/drawing/2014/main" id="{DCA8FA27-9D5E-4347-B7B0-142C9B8031A1}"/>
                </a:ext>
              </a:extLst>
            </p:cNvPr>
            <p:cNvCxnSpPr/>
            <p:nvPr userDrawn="1"/>
          </p:nvCxnSpPr>
          <p:spPr>
            <a:xfrm>
              <a:off x="1270000" y="1562388"/>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509186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3 Spalten Brand">
    <p:bg>
      <p:bgPr>
        <a:solidFill>
          <a:srgbClr val="003CB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CB0B69-ECDC-4194-BDB3-3BAC579D897A}"/>
              </a:ext>
            </a:extLst>
          </p:cNvPr>
          <p:cNvSpPr>
            <a:spLocks noGrp="1"/>
          </p:cNvSpPr>
          <p:nvPr>
            <p:ph type="title" hasCustomPrompt="1"/>
          </p:nvPr>
        </p:nvSpPr>
        <p:spPr>
          <a:xfrm>
            <a:off x="305807" y="287819"/>
            <a:ext cx="10181586" cy="863456"/>
          </a:xfrm>
        </p:spPr>
        <p:txBody>
          <a:bodyPr vert="horz" wrap="square" lIns="0" tIns="0" rIns="0" bIns="0" rtlCol="0" anchor="t" anchorCtr="0">
            <a:noAutofit/>
          </a:bodyPr>
          <a:lstStyle>
            <a:lvl1pPr>
              <a:defRPr lang="de-CH">
                <a:solidFill>
                  <a:srgbClr val="FFFFFF"/>
                </a:solidFill>
              </a:defRPr>
            </a:lvl1pPr>
          </a:lstStyle>
          <a:p>
            <a:pPr lvl="0"/>
            <a:r>
              <a:rPr lang="de-DE"/>
              <a:t>Titel</a:t>
            </a:r>
            <a:endParaRPr lang="de-CH"/>
          </a:p>
        </p:txBody>
      </p:sp>
      <p:sp>
        <p:nvSpPr>
          <p:cNvPr id="5" name="Body1">
            <a:extLst>
              <a:ext uri="{FF2B5EF4-FFF2-40B4-BE49-F238E27FC236}">
                <a16:creationId xmlns:a16="http://schemas.microsoft.com/office/drawing/2014/main" id="{D5B781D6-1A97-4828-A8DC-50DCD8A12A00}"/>
              </a:ext>
            </a:extLst>
          </p:cNvPr>
          <p:cNvSpPr>
            <a:spLocks noGrp="1"/>
          </p:cNvSpPr>
          <p:nvPr>
            <p:ph idx="12" hasCustomPrompt="1"/>
          </p:nvPr>
        </p:nvSpPr>
        <p:spPr>
          <a:xfrm>
            <a:off x="305807" y="1885212"/>
            <a:ext cx="3889441" cy="4749009"/>
          </a:xfrm>
        </p:spPr>
        <p:txBody>
          <a:bodyPr wrap="square" lIns="0" tIns="0" rIns="0" bIns="0" anchor="t" anchorCtr="0">
            <a:noAutofit/>
          </a:bodyPr>
          <a:lstStyle>
            <a:lvl1pPr marL="0" indent="0"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6" name="Body2">
            <a:extLst>
              <a:ext uri="{FF2B5EF4-FFF2-40B4-BE49-F238E27FC236}">
                <a16:creationId xmlns:a16="http://schemas.microsoft.com/office/drawing/2014/main" id="{09FDE946-845F-4808-A206-C2F2C655721C}"/>
              </a:ext>
            </a:extLst>
          </p:cNvPr>
          <p:cNvSpPr>
            <a:spLocks noGrp="1"/>
          </p:cNvSpPr>
          <p:nvPr>
            <p:ph sz="quarter" idx="13" hasCustomPrompt="1"/>
          </p:nvPr>
        </p:nvSpPr>
        <p:spPr>
          <a:xfrm>
            <a:off x="4483068" y="1885212"/>
            <a:ext cx="3889441" cy="4749009"/>
          </a:xfrm>
          <a:prstGeom prst="rect">
            <a:avLst/>
          </a:prstGeom>
        </p:spPr>
        <p:txBody>
          <a:bodyPr wrap="square" lIns="0" tIns="0" rIns="0" bIns="0" anchor="t" anchorCtr="0">
            <a:noAutofit/>
          </a:bodyPr>
          <a:lstStyle>
            <a:lvl1pPr marL="0" indent="0"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7" name="Body3">
            <a:extLst>
              <a:ext uri="{FF2B5EF4-FFF2-40B4-BE49-F238E27FC236}">
                <a16:creationId xmlns:a16="http://schemas.microsoft.com/office/drawing/2014/main" id="{E89EEB19-95CC-4716-B374-7057A88C3C5C}"/>
              </a:ext>
            </a:extLst>
          </p:cNvPr>
          <p:cNvSpPr>
            <a:spLocks noGrp="1"/>
          </p:cNvSpPr>
          <p:nvPr>
            <p:ph sz="quarter" idx="14" hasCustomPrompt="1"/>
          </p:nvPr>
        </p:nvSpPr>
        <p:spPr>
          <a:xfrm>
            <a:off x="8660327" y="1885212"/>
            <a:ext cx="3889441" cy="4749009"/>
          </a:xfrm>
          <a:prstGeom prst="rect">
            <a:avLst/>
          </a:prstGeom>
        </p:spPr>
        <p:txBody>
          <a:bodyPr wrap="square" lIns="0" tIns="0" rIns="0" bIns="0" anchor="t" anchorCtr="0">
            <a:noAutofit/>
          </a:bodyPr>
          <a:lstStyle>
            <a:lvl1pPr marL="0" indent="0"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FFFFFF"/>
              </a:buClr>
              <a:defRPr sz="1600" b="0" i="0" u="none">
                <a:solidFill>
                  <a:srgbClr val="FFFFFF"/>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grpSp>
        <p:nvGrpSpPr>
          <p:cNvPr id="11" name="StempelA" hidden="1">
            <a:extLst>
              <a:ext uri="{FF2B5EF4-FFF2-40B4-BE49-F238E27FC236}">
                <a16:creationId xmlns:a16="http://schemas.microsoft.com/office/drawing/2014/main" id="{4FC423AF-F996-45DF-8AC3-80AE44FAA44A}"/>
              </a:ext>
            </a:extLst>
          </p:cNvPr>
          <p:cNvGrpSpPr/>
          <p:nvPr userDrawn="1"/>
        </p:nvGrpSpPr>
        <p:grpSpPr>
          <a:xfrm>
            <a:off x="11765898" y="858887"/>
            <a:ext cx="783869" cy="292388"/>
            <a:chOff x="1270000" y="1270000"/>
            <a:chExt cx="783869" cy="292388"/>
          </a:xfrm>
        </p:grpSpPr>
        <p:sp>
          <p:nvSpPr>
            <p:cNvPr id="8" name="Textfeld 7" hidden="1">
              <a:extLst>
                <a:ext uri="{FF2B5EF4-FFF2-40B4-BE49-F238E27FC236}">
                  <a16:creationId xmlns:a16="http://schemas.microsoft.com/office/drawing/2014/main" id="{C0B69F2D-A06F-4635-BEF0-15174CC2DED5}"/>
                </a:ext>
              </a:extLst>
            </p:cNvPr>
            <p:cNvSpPr txBox="1"/>
            <p:nvPr userDrawn="1"/>
          </p:nvSpPr>
          <p:spPr>
            <a:xfrm>
              <a:off x="1270000" y="1270000"/>
              <a:ext cx="783869" cy="292388"/>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FF0000"/>
                  </a:solidFill>
                  <a:prstDash val="solid"/>
                  <a:round/>
                  <a:headEnd type="none" w="med" len="med"/>
                  <a:tailEnd type="none" w="med" len="med"/>
                </a14:hiddenLine>
              </a:ext>
            </a:extLst>
          </p:spPr>
          <p:txBody>
            <a:bodyPr vert="horz" wrap="none" lIns="88900" tIns="38100" rIns="76200" bIns="38100" rtlCol="0" anchor="t" anchorCtr="0">
              <a:noAutofit/>
            </a:bodyPr>
            <a:lstStyle/>
            <a:p>
              <a:pPr marL="0" indent="0" algn="l" defTabSz="284221" rtl="0" eaLnBrk="1" latinLnBrk="0" hangingPunct="1">
                <a:lnSpc>
                  <a:spcPct val="100000"/>
                </a:lnSpc>
                <a:spcBef>
                  <a:spcPts val="0"/>
                </a:spcBef>
                <a:spcAft>
                  <a:spcPts val="0"/>
                </a:spcAft>
                <a:buClr>
                  <a:srgbClr val="003CB4"/>
                </a:buClr>
                <a:buFont typeface="Frutiger for ZKB Light" panose="020B0303030504020204" pitchFamily="34" charset="0"/>
                <a:buNone/>
              </a:pPr>
              <a:r>
                <a:rPr lang="de-CH" sz="1400" b="0" i="0" u="none">
                  <a:solidFill>
                    <a:srgbClr val="003CB4"/>
                  </a:solidFill>
                  <a:latin typeface="Frutiger for ZKB Light" panose="020B0303030504020204" pitchFamily="34" charset="0"/>
                </a:rPr>
                <a:t>Stempel</a:t>
              </a:r>
            </a:p>
          </p:txBody>
        </p:sp>
        <p:cxnSp>
          <p:nvCxnSpPr>
            <p:cNvPr id="9" name="Gerader Verbinder 8" hidden="1">
              <a:extLst>
                <a:ext uri="{FF2B5EF4-FFF2-40B4-BE49-F238E27FC236}">
                  <a16:creationId xmlns:a16="http://schemas.microsoft.com/office/drawing/2014/main" id="{8A7EF6AE-6A0A-48DA-9264-6C8E495DBB4C}"/>
                </a:ext>
              </a:extLst>
            </p:cNvPr>
            <p:cNvCxnSpPr/>
            <p:nvPr userDrawn="1"/>
          </p:nvCxnSpPr>
          <p:spPr>
            <a:xfrm>
              <a:off x="1270000" y="1270000"/>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Gerader Verbinder 9" hidden="1">
              <a:extLst>
                <a:ext uri="{FF2B5EF4-FFF2-40B4-BE49-F238E27FC236}">
                  <a16:creationId xmlns:a16="http://schemas.microsoft.com/office/drawing/2014/main" id="{A2CE217C-2912-492B-A032-4A5359B8ECC7}"/>
                </a:ext>
              </a:extLst>
            </p:cNvPr>
            <p:cNvCxnSpPr/>
            <p:nvPr userDrawn="1"/>
          </p:nvCxnSpPr>
          <p:spPr>
            <a:xfrm>
              <a:off x="1270000" y="1562388"/>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459418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lank Brand">
    <p:bg>
      <p:bgPr>
        <a:solidFill>
          <a:srgbClr val="003CB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04285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lank Brand II">
    <p:bg>
      <p:bgPr>
        <a:solidFill>
          <a:srgbClr val="00007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6817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bschlussfolie">
    <p:spTree>
      <p:nvGrpSpPr>
        <p:cNvPr id="1" name=""/>
        <p:cNvGrpSpPr/>
        <p:nvPr/>
      </p:nvGrpSpPr>
      <p:grpSpPr>
        <a:xfrm>
          <a:off x="0" y="0"/>
          <a:ext cx="0" cy="0"/>
          <a:chOff x="0" y="0"/>
          <a:chExt cx="0" cy="0"/>
        </a:xfrm>
      </p:grpSpPr>
      <p:pic>
        <p:nvPicPr>
          <p:cNvPr id="6" name="ZKB_LOGO_CLAIM">
            <a:extLst>
              <a:ext uri="{FF2B5EF4-FFF2-40B4-BE49-F238E27FC236}">
                <a16:creationId xmlns:a16="http://schemas.microsoft.com/office/drawing/2014/main" id="{41117D7F-6D98-4D5A-80B8-3381EEE8DD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5691" y="2887570"/>
            <a:ext cx="6619830" cy="1455923"/>
          </a:xfrm>
          <a:prstGeom prst="rect">
            <a:avLst/>
          </a:prstGeom>
        </p:spPr>
      </p:pic>
    </p:spTree>
    <p:extLst>
      <p:ext uri="{BB962C8B-B14F-4D97-AF65-F5344CB8AC3E}">
        <p14:creationId xmlns:p14="http://schemas.microsoft.com/office/powerpoint/2010/main" val="3536868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Kapiteltrenn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286B79-B13D-4991-90EC-FB614738D3A5}"/>
              </a:ext>
            </a:extLst>
          </p:cNvPr>
          <p:cNvSpPr>
            <a:spLocks noGrp="1"/>
          </p:cNvSpPr>
          <p:nvPr>
            <p:ph type="title" hasCustomPrompt="1"/>
          </p:nvPr>
        </p:nvSpPr>
        <p:spPr>
          <a:xfrm>
            <a:off x="305807" y="1885212"/>
            <a:ext cx="12243960" cy="4749009"/>
          </a:xfrm>
        </p:spPr>
        <p:txBody>
          <a:bodyPr/>
          <a:lstStyle>
            <a:lvl1pPr marL="0" indent="0" algn="l">
              <a:lnSpc>
                <a:spcPct val="105000"/>
              </a:lnSpc>
              <a:spcBef>
                <a:spcPts val="0"/>
              </a:spcBef>
              <a:spcAft>
                <a:spcPts val="0"/>
              </a:spcAft>
              <a:defRPr sz="4700" b="1">
                <a:solidFill>
                  <a:srgbClr val="003CB4"/>
                </a:solidFill>
              </a:defRPr>
            </a:lvl1pPr>
          </a:lstStyle>
          <a:p>
            <a:r>
              <a:rPr lang="de-DE"/>
              <a:t>Kapiteltrennfolie</a:t>
            </a:r>
            <a:endParaRPr lang="de-CH"/>
          </a:p>
        </p:txBody>
      </p:sp>
    </p:spTree>
    <p:extLst>
      <p:ext uri="{BB962C8B-B14F-4D97-AF65-F5344CB8AC3E}">
        <p14:creationId xmlns:p14="http://schemas.microsoft.com/office/powerpoint/2010/main" val="204083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C352DA-80EA-4A24-8190-829B7BB15FAB}"/>
              </a:ext>
            </a:extLst>
          </p:cNvPr>
          <p:cNvSpPr>
            <a:spLocks noGrp="1"/>
          </p:cNvSpPr>
          <p:nvPr>
            <p:ph type="title" hasCustomPrompt="1"/>
          </p:nvPr>
        </p:nvSpPr>
        <p:spPr>
          <a:xfrm>
            <a:off x="305807" y="287819"/>
            <a:ext cx="10181586" cy="863456"/>
          </a:xfrm>
        </p:spPr>
        <p:txBody>
          <a:bodyPr vert="horz" wrap="square" lIns="0" tIns="0" rIns="0" bIns="0" rtlCol="0" anchor="t" anchorCtr="0">
            <a:noAutofit/>
          </a:bodyPr>
          <a:lstStyle>
            <a:lvl1pPr>
              <a:defRPr lang="de-CH">
                <a:solidFill>
                  <a:srgbClr val="003CB4"/>
                </a:solidFill>
              </a:defRPr>
            </a:lvl1pPr>
          </a:lstStyle>
          <a:p>
            <a:pPr lvl="0"/>
            <a:r>
              <a:rPr lang="de-DE"/>
              <a:t>Titel</a:t>
            </a:r>
            <a:endParaRPr lang="de-CH"/>
          </a:p>
        </p:txBody>
      </p:sp>
      <p:sp>
        <p:nvSpPr>
          <p:cNvPr id="3" name="Foliennummernplatzhalter 2">
            <a:extLst>
              <a:ext uri="{FF2B5EF4-FFF2-40B4-BE49-F238E27FC236}">
                <a16:creationId xmlns:a16="http://schemas.microsoft.com/office/drawing/2014/main" id="{64F9825C-33E5-42C8-AC37-B569700A13FE}"/>
              </a:ext>
            </a:extLst>
          </p:cNvPr>
          <p:cNvSpPr>
            <a:spLocks noGrp="1"/>
          </p:cNvSpPr>
          <p:nvPr>
            <p:ph type="sldNum" sz="quarter" idx="10"/>
          </p:nvPr>
        </p:nvSpPr>
        <p:spPr>
          <a:xfrm>
            <a:off x="305807" y="6799718"/>
            <a:ext cx="305807" cy="190680"/>
          </a:xfrm>
        </p:spPr>
        <p:txBody>
          <a:bodyPr wrap="none" lIns="0" tIns="0" rIns="0" bIns="0" anchor="ctr"/>
          <a:lstStyle>
            <a:lvl1pPr marL="0" indent="0"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fld id="{9871DA25-A9EC-401E-B2F6-3C7389F775D9}" type="slidenum">
              <a:rPr lang="de-CH" smtClean="0"/>
              <a:pPr/>
              <a:t>‹Nr.›</a:t>
            </a:fld>
            <a:endParaRPr lang="de-CH"/>
          </a:p>
        </p:txBody>
      </p:sp>
      <p:sp>
        <p:nvSpPr>
          <p:cNvPr id="4" name="Fußzeilenplatzhalter 3">
            <a:extLst>
              <a:ext uri="{FF2B5EF4-FFF2-40B4-BE49-F238E27FC236}">
                <a16:creationId xmlns:a16="http://schemas.microsoft.com/office/drawing/2014/main" id="{5FF9F4F4-C49B-4C80-8060-8CFFFF7073B5}"/>
              </a:ext>
            </a:extLst>
          </p:cNvPr>
          <p:cNvSpPr>
            <a:spLocks noGrp="1"/>
          </p:cNvSpPr>
          <p:nvPr>
            <p:ph type="ftr" sz="quarter" idx="11"/>
          </p:nvPr>
        </p:nvSpPr>
        <p:spPr>
          <a:xfrm>
            <a:off x="611615" y="6799718"/>
            <a:ext cx="11938153" cy="190680"/>
          </a:xfrm>
        </p:spPr>
        <p:txBody>
          <a:bodyPr wrap="none" lIns="0" tIns="0" rIns="0" bIns="0" anchor="ctr"/>
          <a:lstStyle>
            <a:lvl1pPr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r>
              <a:rPr lang="de-CH"/>
              <a:t>Bankenproblematik für Schweizer:innen im Ausland</a:t>
            </a:r>
          </a:p>
        </p:txBody>
      </p:sp>
      <p:sp>
        <p:nvSpPr>
          <p:cNvPr id="5" name="Inhaltsplatzhalter 4">
            <a:extLst>
              <a:ext uri="{FF2B5EF4-FFF2-40B4-BE49-F238E27FC236}">
                <a16:creationId xmlns:a16="http://schemas.microsoft.com/office/drawing/2014/main" id="{919C14D0-CE89-4F3B-B6FD-1474243D19F1}"/>
              </a:ext>
            </a:extLst>
          </p:cNvPr>
          <p:cNvSpPr>
            <a:spLocks noGrp="1"/>
          </p:cNvSpPr>
          <p:nvPr>
            <p:ph idx="12"/>
          </p:nvPr>
        </p:nvSpPr>
        <p:spPr>
          <a:xfrm>
            <a:off x="305807" y="1885212"/>
            <a:ext cx="12243961" cy="4749009"/>
          </a:xfrm>
        </p:spPr>
        <p:txBody>
          <a:bodyPr vert="horz" wrap="square" lIns="0" tIns="0" rIns="0" bIns="0" rtlCol="0" anchor="t" anchorCtr="0">
            <a:noAutofit/>
          </a:bodyPr>
          <a:lstStyle>
            <a:lvl1pPr>
              <a:defRPr lang="de-DE"/>
            </a:lvl1pPr>
            <a:lvl2pPr>
              <a:defRPr lang="de-DE"/>
            </a:lvl2pPr>
            <a:lvl3pPr>
              <a:defRPr lang="de-DE"/>
            </a:lvl3pPr>
            <a:lvl4pPr>
              <a:defRPr lang="de-DE"/>
            </a:lvl4pPr>
            <a:lvl5pPr>
              <a:defRPr lang="de-CH"/>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Tree>
    <p:extLst>
      <p:ext uri="{BB962C8B-B14F-4D97-AF65-F5344CB8AC3E}">
        <p14:creationId xmlns:p14="http://schemas.microsoft.com/office/powerpoint/2010/main" val="1146477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el und Inhalt mit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0BD82A-D9C0-4C97-A283-DAE56FBE59E0}"/>
              </a:ext>
            </a:extLst>
          </p:cNvPr>
          <p:cNvSpPr>
            <a:spLocks noGrp="1"/>
          </p:cNvSpPr>
          <p:nvPr>
            <p:ph type="title" hasCustomPrompt="1"/>
          </p:nvPr>
        </p:nvSpPr>
        <p:spPr>
          <a:xfrm>
            <a:off x="305807" y="287819"/>
            <a:ext cx="10181586" cy="863456"/>
          </a:xfrm>
        </p:spPr>
        <p:txBody>
          <a:bodyPr vert="horz" wrap="square" lIns="0" tIns="0" rIns="0" bIns="0" rtlCol="0" anchor="t" anchorCtr="0">
            <a:noAutofit/>
          </a:bodyPr>
          <a:lstStyle>
            <a:lvl1pPr>
              <a:defRPr lang="de-CH">
                <a:solidFill>
                  <a:srgbClr val="003CB4"/>
                </a:solidFill>
              </a:defRPr>
            </a:lvl1pPr>
          </a:lstStyle>
          <a:p>
            <a:pPr lvl="0"/>
            <a:r>
              <a:rPr lang="de-DE"/>
              <a:t>Titel</a:t>
            </a:r>
            <a:endParaRPr lang="de-CH"/>
          </a:p>
        </p:txBody>
      </p:sp>
      <p:sp>
        <p:nvSpPr>
          <p:cNvPr id="3" name="Foliennummernplatzhalter 2">
            <a:extLst>
              <a:ext uri="{FF2B5EF4-FFF2-40B4-BE49-F238E27FC236}">
                <a16:creationId xmlns:a16="http://schemas.microsoft.com/office/drawing/2014/main" id="{7B38B52C-89FE-45DB-AD02-50BC92F67AA9}"/>
              </a:ext>
            </a:extLst>
          </p:cNvPr>
          <p:cNvSpPr>
            <a:spLocks noGrp="1"/>
          </p:cNvSpPr>
          <p:nvPr>
            <p:ph type="sldNum" sz="quarter" idx="10"/>
          </p:nvPr>
        </p:nvSpPr>
        <p:spPr>
          <a:xfrm>
            <a:off x="305807" y="6799718"/>
            <a:ext cx="305807" cy="190680"/>
          </a:xfrm>
        </p:spPr>
        <p:txBody>
          <a:bodyPr wrap="none" lIns="0" tIns="0" rIns="0" bIns="0" anchor="ctr"/>
          <a:lstStyle>
            <a:lvl1pPr marL="0" indent="0"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fld id="{9871DA25-A9EC-401E-B2F6-3C7389F775D9}" type="slidenum">
              <a:rPr lang="de-CH" smtClean="0"/>
              <a:pPr/>
              <a:t>‹Nr.›</a:t>
            </a:fld>
            <a:endParaRPr lang="de-CH"/>
          </a:p>
        </p:txBody>
      </p:sp>
      <p:sp>
        <p:nvSpPr>
          <p:cNvPr id="4" name="Fußzeilenplatzhalter 3">
            <a:extLst>
              <a:ext uri="{FF2B5EF4-FFF2-40B4-BE49-F238E27FC236}">
                <a16:creationId xmlns:a16="http://schemas.microsoft.com/office/drawing/2014/main" id="{B31A484F-9D7B-42C7-A554-09E9FD30D578}"/>
              </a:ext>
            </a:extLst>
          </p:cNvPr>
          <p:cNvSpPr>
            <a:spLocks noGrp="1"/>
          </p:cNvSpPr>
          <p:nvPr>
            <p:ph type="ftr" sz="quarter" idx="11"/>
          </p:nvPr>
        </p:nvSpPr>
        <p:spPr>
          <a:xfrm>
            <a:off x="611615" y="6799718"/>
            <a:ext cx="11938153" cy="190680"/>
          </a:xfrm>
        </p:spPr>
        <p:txBody>
          <a:bodyPr wrap="none" lIns="0" tIns="0" rIns="0" bIns="0" anchor="ctr"/>
          <a:lstStyle>
            <a:lvl1pPr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r>
              <a:rPr lang="de-CH"/>
              <a:t>Bankenproblematik für Schweizer:innen im Ausland</a:t>
            </a:r>
          </a:p>
        </p:txBody>
      </p:sp>
      <p:sp>
        <p:nvSpPr>
          <p:cNvPr id="5" name="Inhaltsplatzhalter 4">
            <a:extLst>
              <a:ext uri="{FF2B5EF4-FFF2-40B4-BE49-F238E27FC236}">
                <a16:creationId xmlns:a16="http://schemas.microsoft.com/office/drawing/2014/main" id="{FF457275-88EA-4FBE-BA4D-C540578A9CE2}"/>
              </a:ext>
            </a:extLst>
          </p:cNvPr>
          <p:cNvSpPr>
            <a:spLocks noGrp="1"/>
          </p:cNvSpPr>
          <p:nvPr>
            <p:ph idx="12"/>
          </p:nvPr>
        </p:nvSpPr>
        <p:spPr>
          <a:xfrm>
            <a:off x="305807" y="2532804"/>
            <a:ext cx="12243961" cy="4101417"/>
          </a:xfrm>
        </p:spPr>
        <p:txBody>
          <a:bodyPr vert="horz" wrap="square" lIns="0" tIns="0" rIns="0" bIns="0" rtlCol="0" anchor="t" anchorCtr="0">
            <a:noAutofit/>
          </a:bodyPr>
          <a:lstStyle>
            <a:lvl1pPr>
              <a:defRPr lang="de-DE" smtClean="0"/>
            </a:lvl1pPr>
            <a:lvl2pPr>
              <a:defRPr lang="de-DE" smtClean="0"/>
            </a:lvl2pPr>
            <a:lvl3pPr>
              <a:defRPr lang="de-DE" smtClean="0"/>
            </a:lvl3pPr>
            <a:lvl4pPr>
              <a:defRPr lang="de-DE" smtClean="0"/>
            </a:lvl4pPr>
            <a:lvl5pPr>
              <a:defRPr lang="de-CH"/>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6" name="Untertitel 5">
            <a:extLst>
              <a:ext uri="{FF2B5EF4-FFF2-40B4-BE49-F238E27FC236}">
                <a16:creationId xmlns:a16="http://schemas.microsoft.com/office/drawing/2014/main" id="{E9089E43-61CF-42F5-9AB4-D26C7D828F60}"/>
              </a:ext>
            </a:extLst>
          </p:cNvPr>
          <p:cNvSpPr>
            <a:spLocks noGrp="1"/>
          </p:cNvSpPr>
          <p:nvPr>
            <p:ph type="subTitle" sz="quarter" idx="13" hasCustomPrompt="1"/>
          </p:nvPr>
        </p:nvSpPr>
        <p:spPr>
          <a:xfrm>
            <a:off x="305807" y="1885212"/>
            <a:ext cx="12243961" cy="647592"/>
          </a:xfrm>
          <a:prstGeom prst="rect">
            <a:avLst/>
          </a:prstGeom>
        </p:spPr>
        <p:txBody>
          <a:bodyPr wrap="square" lIns="0" tIns="0" rIns="0" bIns="0" anchor="t" anchorCtr="0">
            <a:noAutofit/>
          </a:bodyPr>
          <a:lstStyle>
            <a:lvl1pPr marL="0" indent="0" algn="l">
              <a:lnSpc>
                <a:spcPct val="105000"/>
              </a:lnSpc>
              <a:spcBef>
                <a:spcPts val="0"/>
              </a:spcBef>
              <a:spcAft>
                <a:spcPts val="0"/>
              </a:spcAft>
              <a:buNone/>
              <a:defRPr sz="2400" b="1" i="0" u="none">
                <a:solidFill>
                  <a:srgbClr val="003CB4"/>
                </a:solidFill>
                <a:latin typeface="Frutiger for ZKB Light" panose="020B030303050402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de-DE"/>
              <a:t>Untertitel</a:t>
            </a:r>
            <a:endParaRPr lang="de-CH"/>
          </a:p>
        </p:txBody>
      </p:sp>
    </p:spTree>
    <p:extLst>
      <p:ext uri="{BB962C8B-B14F-4D97-AF65-F5344CB8AC3E}">
        <p14:creationId xmlns:p14="http://schemas.microsoft.com/office/powerpoint/2010/main" val="2377857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 Spal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4D58CD-DF57-407D-9F71-FD40013AD641}"/>
              </a:ext>
            </a:extLst>
          </p:cNvPr>
          <p:cNvSpPr>
            <a:spLocks noGrp="1"/>
          </p:cNvSpPr>
          <p:nvPr>
            <p:ph type="title" hasCustomPrompt="1"/>
          </p:nvPr>
        </p:nvSpPr>
        <p:spPr>
          <a:xfrm>
            <a:off x="305807" y="287819"/>
            <a:ext cx="10181586" cy="863456"/>
          </a:xfrm>
        </p:spPr>
        <p:txBody>
          <a:bodyPr vert="horz" wrap="square" lIns="0" tIns="0" rIns="0" bIns="0" rtlCol="0" anchor="t" anchorCtr="0">
            <a:noAutofit/>
          </a:bodyPr>
          <a:lstStyle>
            <a:lvl1pPr>
              <a:defRPr lang="de-CH">
                <a:solidFill>
                  <a:srgbClr val="003CB4"/>
                </a:solidFill>
              </a:defRPr>
            </a:lvl1pPr>
          </a:lstStyle>
          <a:p>
            <a:pPr lvl="0"/>
            <a:r>
              <a:rPr lang="de-DE"/>
              <a:t>Titel</a:t>
            </a:r>
            <a:endParaRPr lang="de-CH"/>
          </a:p>
        </p:txBody>
      </p:sp>
      <p:sp>
        <p:nvSpPr>
          <p:cNvPr id="3" name="Foliennummernplatzhalter 2">
            <a:extLst>
              <a:ext uri="{FF2B5EF4-FFF2-40B4-BE49-F238E27FC236}">
                <a16:creationId xmlns:a16="http://schemas.microsoft.com/office/drawing/2014/main" id="{C1E6DAB5-D326-49C9-B8AD-C6C0F00F050B}"/>
              </a:ext>
            </a:extLst>
          </p:cNvPr>
          <p:cNvSpPr>
            <a:spLocks noGrp="1"/>
          </p:cNvSpPr>
          <p:nvPr>
            <p:ph type="sldNum" sz="quarter" idx="10"/>
          </p:nvPr>
        </p:nvSpPr>
        <p:spPr>
          <a:xfrm>
            <a:off x="305807" y="6799718"/>
            <a:ext cx="305807" cy="190680"/>
          </a:xfrm>
        </p:spPr>
        <p:txBody>
          <a:bodyPr wrap="none" lIns="0" tIns="0" rIns="0" bIns="0" anchor="ctr"/>
          <a:lstStyle>
            <a:lvl1pPr marL="0" indent="0"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fld id="{9871DA25-A9EC-401E-B2F6-3C7389F775D9}" type="slidenum">
              <a:rPr lang="de-CH" smtClean="0"/>
              <a:pPr/>
              <a:t>‹Nr.›</a:t>
            </a:fld>
            <a:endParaRPr lang="de-CH"/>
          </a:p>
        </p:txBody>
      </p:sp>
      <p:sp>
        <p:nvSpPr>
          <p:cNvPr id="4" name="Fußzeilenplatzhalter 3">
            <a:extLst>
              <a:ext uri="{FF2B5EF4-FFF2-40B4-BE49-F238E27FC236}">
                <a16:creationId xmlns:a16="http://schemas.microsoft.com/office/drawing/2014/main" id="{46BC0A86-9AD3-449B-84A2-D305EFB92EF7}"/>
              </a:ext>
            </a:extLst>
          </p:cNvPr>
          <p:cNvSpPr>
            <a:spLocks noGrp="1"/>
          </p:cNvSpPr>
          <p:nvPr>
            <p:ph type="ftr" sz="quarter" idx="11"/>
          </p:nvPr>
        </p:nvSpPr>
        <p:spPr>
          <a:xfrm>
            <a:off x="611615" y="6799718"/>
            <a:ext cx="11938153" cy="190680"/>
          </a:xfrm>
        </p:spPr>
        <p:txBody>
          <a:bodyPr wrap="none" lIns="0" tIns="0" rIns="0" bIns="0" anchor="ctr"/>
          <a:lstStyle>
            <a:lvl1pPr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r>
              <a:rPr lang="de-CH"/>
              <a:t>Bankenproblematik für Schweizer:innen im Ausland</a:t>
            </a:r>
          </a:p>
        </p:txBody>
      </p:sp>
      <p:sp>
        <p:nvSpPr>
          <p:cNvPr id="5" name="Body1">
            <a:extLst>
              <a:ext uri="{FF2B5EF4-FFF2-40B4-BE49-F238E27FC236}">
                <a16:creationId xmlns:a16="http://schemas.microsoft.com/office/drawing/2014/main" id="{63F71E60-C4D8-46D0-B555-CA3C881B193D}"/>
              </a:ext>
            </a:extLst>
          </p:cNvPr>
          <p:cNvSpPr>
            <a:spLocks noGrp="1"/>
          </p:cNvSpPr>
          <p:nvPr>
            <p:ph idx="12" hasCustomPrompt="1"/>
          </p:nvPr>
        </p:nvSpPr>
        <p:spPr>
          <a:xfrm>
            <a:off x="305807" y="1885212"/>
            <a:ext cx="5978071" cy="4749009"/>
          </a:xfrm>
        </p:spPr>
        <p:txBody>
          <a:bodyPr wrap="square" lIns="0" tIns="0" rIns="0" bIns="0" anchor="t" anchorCtr="0">
            <a:noAutofit/>
          </a:bodyPr>
          <a:lstStyle>
            <a:lvl1pPr marL="0" indent="0"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6" name="Body2">
            <a:extLst>
              <a:ext uri="{FF2B5EF4-FFF2-40B4-BE49-F238E27FC236}">
                <a16:creationId xmlns:a16="http://schemas.microsoft.com/office/drawing/2014/main" id="{18EFCA49-E0A1-47C2-BCC7-E2FC6C2D0C38}"/>
              </a:ext>
            </a:extLst>
          </p:cNvPr>
          <p:cNvSpPr>
            <a:spLocks noGrp="1"/>
          </p:cNvSpPr>
          <p:nvPr>
            <p:ph sz="quarter" idx="13" hasCustomPrompt="1"/>
          </p:nvPr>
        </p:nvSpPr>
        <p:spPr>
          <a:xfrm>
            <a:off x="6571698" y="1885212"/>
            <a:ext cx="5978071" cy="4749009"/>
          </a:xfrm>
          <a:prstGeom prst="rect">
            <a:avLst/>
          </a:prstGeom>
        </p:spPr>
        <p:txBody>
          <a:bodyPr wrap="square" lIns="0" tIns="0" rIns="0" bIns="0" anchor="t" anchorCtr="0">
            <a:noAutofit/>
          </a:bodyPr>
          <a:lstStyle>
            <a:lvl1pPr marL="0" indent="0"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Tree>
    <p:extLst>
      <p:ext uri="{BB962C8B-B14F-4D97-AF65-F5344CB8AC3E}">
        <p14:creationId xmlns:p14="http://schemas.microsoft.com/office/powerpoint/2010/main" val="1948568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 Spalten mit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73B036-F1D6-4DC8-BB74-A16FD32C5DB9}"/>
              </a:ext>
            </a:extLst>
          </p:cNvPr>
          <p:cNvSpPr>
            <a:spLocks noGrp="1"/>
          </p:cNvSpPr>
          <p:nvPr>
            <p:ph type="title" hasCustomPrompt="1"/>
          </p:nvPr>
        </p:nvSpPr>
        <p:spPr>
          <a:xfrm>
            <a:off x="305807" y="287819"/>
            <a:ext cx="10181586" cy="863456"/>
          </a:xfrm>
        </p:spPr>
        <p:txBody>
          <a:bodyPr vert="horz" wrap="square" lIns="0" tIns="0" rIns="0" bIns="0" rtlCol="0" anchor="t" anchorCtr="0">
            <a:noAutofit/>
          </a:bodyPr>
          <a:lstStyle>
            <a:lvl1pPr>
              <a:defRPr lang="de-CH">
                <a:solidFill>
                  <a:srgbClr val="003CB4"/>
                </a:solidFill>
              </a:defRPr>
            </a:lvl1pPr>
          </a:lstStyle>
          <a:p>
            <a:pPr lvl="0"/>
            <a:r>
              <a:rPr lang="de-DE"/>
              <a:t>Titel</a:t>
            </a:r>
            <a:endParaRPr lang="de-CH"/>
          </a:p>
        </p:txBody>
      </p:sp>
      <p:sp>
        <p:nvSpPr>
          <p:cNvPr id="3" name="Foliennummernplatzhalter 2">
            <a:extLst>
              <a:ext uri="{FF2B5EF4-FFF2-40B4-BE49-F238E27FC236}">
                <a16:creationId xmlns:a16="http://schemas.microsoft.com/office/drawing/2014/main" id="{7953EDE6-CA4D-4387-A3EE-EA4DC57764C7}"/>
              </a:ext>
            </a:extLst>
          </p:cNvPr>
          <p:cNvSpPr>
            <a:spLocks noGrp="1"/>
          </p:cNvSpPr>
          <p:nvPr>
            <p:ph type="sldNum" sz="quarter" idx="10"/>
          </p:nvPr>
        </p:nvSpPr>
        <p:spPr>
          <a:xfrm>
            <a:off x="305807" y="6799718"/>
            <a:ext cx="305807" cy="190680"/>
          </a:xfrm>
        </p:spPr>
        <p:txBody>
          <a:bodyPr wrap="none" lIns="0" tIns="0" rIns="0" bIns="0" anchor="ctr"/>
          <a:lstStyle>
            <a:lvl1pPr marL="0" indent="0"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fld id="{9871DA25-A9EC-401E-B2F6-3C7389F775D9}" type="slidenum">
              <a:rPr lang="de-CH" smtClean="0"/>
              <a:pPr/>
              <a:t>‹Nr.›</a:t>
            </a:fld>
            <a:endParaRPr lang="de-CH"/>
          </a:p>
        </p:txBody>
      </p:sp>
      <p:sp>
        <p:nvSpPr>
          <p:cNvPr id="4" name="Fußzeilenplatzhalter 3">
            <a:extLst>
              <a:ext uri="{FF2B5EF4-FFF2-40B4-BE49-F238E27FC236}">
                <a16:creationId xmlns:a16="http://schemas.microsoft.com/office/drawing/2014/main" id="{DB8CD2EE-6401-4B09-B03C-BA1BC6087D20}"/>
              </a:ext>
            </a:extLst>
          </p:cNvPr>
          <p:cNvSpPr>
            <a:spLocks noGrp="1"/>
          </p:cNvSpPr>
          <p:nvPr>
            <p:ph type="ftr" sz="quarter" idx="11"/>
          </p:nvPr>
        </p:nvSpPr>
        <p:spPr>
          <a:xfrm>
            <a:off x="611615" y="6799718"/>
            <a:ext cx="11938153" cy="190680"/>
          </a:xfrm>
        </p:spPr>
        <p:txBody>
          <a:bodyPr wrap="none" lIns="0" tIns="0" rIns="0" bIns="0" anchor="ctr"/>
          <a:lstStyle>
            <a:lvl1pPr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r>
              <a:rPr lang="de-CH"/>
              <a:t>Bankenproblematik für Schweizer:innen im Ausland</a:t>
            </a:r>
          </a:p>
        </p:txBody>
      </p:sp>
      <p:sp>
        <p:nvSpPr>
          <p:cNvPr id="5" name="Body1">
            <a:extLst>
              <a:ext uri="{FF2B5EF4-FFF2-40B4-BE49-F238E27FC236}">
                <a16:creationId xmlns:a16="http://schemas.microsoft.com/office/drawing/2014/main" id="{8816F772-44B7-4411-BCB9-FE06F4185EC6}"/>
              </a:ext>
            </a:extLst>
          </p:cNvPr>
          <p:cNvSpPr>
            <a:spLocks noGrp="1"/>
          </p:cNvSpPr>
          <p:nvPr>
            <p:ph idx="12" hasCustomPrompt="1"/>
          </p:nvPr>
        </p:nvSpPr>
        <p:spPr>
          <a:xfrm>
            <a:off x="305807" y="2532804"/>
            <a:ext cx="5978071" cy="4101417"/>
          </a:xfrm>
        </p:spPr>
        <p:txBody>
          <a:bodyPr wrap="square" lIns="0" tIns="0" rIns="0" bIns="0" anchor="t" anchorCtr="0">
            <a:noAutofit/>
          </a:bodyPr>
          <a:lstStyle>
            <a:lvl1pPr marL="0" indent="0"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6" name="Body2">
            <a:extLst>
              <a:ext uri="{FF2B5EF4-FFF2-40B4-BE49-F238E27FC236}">
                <a16:creationId xmlns:a16="http://schemas.microsoft.com/office/drawing/2014/main" id="{EA3AA27E-4239-4011-845A-BF61E684A98E}"/>
              </a:ext>
            </a:extLst>
          </p:cNvPr>
          <p:cNvSpPr>
            <a:spLocks noGrp="1"/>
          </p:cNvSpPr>
          <p:nvPr>
            <p:ph sz="quarter" idx="13" hasCustomPrompt="1"/>
          </p:nvPr>
        </p:nvSpPr>
        <p:spPr>
          <a:xfrm>
            <a:off x="6571698" y="2532804"/>
            <a:ext cx="5978071" cy="4101417"/>
          </a:xfrm>
          <a:prstGeom prst="rect">
            <a:avLst/>
          </a:prstGeom>
        </p:spPr>
        <p:txBody>
          <a:bodyPr wrap="square" lIns="0" tIns="0" rIns="0" bIns="0" anchor="t" anchorCtr="0">
            <a:noAutofit/>
          </a:bodyPr>
          <a:lstStyle>
            <a:lvl1pPr marL="0" indent="0"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1pPr>
            <a:lvl2pPr marL="284221"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2pPr>
            <a:lvl3pPr marL="568442"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3pPr>
            <a:lvl4pPr marL="852663"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4pPr>
            <a:lvl5pPr marL="1136884" indent="-284221" algn="l" defTabSz="284221">
              <a:lnSpc>
                <a:spcPct val="105000"/>
              </a:lnSpc>
              <a:spcBef>
                <a:spcPts val="0"/>
              </a:spcBef>
              <a:spcAft>
                <a:spcPts val="0"/>
              </a:spcAft>
              <a:buClr>
                <a:srgbClr val="003CB4"/>
              </a:buClr>
              <a:defRPr sz="1600" b="0" i="0" u="none">
                <a:solidFill>
                  <a:srgbClr val="003CB4"/>
                </a:solidFill>
                <a:latin typeface="Frutiger for ZKB Light" panose="020B0303030504020204" pitchFamily="34" charset="0"/>
              </a:defRPr>
            </a:lvl5pPr>
          </a:lstStyle>
          <a:p>
            <a:pPr lvl="0"/>
            <a:r>
              <a:rPr lang="de-CH"/>
              <a:t>Erste Ebene</a:t>
            </a:r>
          </a:p>
          <a:p>
            <a:pPr lvl="1"/>
            <a:r>
              <a:rPr lang="de-CH"/>
              <a:t>Zweite Ebene</a:t>
            </a:r>
          </a:p>
          <a:p>
            <a:pPr lvl="2"/>
            <a:r>
              <a:rPr lang="de-CH"/>
              <a:t>Dritte Ebene</a:t>
            </a:r>
          </a:p>
          <a:p>
            <a:pPr lvl="3"/>
            <a:r>
              <a:rPr lang="de-CH"/>
              <a:t>Vierte Ebene</a:t>
            </a:r>
          </a:p>
          <a:p>
            <a:pPr lvl="4"/>
            <a:r>
              <a:rPr lang="de-CH"/>
              <a:t>Fünfte Ebene</a:t>
            </a:r>
          </a:p>
        </p:txBody>
      </p:sp>
      <p:sp>
        <p:nvSpPr>
          <p:cNvPr id="7" name="SubTitle1">
            <a:extLst>
              <a:ext uri="{FF2B5EF4-FFF2-40B4-BE49-F238E27FC236}">
                <a16:creationId xmlns:a16="http://schemas.microsoft.com/office/drawing/2014/main" id="{57BF4E1B-48E7-4511-8B20-58E22C3E35D3}"/>
              </a:ext>
            </a:extLst>
          </p:cNvPr>
          <p:cNvSpPr>
            <a:spLocks noGrp="1"/>
          </p:cNvSpPr>
          <p:nvPr>
            <p:ph type="body" sz="quarter" idx="14" hasCustomPrompt="1"/>
          </p:nvPr>
        </p:nvSpPr>
        <p:spPr>
          <a:xfrm>
            <a:off x="305808" y="1885212"/>
            <a:ext cx="5978071" cy="647592"/>
          </a:xfrm>
          <a:prstGeom prst="rect">
            <a:avLst/>
          </a:prstGeom>
        </p:spPr>
        <p:txBody>
          <a:bodyPr wrap="square" lIns="0" tIns="0" rIns="0" bIns="0" anchor="t" anchorCtr="0">
            <a:noAutofit/>
          </a:bodyPr>
          <a:lstStyle>
            <a:lvl1pPr marL="0" indent="0" algn="l">
              <a:lnSpc>
                <a:spcPct val="105000"/>
              </a:lnSpc>
              <a:spcBef>
                <a:spcPts val="0"/>
              </a:spcBef>
              <a:spcAft>
                <a:spcPts val="0"/>
              </a:spcAft>
              <a:defRPr sz="2400" b="1" i="0" u="none">
                <a:solidFill>
                  <a:srgbClr val="003CB4"/>
                </a:solidFill>
                <a:latin typeface="Frutiger for ZKB Light" panose="020B0303030504020204" pitchFamily="34" charset="0"/>
              </a:defRPr>
            </a:lvl1pPr>
            <a:lvl2pPr algn="l">
              <a:lnSpc>
                <a:spcPct val="100000"/>
              </a:lnSpc>
              <a:spcBef>
                <a:spcPts val="0"/>
              </a:spcBef>
              <a:spcAft>
                <a:spcPts val="0"/>
              </a:spcAft>
              <a:defRPr sz="2400" b="0" i="0" u="none">
                <a:solidFill>
                  <a:srgbClr val="003CB4"/>
                </a:solidFill>
                <a:latin typeface="Frutiger for ZKB Light" panose="020B0303030504020204" pitchFamily="34" charset="0"/>
              </a:defRPr>
            </a:lvl2pPr>
            <a:lvl3pPr algn="l">
              <a:lnSpc>
                <a:spcPct val="100000"/>
              </a:lnSpc>
              <a:spcBef>
                <a:spcPts val="0"/>
              </a:spcBef>
              <a:spcAft>
                <a:spcPts val="0"/>
              </a:spcAft>
              <a:defRPr sz="2400" b="0" i="0" u="none">
                <a:solidFill>
                  <a:srgbClr val="003CB4"/>
                </a:solidFill>
                <a:latin typeface="Frutiger for ZKB Light" panose="020B0303030504020204" pitchFamily="34" charset="0"/>
              </a:defRPr>
            </a:lvl3pPr>
            <a:lvl4pPr algn="l">
              <a:lnSpc>
                <a:spcPct val="100000"/>
              </a:lnSpc>
              <a:spcBef>
                <a:spcPts val="0"/>
              </a:spcBef>
              <a:spcAft>
                <a:spcPts val="0"/>
              </a:spcAft>
              <a:defRPr sz="2400" b="0" i="0" u="none">
                <a:solidFill>
                  <a:srgbClr val="003CB4"/>
                </a:solidFill>
                <a:latin typeface="Frutiger for ZKB Light" panose="020B0303030504020204" pitchFamily="34" charset="0"/>
              </a:defRPr>
            </a:lvl4pPr>
            <a:lvl5pPr algn="l">
              <a:lnSpc>
                <a:spcPct val="100000"/>
              </a:lnSpc>
              <a:spcBef>
                <a:spcPts val="0"/>
              </a:spcBef>
              <a:spcAft>
                <a:spcPts val="0"/>
              </a:spcAft>
              <a:defRPr sz="2400" b="0" i="0" u="none">
                <a:solidFill>
                  <a:srgbClr val="003CB4"/>
                </a:solidFill>
                <a:latin typeface="Frutiger for ZKB Light" panose="020B0303030504020204" pitchFamily="34" charset="0"/>
              </a:defRPr>
            </a:lvl5pPr>
          </a:lstStyle>
          <a:p>
            <a:pPr lvl="0"/>
            <a:r>
              <a:rPr lang="de-DE"/>
              <a:t>Untertitel</a:t>
            </a:r>
            <a:endParaRPr lang="de-CH"/>
          </a:p>
        </p:txBody>
      </p:sp>
      <p:sp>
        <p:nvSpPr>
          <p:cNvPr id="8" name="SubTitle2">
            <a:extLst>
              <a:ext uri="{FF2B5EF4-FFF2-40B4-BE49-F238E27FC236}">
                <a16:creationId xmlns:a16="http://schemas.microsoft.com/office/drawing/2014/main" id="{CC9430B9-617C-44C7-B2AF-721ECEEC13CE}"/>
              </a:ext>
            </a:extLst>
          </p:cNvPr>
          <p:cNvSpPr>
            <a:spLocks noGrp="1"/>
          </p:cNvSpPr>
          <p:nvPr>
            <p:ph type="body" sz="quarter" idx="15" hasCustomPrompt="1"/>
          </p:nvPr>
        </p:nvSpPr>
        <p:spPr>
          <a:xfrm>
            <a:off x="6571699" y="1885212"/>
            <a:ext cx="5978071" cy="647592"/>
          </a:xfrm>
          <a:prstGeom prst="rect">
            <a:avLst/>
          </a:prstGeom>
        </p:spPr>
        <p:txBody>
          <a:bodyPr wrap="square" lIns="0" tIns="0" rIns="0" bIns="0" anchor="t" anchorCtr="0">
            <a:noAutofit/>
          </a:bodyPr>
          <a:lstStyle>
            <a:lvl1pPr marL="0" indent="0" algn="l">
              <a:lnSpc>
                <a:spcPct val="105000"/>
              </a:lnSpc>
              <a:spcBef>
                <a:spcPts val="0"/>
              </a:spcBef>
              <a:spcAft>
                <a:spcPts val="0"/>
              </a:spcAft>
              <a:defRPr sz="2400" b="1" i="0" u="none">
                <a:solidFill>
                  <a:srgbClr val="003CB4"/>
                </a:solidFill>
                <a:latin typeface="Frutiger for ZKB Light" panose="020B0303030504020204" pitchFamily="34" charset="0"/>
              </a:defRPr>
            </a:lvl1pPr>
            <a:lvl2pPr algn="l">
              <a:lnSpc>
                <a:spcPct val="100000"/>
              </a:lnSpc>
              <a:spcBef>
                <a:spcPts val="0"/>
              </a:spcBef>
              <a:spcAft>
                <a:spcPts val="0"/>
              </a:spcAft>
              <a:defRPr sz="2400" b="0" i="0" u="none">
                <a:solidFill>
                  <a:srgbClr val="003CB4"/>
                </a:solidFill>
                <a:latin typeface="Frutiger for ZKB Light" panose="020B0303030504020204" pitchFamily="34" charset="0"/>
              </a:defRPr>
            </a:lvl2pPr>
            <a:lvl3pPr algn="l">
              <a:lnSpc>
                <a:spcPct val="100000"/>
              </a:lnSpc>
              <a:spcBef>
                <a:spcPts val="0"/>
              </a:spcBef>
              <a:spcAft>
                <a:spcPts val="0"/>
              </a:spcAft>
              <a:defRPr sz="2400" b="0" i="0" u="none">
                <a:solidFill>
                  <a:srgbClr val="003CB4"/>
                </a:solidFill>
                <a:latin typeface="Frutiger for ZKB Light" panose="020B0303030504020204" pitchFamily="34" charset="0"/>
              </a:defRPr>
            </a:lvl3pPr>
            <a:lvl4pPr algn="l">
              <a:lnSpc>
                <a:spcPct val="100000"/>
              </a:lnSpc>
              <a:spcBef>
                <a:spcPts val="0"/>
              </a:spcBef>
              <a:spcAft>
                <a:spcPts val="0"/>
              </a:spcAft>
              <a:defRPr sz="2400" b="0" i="0" u="none">
                <a:solidFill>
                  <a:srgbClr val="003CB4"/>
                </a:solidFill>
                <a:latin typeface="Frutiger for ZKB Light" panose="020B0303030504020204" pitchFamily="34" charset="0"/>
              </a:defRPr>
            </a:lvl4pPr>
            <a:lvl5pPr algn="l">
              <a:lnSpc>
                <a:spcPct val="100000"/>
              </a:lnSpc>
              <a:spcBef>
                <a:spcPts val="0"/>
              </a:spcBef>
              <a:spcAft>
                <a:spcPts val="0"/>
              </a:spcAft>
              <a:defRPr sz="2400" b="0" i="0" u="none">
                <a:solidFill>
                  <a:srgbClr val="003CB4"/>
                </a:solidFill>
                <a:latin typeface="Frutiger for ZKB Light" panose="020B0303030504020204" pitchFamily="34" charset="0"/>
              </a:defRPr>
            </a:lvl5pPr>
          </a:lstStyle>
          <a:p>
            <a:pPr lvl="0"/>
            <a:r>
              <a:rPr lang="de-DE"/>
              <a:t>Untertitel</a:t>
            </a:r>
            <a:endParaRPr lang="de-CH"/>
          </a:p>
        </p:txBody>
      </p:sp>
    </p:spTree>
    <p:extLst>
      <p:ext uri="{BB962C8B-B14F-4D97-AF65-F5344CB8AC3E}">
        <p14:creationId xmlns:p14="http://schemas.microsoft.com/office/powerpoint/2010/main" val="3926476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image" Target="../media/image2.png"/><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image" Target="../media/image1.png"/><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2.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elplatzhalter 5">
            <a:extLst>
              <a:ext uri="{FF2B5EF4-FFF2-40B4-BE49-F238E27FC236}">
                <a16:creationId xmlns:a16="http://schemas.microsoft.com/office/drawing/2014/main" id="{7B3E6ECE-D9EB-459A-992A-A4028890AF36}"/>
              </a:ext>
            </a:extLst>
          </p:cNvPr>
          <p:cNvSpPr>
            <a:spLocks noGrp="1"/>
          </p:cNvSpPr>
          <p:nvPr>
            <p:ph type="title"/>
          </p:nvPr>
        </p:nvSpPr>
        <p:spPr>
          <a:xfrm>
            <a:off x="305807" y="287819"/>
            <a:ext cx="10181586" cy="863456"/>
          </a:xfrm>
          <a:prstGeom prst="rect">
            <a:avLst/>
          </a:prstGeom>
        </p:spPr>
        <p:txBody>
          <a:bodyPr vert="horz" wrap="square" lIns="0" tIns="0" rIns="0" bIns="0" rtlCol="0" anchor="t" anchorCtr="0">
            <a:noAutofit/>
          </a:bodyPr>
          <a:lstStyle/>
          <a:p>
            <a:r>
              <a:rPr lang="de-DE"/>
              <a:t>Titel</a:t>
            </a:r>
            <a:endParaRPr lang="de-CH"/>
          </a:p>
        </p:txBody>
      </p:sp>
      <p:sp>
        <p:nvSpPr>
          <p:cNvPr id="8" name="Textplatzhalter 7">
            <a:extLst>
              <a:ext uri="{FF2B5EF4-FFF2-40B4-BE49-F238E27FC236}">
                <a16:creationId xmlns:a16="http://schemas.microsoft.com/office/drawing/2014/main" id="{6FDFF2D0-5190-4510-9650-5CFD6276F563}"/>
              </a:ext>
            </a:extLst>
          </p:cNvPr>
          <p:cNvSpPr>
            <a:spLocks noGrp="1"/>
          </p:cNvSpPr>
          <p:nvPr>
            <p:ph type="body" idx="1"/>
          </p:nvPr>
        </p:nvSpPr>
        <p:spPr>
          <a:xfrm>
            <a:off x="305807" y="1885212"/>
            <a:ext cx="12243961" cy="4749009"/>
          </a:xfrm>
          <a:prstGeom prst="rect">
            <a:avLst/>
          </a:prstGeom>
        </p:spPr>
        <p:txBody>
          <a:bodyPr vert="horz" wrap="square" lIns="0" tIns="0" rIns="0" bIns="0" rtlCol="0" anchor="t" anchorCtr="0">
            <a:noAutofit/>
          </a:bodyPr>
          <a:lstStyle/>
          <a:p>
            <a:pPr lvl="0"/>
            <a:r>
              <a:rPr lang="de-CH" dirty="0"/>
              <a:t>Erste Ebene</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12" name="Foliennummernplatzhalter 11">
            <a:extLst>
              <a:ext uri="{FF2B5EF4-FFF2-40B4-BE49-F238E27FC236}">
                <a16:creationId xmlns:a16="http://schemas.microsoft.com/office/drawing/2014/main" id="{0C0B7FC8-EAE1-4631-B52A-6884F2F1A313}"/>
              </a:ext>
            </a:extLst>
          </p:cNvPr>
          <p:cNvSpPr>
            <a:spLocks noGrp="1"/>
          </p:cNvSpPr>
          <p:nvPr>
            <p:ph type="sldNum" sz="quarter" idx="4"/>
          </p:nvPr>
        </p:nvSpPr>
        <p:spPr>
          <a:xfrm>
            <a:off x="305807" y="6799718"/>
            <a:ext cx="305807" cy="190680"/>
          </a:xfrm>
          <a:prstGeom prst="rect">
            <a:avLst/>
          </a:prstGeom>
        </p:spPr>
        <p:txBody>
          <a:bodyPr vert="horz" wrap="none" lIns="0" tIns="0" rIns="0" bIns="0" rtlCol="0" anchor="ctr"/>
          <a:lstStyle>
            <a:lvl1pPr marL="0" indent="0"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fld id="{9871DA25-A9EC-401E-B2F6-3C7389F775D9}" type="slidenum">
              <a:rPr lang="de-CH" smtClean="0"/>
              <a:pPr/>
              <a:t>‹Nr.›</a:t>
            </a:fld>
            <a:endParaRPr lang="de-CH"/>
          </a:p>
        </p:txBody>
      </p:sp>
      <p:sp>
        <p:nvSpPr>
          <p:cNvPr id="13" name="Fußzeilenplatzhalter 12">
            <a:extLst>
              <a:ext uri="{FF2B5EF4-FFF2-40B4-BE49-F238E27FC236}">
                <a16:creationId xmlns:a16="http://schemas.microsoft.com/office/drawing/2014/main" id="{EA183F98-BD39-49B6-8BCB-BE0A240DEC29}"/>
              </a:ext>
            </a:extLst>
          </p:cNvPr>
          <p:cNvSpPr>
            <a:spLocks noGrp="1"/>
          </p:cNvSpPr>
          <p:nvPr>
            <p:ph type="ftr" sz="quarter" idx="3"/>
          </p:nvPr>
        </p:nvSpPr>
        <p:spPr>
          <a:xfrm>
            <a:off x="611615" y="6799718"/>
            <a:ext cx="11938153" cy="190680"/>
          </a:xfrm>
          <a:prstGeom prst="rect">
            <a:avLst/>
          </a:prstGeom>
        </p:spPr>
        <p:txBody>
          <a:bodyPr vert="horz" wrap="none" lIns="0" tIns="0" rIns="0" bIns="0" rtlCol="0" anchor="ctr"/>
          <a:lstStyle>
            <a:lvl1pPr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r>
              <a:rPr lang="de-CH"/>
              <a:t>Bankenproblematik für Schweizer:innen im Ausland</a:t>
            </a:r>
          </a:p>
        </p:txBody>
      </p:sp>
      <p:pic>
        <p:nvPicPr>
          <p:cNvPr id="16" name="ZKB_LOGO">
            <a:extLst>
              <a:ext uri="{FF2B5EF4-FFF2-40B4-BE49-F238E27FC236}">
                <a16:creationId xmlns:a16="http://schemas.microsoft.com/office/drawing/2014/main" id="{5B62AB10-8516-4B95-8B12-F9FFF3DB20C4}"/>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254584" y="305807"/>
            <a:ext cx="1295184" cy="284854"/>
          </a:xfrm>
          <a:prstGeom prst="rect">
            <a:avLst/>
          </a:prstGeom>
        </p:spPr>
      </p:pic>
      <p:grpSp>
        <p:nvGrpSpPr>
          <p:cNvPr id="20" name="StempelA" hidden="1">
            <a:extLst>
              <a:ext uri="{FF2B5EF4-FFF2-40B4-BE49-F238E27FC236}">
                <a16:creationId xmlns:a16="http://schemas.microsoft.com/office/drawing/2014/main" id="{80BF2403-B31D-42DE-AB83-B381BEBE983D}"/>
              </a:ext>
            </a:extLst>
          </p:cNvPr>
          <p:cNvGrpSpPr/>
          <p:nvPr userDrawn="1"/>
        </p:nvGrpSpPr>
        <p:grpSpPr>
          <a:xfrm>
            <a:off x="11765898" y="858887"/>
            <a:ext cx="783869" cy="292388"/>
            <a:chOff x="1270000" y="1270000"/>
            <a:chExt cx="783869" cy="292388"/>
          </a:xfrm>
        </p:grpSpPr>
        <p:sp>
          <p:nvSpPr>
            <p:cNvPr id="17" name="Textfeld 16" hidden="1">
              <a:extLst>
                <a:ext uri="{FF2B5EF4-FFF2-40B4-BE49-F238E27FC236}">
                  <a16:creationId xmlns:a16="http://schemas.microsoft.com/office/drawing/2014/main" id="{BFD8FE9F-75CC-46AC-BE02-5827A94D622E}"/>
                </a:ext>
              </a:extLst>
            </p:cNvPr>
            <p:cNvSpPr txBox="1"/>
            <p:nvPr userDrawn="1"/>
          </p:nvSpPr>
          <p:spPr>
            <a:xfrm>
              <a:off x="1270000" y="1270000"/>
              <a:ext cx="783869" cy="292388"/>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FF0000"/>
                  </a:solidFill>
                  <a:prstDash val="solid"/>
                  <a:round/>
                  <a:headEnd type="none" w="med" len="med"/>
                  <a:tailEnd type="none" w="med" len="med"/>
                </a14:hiddenLine>
              </a:ext>
            </a:extLst>
          </p:spPr>
          <p:txBody>
            <a:bodyPr vert="horz" wrap="none" lIns="88900" tIns="38100" rIns="76200" bIns="38100" rtlCol="0" anchor="t" anchorCtr="0">
              <a:noAutofit/>
            </a:bodyPr>
            <a:lstStyle/>
            <a:p>
              <a:pPr marL="0" indent="0" algn="l" defTabSz="284221" rtl="0" eaLnBrk="1" latinLnBrk="0" hangingPunct="1">
                <a:lnSpc>
                  <a:spcPct val="100000"/>
                </a:lnSpc>
                <a:spcBef>
                  <a:spcPts val="0"/>
                </a:spcBef>
                <a:spcAft>
                  <a:spcPts val="0"/>
                </a:spcAft>
                <a:buClr>
                  <a:srgbClr val="003CB4"/>
                </a:buClr>
                <a:buFont typeface="Frutiger for ZKB Light" panose="020B0303030504020204" pitchFamily="34" charset="0"/>
                <a:buNone/>
              </a:pPr>
              <a:r>
                <a:rPr lang="de-CH" sz="1400" b="0" i="0" u="none">
                  <a:solidFill>
                    <a:srgbClr val="003CB4"/>
                  </a:solidFill>
                  <a:latin typeface="Frutiger for ZKB Light" panose="020B0303030504020204" pitchFamily="34" charset="0"/>
                </a:rPr>
                <a:t>Stempel</a:t>
              </a:r>
            </a:p>
          </p:txBody>
        </p:sp>
        <p:cxnSp>
          <p:nvCxnSpPr>
            <p:cNvPr id="18" name="Gerader Verbinder 17" hidden="1">
              <a:extLst>
                <a:ext uri="{FF2B5EF4-FFF2-40B4-BE49-F238E27FC236}">
                  <a16:creationId xmlns:a16="http://schemas.microsoft.com/office/drawing/2014/main" id="{B8195479-99C3-4746-960B-62F11F988369}"/>
                </a:ext>
              </a:extLst>
            </p:cNvPr>
            <p:cNvCxnSpPr/>
            <p:nvPr userDrawn="1"/>
          </p:nvCxnSpPr>
          <p:spPr>
            <a:xfrm>
              <a:off x="1270000" y="1270000"/>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Gerader Verbinder 18" hidden="1">
              <a:extLst>
                <a:ext uri="{FF2B5EF4-FFF2-40B4-BE49-F238E27FC236}">
                  <a16:creationId xmlns:a16="http://schemas.microsoft.com/office/drawing/2014/main" id="{B5562A48-C42F-49CF-A284-7807C64034A7}"/>
                </a:ext>
              </a:extLst>
            </p:cNvPr>
            <p:cNvCxnSpPr/>
            <p:nvPr userDrawn="1"/>
          </p:nvCxnSpPr>
          <p:spPr>
            <a:xfrm>
              <a:off x="1270000" y="1562388"/>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4" name="SWCSticker" hidden="1">
            <a:extLst>
              <a:ext uri="{FF2B5EF4-FFF2-40B4-BE49-F238E27FC236}">
                <a16:creationId xmlns:a16="http://schemas.microsoft.com/office/drawing/2014/main" id="{D6B01300-4E8E-4456-A969-2FF58242EDC2}"/>
              </a:ext>
            </a:extLst>
          </p:cNvPr>
          <p:cNvGrpSpPr/>
          <p:nvPr userDrawn="1"/>
        </p:nvGrpSpPr>
        <p:grpSpPr>
          <a:xfrm>
            <a:off x="0" y="1259207"/>
            <a:ext cx="1600991" cy="431728"/>
            <a:chOff x="0" y="1259207"/>
            <a:chExt cx="1600991" cy="431728"/>
          </a:xfrm>
        </p:grpSpPr>
        <p:sp>
          <p:nvSpPr>
            <p:cNvPr id="21" name="Rechteck 20" hidden="1">
              <a:extLst>
                <a:ext uri="{FF2B5EF4-FFF2-40B4-BE49-F238E27FC236}">
                  <a16:creationId xmlns:a16="http://schemas.microsoft.com/office/drawing/2014/main" id="{13CDA4BC-17E7-4DDB-9FF8-0AD244A21736}"/>
                </a:ext>
              </a:extLst>
            </p:cNvPr>
            <p:cNvSpPr/>
            <p:nvPr userDrawn="1"/>
          </p:nvSpPr>
          <p:spPr>
            <a:xfrm>
              <a:off x="0" y="1259207"/>
              <a:ext cx="1421105" cy="431728"/>
            </a:xfrm>
            <a:prstGeom prst="rect">
              <a:avLst/>
            </a:prstGeom>
            <a:solidFill>
              <a:srgbClr val="E10F46"/>
            </a:solidFill>
          </p:spPr>
          <p:txBody>
            <a:bodyPr vert="horz" wrap="square" lIns="0" tIns="0" rIns="0" bIns="0" rtlCol="0" anchor="t" anchorCtr="0">
              <a:noAutofit/>
            </a:bodyPr>
            <a:lstStyle/>
            <a:p>
              <a:pPr algn="l"/>
              <a:endParaRPr lang="de-CH"/>
            </a:p>
          </p:txBody>
        </p:sp>
        <p:pic>
          <p:nvPicPr>
            <p:cNvPr id="23" name="Grafik 22" hidden="1">
              <a:extLst>
                <a:ext uri="{FF2B5EF4-FFF2-40B4-BE49-F238E27FC236}">
                  <a16:creationId xmlns:a16="http://schemas.microsoft.com/office/drawing/2014/main" id="{96403EB8-683A-4CC4-AC55-7843F94A34EB}"/>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305807" y="1332644"/>
              <a:ext cx="1295184" cy="284854"/>
            </a:xfrm>
            <a:prstGeom prst="rect">
              <a:avLst/>
            </a:prstGeom>
          </p:spPr>
        </p:pic>
      </p:grpSp>
    </p:spTree>
    <p:extLst>
      <p:ext uri="{BB962C8B-B14F-4D97-AF65-F5344CB8AC3E}">
        <p14:creationId xmlns:p14="http://schemas.microsoft.com/office/powerpoint/2010/main" val="34296681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91"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2" r:id="rId23"/>
  </p:sldLayoutIdLst>
  <p:hf hdr="0" dt="0"/>
  <p:txStyles>
    <p:titleStyle>
      <a:lvl1pPr marL="0" indent="0" algn="l" defTabSz="964143" rtl="0" eaLnBrk="1" latinLnBrk="0" hangingPunct="1">
        <a:lnSpc>
          <a:spcPct val="95000"/>
        </a:lnSpc>
        <a:spcBef>
          <a:spcPts val="0"/>
        </a:spcBef>
        <a:spcAft>
          <a:spcPts val="0"/>
        </a:spcAft>
        <a:buNone/>
        <a:defRPr sz="2700" b="1" i="0" u="none" kern="1200">
          <a:solidFill>
            <a:srgbClr val="003CB4"/>
          </a:solidFill>
          <a:latin typeface="Frutiger for ZKB Light" panose="020B0303030504020204" pitchFamily="34" charset="0"/>
          <a:ea typeface="+mj-ea"/>
          <a:cs typeface="+mj-cs"/>
        </a:defRPr>
      </a:lvl1pPr>
    </p:titleStyle>
    <p:bodyStyle>
      <a:lvl1pPr marL="0" indent="0" algn="l" defTabSz="284221" rtl="0" eaLnBrk="1" latinLnBrk="0" hangingPunct="1">
        <a:lnSpc>
          <a:spcPct val="105000"/>
        </a:lnSpc>
        <a:spcBef>
          <a:spcPts val="0"/>
        </a:spcBef>
        <a:spcAft>
          <a:spcPts val="0"/>
        </a:spcAft>
        <a:buClr>
          <a:srgbClr val="003CB4"/>
        </a:buClr>
        <a:buFont typeface="Frutiger for ZKB Light" panose="020B0303030504020204" pitchFamily="34" charset="0"/>
        <a:buNone/>
        <a:defRPr sz="1600" b="0" i="0" u="none" kern="1200">
          <a:solidFill>
            <a:srgbClr val="003CB4"/>
          </a:solidFill>
          <a:latin typeface="Frutiger for ZKB Light" panose="020B0303030504020204" pitchFamily="34" charset="0"/>
          <a:ea typeface="+mn-ea"/>
          <a:cs typeface="+mn-cs"/>
        </a:defRPr>
      </a:lvl1pPr>
      <a:lvl2pPr marL="284221" indent="-284221" algn="l" defTabSz="284221" rtl="0" eaLnBrk="1" latinLnBrk="0" hangingPunct="1">
        <a:lnSpc>
          <a:spcPct val="105000"/>
        </a:lnSpc>
        <a:spcBef>
          <a:spcPts val="0"/>
        </a:spcBef>
        <a:spcAft>
          <a:spcPts val="0"/>
        </a:spcAft>
        <a:buClr>
          <a:srgbClr val="003CB4"/>
        </a:buClr>
        <a:buFont typeface="Frutiger for ZKB Light" panose="020B0303030504020204" pitchFamily="34" charset="0"/>
        <a:buChar char="–"/>
        <a:defRPr sz="1600" b="0" i="0" u="none" kern="1200">
          <a:solidFill>
            <a:srgbClr val="003CB4"/>
          </a:solidFill>
          <a:latin typeface="Frutiger for ZKB Light" panose="020B0303030504020204" pitchFamily="34" charset="0"/>
          <a:ea typeface="+mn-ea"/>
          <a:cs typeface="+mn-cs"/>
        </a:defRPr>
      </a:lvl2pPr>
      <a:lvl3pPr marL="568442" indent="-284221" algn="l" defTabSz="284221" rtl="0" eaLnBrk="1" latinLnBrk="0" hangingPunct="1">
        <a:lnSpc>
          <a:spcPct val="105000"/>
        </a:lnSpc>
        <a:spcBef>
          <a:spcPts val="0"/>
        </a:spcBef>
        <a:spcAft>
          <a:spcPts val="0"/>
        </a:spcAft>
        <a:buClr>
          <a:srgbClr val="003CB4"/>
        </a:buClr>
        <a:buFont typeface="Frutiger for ZKB Light" panose="020B0303030504020204" pitchFamily="34" charset="0"/>
        <a:buChar char="–"/>
        <a:defRPr sz="1600" b="0" i="0" u="none" kern="1200">
          <a:solidFill>
            <a:srgbClr val="003CB4"/>
          </a:solidFill>
          <a:latin typeface="+mn-lt"/>
          <a:ea typeface="+mn-ea"/>
          <a:cs typeface="+mn-cs"/>
        </a:defRPr>
      </a:lvl3pPr>
      <a:lvl4pPr marL="852663" indent="-284221" algn="l" defTabSz="284221" rtl="0" eaLnBrk="1" latinLnBrk="0" hangingPunct="1">
        <a:lnSpc>
          <a:spcPct val="105000"/>
        </a:lnSpc>
        <a:spcBef>
          <a:spcPts val="0"/>
        </a:spcBef>
        <a:spcAft>
          <a:spcPts val="0"/>
        </a:spcAft>
        <a:buClr>
          <a:srgbClr val="003CB4"/>
        </a:buClr>
        <a:buFont typeface="Frutiger for ZKB Light" panose="020B0303030504020204" pitchFamily="34" charset="0"/>
        <a:buChar char="–"/>
        <a:defRPr sz="1600" b="0" i="0" u="none" kern="1200">
          <a:solidFill>
            <a:srgbClr val="003CB4"/>
          </a:solidFill>
          <a:latin typeface="+mn-lt"/>
          <a:ea typeface="+mn-ea"/>
          <a:cs typeface="+mn-cs"/>
        </a:defRPr>
      </a:lvl4pPr>
      <a:lvl5pPr marL="1136884" indent="-284221" algn="l" defTabSz="284221" rtl="0" eaLnBrk="1" latinLnBrk="0" hangingPunct="1">
        <a:lnSpc>
          <a:spcPct val="105000"/>
        </a:lnSpc>
        <a:spcBef>
          <a:spcPts val="0"/>
        </a:spcBef>
        <a:spcAft>
          <a:spcPts val="0"/>
        </a:spcAft>
        <a:buClr>
          <a:srgbClr val="003CB4"/>
        </a:buClr>
        <a:buFont typeface="Frutiger for ZKB Light" panose="020B0303030504020204" pitchFamily="34" charset="0"/>
        <a:buChar char="–"/>
        <a:defRPr sz="1600" b="0" i="0" u="none" kern="1200">
          <a:solidFill>
            <a:srgbClr val="003CB4"/>
          </a:solidFill>
          <a:latin typeface="+mn-lt"/>
          <a:ea typeface="+mn-ea"/>
          <a:cs typeface="+mn-cs"/>
        </a:defRPr>
      </a:lvl5pPr>
      <a:lvl6pPr marL="2651394"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3466"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5538"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7609"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p:bodyStyle>
    <p:otherStyle>
      <a:defPPr>
        <a:defRPr lang="de-DE"/>
      </a:defPPr>
      <a:lvl1pPr marL="0" algn="l" defTabSz="964143" rtl="0" eaLnBrk="1" latinLnBrk="0" hangingPunct="1">
        <a:defRPr sz="1898" kern="1200">
          <a:solidFill>
            <a:schemeClr val="tx1"/>
          </a:solidFill>
          <a:latin typeface="+mn-lt"/>
          <a:ea typeface="+mn-ea"/>
          <a:cs typeface="+mn-cs"/>
        </a:defRPr>
      </a:lvl1pPr>
      <a:lvl2pPr marL="482072" algn="l" defTabSz="964143" rtl="0" eaLnBrk="1" latinLnBrk="0" hangingPunct="1">
        <a:defRPr sz="1898" kern="1200">
          <a:solidFill>
            <a:schemeClr val="tx1"/>
          </a:solidFill>
          <a:latin typeface="+mn-lt"/>
          <a:ea typeface="+mn-ea"/>
          <a:cs typeface="+mn-cs"/>
        </a:defRPr>
      </a:lvl2pPr>
      <a:lvl3pPr marL="964143" algn="l" defTabSz="964143" rtl="0" eaLnBrk="1" latinLnBrk="0" hangingPunct="1">
        <a:defRPr sz="1898" kern="1200">
          <a:solidFill>
            <a:schemeClr val="tx1"/>
          </a:solidFill>
          <a:latin typeface="+mn-lt"/>
          <a:ea typeface="+mn-ea"/>
          <a:cs typeface="+mn-cs"/>
        </a:defRPr>
      </a:lvl3pPr>
      <a:lvl4pPr marL="1446215" algn="l" defTabSz="964143" rtl="0" eaLnBrk="1" latinLnBrk="0" hangingPunct="1">
        <a:defRPr sz="1898" kern="1200">
          <a:solidFill>
            <a:schemeClr val="tx1"/>
          </a:solidFill>
          <a:latin typeface="+mn-lt"/>
          <a:ea typeface="+mn-ea"/>
          <a:cs typeface="+mn-cs"/>
        </a:defRPr>
      </a:lvl4pPr>
      <a:lvl5pPr marL="1928287" algn="l" defTabSz="964143" rtl="0" eaLnBrk="1" latinLnBrk="0" hangingPunct="1">
        <a:defRPr sz="1898" kern="1200">
          <a:solidFill>
            <a:schemeClr val="tx1"/>
          </a:solidFill>
          <a:latin typeface="+mn-lt"/>
          <a:ea typeface="+mn-ea"/>
          <a:cs typeface="+mn-cs"/>
        </a:defRPr>
      </a:lvl5pPr>
      <a:lvl6pPr marL="2410358" algn="l" defTabSz="964143" rtl="0" eaLnBrk="1" latinLnBrk="0" hangingPunct="1">
        <a:defRPr sz="1898" kern="1200">
          <a:solidFill>
            <a:schemeClr val="tx1"/>
          </a:solidFill>
          <a:latin typeface="+mn-lt"/>
          <a:ea typeface="+mn-ea"/>
          <a:cs typeface="+mn-cs"/>
        </a:defRPr>
      </a:lvl6pPr>
      <a:lvl7pPr marL="2892430" algn="l" defTabSz="964143" rtl="0" eaLnBrk="1" latinLnBrk="0" hangingPunct="1">
        <a:defRPr sz="1898" kern="1200">
          <a:solidFill>
            <a:schemeClr val="tx1"/>
          </a:solidFill>
          <a:latin typeface="+mn-lt"/>
          <a:ea typeface="+mn-ea"/>
          <a:cs typeface="+mn-cs"/>
        </a:defRPr>
      </a:lvl7pPr>
      <a:lvl8pPr marL="3374502" algn="l" defTabSz="964143" rtl="0" eaLnBrk="1" latinLnBrk="0" hangingPunct="1">
        <a:defRPr sz="1898" kern="1200">
          <a:solidFill>
            <a:schemeClr val="tx1"/>
          </a:solidFill>
          <a:latin typeface="+mn-lt"/>
          <a:ea typeface="+mn-ea"/>
          <a:cs typeface="+mn-cs"/>
        </a:defRPr>
      </a:lvl8pPr>
      <a:lvl9pPr marL="3856573" algn="l" defTabSz="964143" rtl="0" eaLnBrk="1" latinLnBrk="0" hangingPunct="1">
        <a:defRPr sz="189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12">
          <p15:clr>
            <a:srgbClr val="F26B43"/>
          </p15:clr>
        </p15:guide>
        <p15:guide id="2" pos="193">
          <p15:clr>
            <a:srgbClr val="F26B43"/>
          </p15:clr>
        </p15:guide>
        <p15:guide id="3" pos="7905">
          <p15:clr>
            <a:srgbClr val="F26B43"/>
          </p15:clr>
        </p15:guide>
        <p15:guide id="4" orient="horz" pos="4183">
          <p15:clr>
            <a:srgbClr val="F26B43"/>
          </p15:clr>
        </p15:guide>
        <p15:guide id="5" pos="4140">
          <p15:clr>
            <a:srgbClr val="F26B43"/>
          </p15:clr>
        </p15:guide>
        <p15:guide id="6" pos="395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itelplatzhalter 5">
            <a:extLst>
              <a:ext uri="{FF2B5EF4-FFF2-40B4-BE49-F238E27FC236}">
                <a16:creationId xmlns:a16="http://schemas.microsoft.com/office/drawing/2014/main" id="{7B3E6ECE-D9EB-459A-992A-A4028890AF36}"/>
              </a:ext>
            </a:extLst>
          </p:cNvPr>
          <p:cNvSpPr>
            <a:spLocks noGrp="1"/>
          </p:cNvSpPr>
          <p:nvPr>
            <p:ph type="title"/>
          </p:nvPr>
        </p:nvSpPr>
        <p:spPr>
          <a:xfrm>
            <a:off x="305807" y="287819"/>
            <a:ext cx="10181586" cy="863456"/>
          </a:xfrm>
          <a:prstGeom prst="rect">
            <a:avLst/>
          </a:prstGeom>
        </p:spPr>
        <p:txBody>
          <a:bodyPr vert="horz" wrap="square" lIns="0" tIns="0" rIns="0" bIns="0" rtlCol="0" anchor="t" anchorCtr="0">
            <a:noAutofit/>
          </a:bodyPr>
          <a:lstStyle/>
          <a:p>
            <a:r>
              <a:rPr lang="de-DE"/>
              <a:t>Titel</a:t>
            </a:r>
            <a:endParaRPr lang="de-CH"/>
          </a:p>
        </p:txBody>
      </p:sp>
      <p:sp>
        <p:nvSpPr>
          <p:cNvPr id="8" name="Textplatzhalter 7">
            <a:extLst>
              <a:ext uri="{FF2B5EF4-FFF2-40B4-BE49-F238E27FC236}">
                <a16:creationId xmlns:a16="http://schemas.microsoft.com/office/drawing/2014/main" id="{6FDFF2D0-5190-4510-9650-5CFD6276F563}"/>
              </a:ext>
            </a:extLst>
          </p:cNvPr>
          <p:cNvSpPr>
            <a:spLocks noGrp="1"/>
          </p:cNvSpPr>
          <p:nvPr>
            <p:ph type="body" idx="1"/>
          </p:nvPr>
        </p:nvSpPr>
        <p:spPr>
          <a:xfrm>
            <a:off x="305807" y="1885212"/>
            <a:ext cx="12243961" cy="4749009"/>
          </a:xfrm>
          <a:prstGeom prst="rect">
            <a:avLst/>
          </a:prstGeom>
        </p:spPr>
        <p:txBody>
          <a:bodyPr vert="horz" wrap="square" lIns="0" tIns="0" rIns="0" bIns="0" rtlCol="0" anchor="t" anchorCtr="0">
            <a:noAutofit/>
          </a:bodyPr>
          <a:lstStyle/>
          <a:p>
            <a:pPr lvl="0"/>
            <a:r>
              <a:rPr lang="de-CH" dirty="0"/>
              <a:t>Erste Ebene</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12" name="Foliennummernplatzhalter 11">
            <a:extLst>
              <a:ext uri="{FF2B5EF4-FFF2-40B4-BE49-F238E27FC236}">
                <a16:creationId xmlns:a16="http://schemas.microsoft.com/office/drawing/2014/main" id="{0C0B7FC8-EAE1-4631-B52A-6884F2F1A313}"/>
              </a:ext>
            </a:extLst>
          </p:cNvPr>
          <p:cNvSpPr>
            <a:spLocks noGrp="1"/>
          </p:cNvSpPr>
          <p:nvPr>
            <p:ph type="sldNum" sz="quarter" idx="4"/>
          </p:nvPr>
        </p:nvSpPr>
        <p:spPr>
          <a:xfrm>
            <a:off x="305807" y="6799718"/>
            <a:ext cx="305807" cy="190680"/>
          </a:xfrm>
          <a:prstGeom prst="rect">
            <a:avLst/>
          </a:prstGeom>
        </p:spPr>
        <p:txBody>
          <a:bodyPr vert="horz" wrap="none" lIns="0" tIns="0" rIns="0" bIns="0" rtlCol="0" anchor="ctr"/>
          <a:lstStyle>
            <a:lvl1pPr marL="0" indent="0"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fld id="{9871DA25-A9EC-401E-B2F6-3C7389F775D9}" type="slidenum">
              <a:rPr lang="de-CH" smtClean="0"/>
              <a:pPr/>
              <a:t>‹Nr.›</a:t>
            </a:fld>
            <a:endParaRPr lang="de-CH"/>
          </a:p>
        </p:txBody>
      </p:sp>
      <p:sp>
        <p:nvSpPr>
          <p:cNvPr id="13" name="Fußzeilenplatzhalter 12">
            <a:extLst>
              <a:ext uri="{FF2B5EF4-FFF2-40B4-BE49-F238E27FC236}">
                <a16:creationId xmlns:a16="http://schemas.microsoft.com/office/drawing/2014/main" id="{EA183F98-BD39-49B6-8BCB-BE0A240DEC29}"/>
              </a:ext>
            </a:extLst>
          </p:cNvPr>
          <p:cNvSpPr>
            <a:spLocks noGrp="1"/>
          </p:cNvSpPr>
          <p:nvPr>
            <p:ph type="ftr" sz="quarter" idx="3"/>
          </p:nvPr>
        </p:nvSpPr>
        <p:spPr>
          <a:xfrm>
            <a:off x="611615" y="6799718"/>
            <a:ext cx="11938153" cy="190680"/>
          </a:xfrm>
          <a:prstGeom prst="rect">
            <a:avLst/>
          </a:prstGeom>
        </p:spPr>
        <p:txBody>
          <a:bodyPr vert="horz" wrap="none" lIns="0" tIns="0" rIns="0" bIns="0" rtlCol="0" anchor="ctr"/>
          <a:lstStyle>
            <a:lvl1pPr algn="l">
              <a:lnSpc>
                <a:spcPct val="100000"/>
              </a:lnSpc>
              <a:spcBef>
                <a:spcPts val="0"/>
              </a:spcBef>
              <a:spcAft>
                <a:spcPts val="0"/>
              </a:spcAft>
              <a:defRPr sz="1100" b="1" i="0" u="none">
                <a:solidFill>
                  <a:srgbClr val="003CB4"/>
                </a:solidFill>
                <a:latin typeface="Frutiger for ZKB Light" panose="020B0303030504020204" pitchFamily="34" charset="0"/>
              </a:defRPr>
            </a:lvl1pPr>
          </a:lstStyle>
          <a:p>
            <a:r>
              <a:rPr lang="de-CH"/>
              <a:t>Bankenproblematik für Schweizer:innen im Ausland</a:t>
            </a:r>
          </a:p>
        </p:txBody>
      </p:sp>
      <p:pic>
        <p:nvPicPr>
          <p:cNvPr id="16" name="ZKB_LOGO">
            <a:extLst>
              <a:ext uri="{FF2B5EF4-FFF2-40B4-BE49-F238E27FC236}">
                <a16:creationId xmlns:a16="http://schemas.microsoft.com/office/drawing/2014/main" id="{5B62AB10-8516-4B95-8B12-F9FFF3DB20C4}"/>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254584" y="305807"/>
            <a:ext cx="1295184" cy="284854"/>
          </a:xfrm>
          <a:prstGeom prst="rect">
            <a:avLst/>
          </a:prstGeom>
        </p:spPr>
      </p:pic>
      <p:grpSp>
        <p:nvGrpSpPr>
          <p:cNvPr id="20" name="StempelA" hidden="1">
            <a:extLst>
              <a:ext uri="{FF2B5EF4-FFF2-40B4-BE49-F238E27FC236}">
                <a16:creationId xmlns:a16="http://schemas.microsoft.com/office/drawing/2014/main" id="{80BF2403-B31D-42DE-AB83-B381BEBE983D}"/>
              </a:ext>
            </a:extLst>
          </p:cNvPr>
          <p:cNvGrpSpPr/>
          <p:nvPr userDrawn="1"/>
        </p:nvGrpSpPr>
        <p:grpSpPr>
          <a:xfrm>
            <a:off x="11765898" y="858887"/>
            <a:ext cx="783869" cy="292388"/>
            <a:chOff x="1270000" y="1270000"/>
            <a:chExt cx="783869" cy="292388"/>
          </a:xfrm>
        </p:grpSpPr>
        <p:sp>
          <p:nvSpPr>
            <p:cNvPr id="17" name="Textfeld 16" hidden="1">
              <a:extLst>
                <a:ext uri="{FF2B5EF4-FFF2-40B4-BE49-F238E27FC236}">
                  <a16:creationId xmlns:a16="http://schemas.microsoft.com/office/drawing/2014/main" id="{BFD8FE9F-75CC-46AC-BE02-5827A94D622E}"/>
                </a:ext>
              </a:extLst>
            </p:cNvPr>
            <p:cNvSpPr txBox="1"/>
            <p:nvPr userDrawn="1"/>
          </p:nvSpPr>
          <p:spPr>
            <a:xfrm>
              <a:off x="1270000" y="1270000"/>
              <a:ext cx="783869" cy="292388"/>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FF0000"/>
                  </a:solidFill>
                  <a:prstDash val="solid"/>
                  <a:round/>
                  <a:headEnd type="none" w="med" len="med"/>
                  <a:tailEnd type="none" w="med" len="med"/>
                </a14:hiddenLine>
              </a:ext>
            </a:extLst>
          </p:spPr>
          <p:txBody>
            <a:bodyPr vert="horz" wrap="none" lIns="88900" tIns="38100" rIns="76200" bIns="38100" rtlCol="0" anchor="t" anchorCtr="0">
              <a:noAutofit/>
            </a:bodyPr>
            <a:lstStyle/>
            <a:p>
              <a:pPr marL="0" indent="0" algn="l" defTabSz="284221" rtl="0" eaLnBrk="1" latinLnBrk="0" hangingPunct="1">
                <a:lnSpc>
                  <a:spcPct val="100000"/>
                </a:lnSpc>
                <a:spcBef>
                  <a:spcPts val="0"/>
                </a:spcBef>
                <a:spcAft>
                  <a:spcPts val="0"/>
                </a:spcAft>
                <a:buClr>
                  <a:srgbClr val="003CB4"/>
                </a:buClr>
                <a:buFont typeface="Frutiger for ZKB Light" panose="020B0303030504020204" pitchFamily="34" charset="0"/>
                <a:buNone/>
              </a:pPr>
              <a:r>
                <a:rPr lang="de-CH" sz="1400" b="0" i="0" u="none">
                  <a:solidFill>
                    <a:srgbClr val="003CB4"/>
                  </a:solidFill>
                  <a:latin typeface="Frutiger for ZKB Light" panose="020B0303030504020204" pitchFamily="34" charset="0"/>
                </a:rPr>
                <a:t>Stempel</a:t>
              </a:r>
            </a:p>
          </p:txBody>
        </p:sp>
        <p:cxnSp>
          <p:nvCxnSpPr>
            <p:cNvPr id="18" name="Gerader Verbinder 17" hidden="1">
              <a:extLst>
                <a:ext uri="{FF2B5EF4-FFF2-40B4-BE49-F238E27FC236}">
                  <a16:creationId xmlns:a16="http://schemas.microsoft.com/office/drawing/2014/main" id="{B8195479-99C3-4746-960B-62F11F988369}"/>
                </a:ext>
              </a:extLst>
            </p:cNvPr>
            <p:cNvCxnSpPr/>
            <p:nvPr userDrawn="1"/>
          </p:nvCxnSpPr>
          <p:spPr>
            <a:xfrm>
              <a:off x="1270000" y="1270000"/>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Gerader Verbinder 18" hidden="1">
              <a:extLst>
                <a:ext uri="{FF2B5EF4-FFF2-40B4-BE49-F238E27FC236}">
                  <a16:creationId xmlns:a16="http://schemas.microsoft.com/office/drawing/2014/main" id="{B5562A48-C42F-49CF-A284-7807C64034A7}"/>
                </a:ext>
              </a:extLst>
            </p:cNvPr>
            <p:cNvCxnSpPr/>
            <p:nvPr userDrawn="1"/>
          </p:nvCxnSpPr>
          <p:spPr>
            <a:xfrm>
              <a:off x="1270000" y="1562388"/>
              <a:ext cx="783869" cy="0"/>
            </a:xfrm>
            <a:prstGeom prst="line">
              <a:avLst/>
            </a:prstGeom>
            <a:ln w="6350" cap="flat" cmpd="sng" algn="ctr">
              <a:solidFill>
                <a:srgbClr val="003CB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4" name="SWCSticker" hidden="1">
            <a:extLst>
              <a:ext uri="{FF2B5EF4-FFF2-40B4-BE49-F238E27FC236}">
                <a16:creationId xmlns:a16="http://schemas.microsoft.com/office/drawing/2014/main" id="{D6B01300-4E8E-4456-A969-2FF58242EDC2}"/>
              </a:ext>
            </a:extLst>
          </p:cNvPr>
          <p:cNvGrpSpPr/>
          <p:nvPr userDrawn="1"/>
        </p:nvGrpSpPr>
        <p:grpSpPr>
          <a:xfrm>
            <a:off x="0" y="1259207"/>
            <a:ext cx="1600991" cy="431728"/>
            <a:chOff x="0" y="1259207"/>
            <a:chExt cx="1600991" cy="431728"/>
          </a:xfrm>
        </p:grpSpPr>
        <p:sp>
          <p:nvSpPr>
            <p:cNvPr id="21" name="Rechteck 20" hidden="1">
              <a:extLst>
                <a:ext uri="{FF2B5EF4-FFF2-40B4-BE49-F238E27FC236}">
                  <a16:creationId xmlns:a16="http://schemas.microsoft.com/office/drawing/2014/main" id="{13CDA4BC-17E7-4DDB-9FF8-0AD244A21736}"/>
                </a:ext>
              </a:extLst>
            </p:cNvPr>
            <p:cNvSpPr/>
            <p:nvPr userDrawn="1"/>
          </p:nvSpPr>
          <p:spPr>
            <a:xfrm>
              <a:off x="0" y="1259207"/>
              <a:ext cx="1421105" cy="431728"/>
            </a:xfrm>
            <a:prstGeom prst="rect">
              <a:avLst/>
            </a:prstGeom>
            <a:solidFill>
              <a:srgbClr val="E10F46"/>
            </a:solidFill>
          </p:spPr>
          <p:txBody>
            <a:bodyPr vert="horz" wrap="square" lIns="0" tIns="0" rIns="0" bIns="0" rtlCol="0" anchor="t" anchorCtr="0">
              <a:noAutofit/>
            </a:bodyPr>
            <a:lstStyle/>
            <a:p>
              <a:pPr algn="l"/>
              <a:endParaRPr lang="de-CH"/>
            </a:p>
          </p:txBody>
        </p:sp>
        <p:pic>
          <p:nvPicPr>
            <p:cNvPr id="23" name="Grafik 22" hidden="1">
              <a:extLst>
                <a:ext uri="{FF2B5EF4-FFF2-40B4-BE49-F238E27FC236}">
                  <a16:creationId xmlns:a16="http://schemas.microsoft.com/office/drawing/2014/main" id="{96403EB8-683A-4CC4-AC55-7843F94A34EB}"/>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305807" y="1332644"/>
              <a:ext cx="1295184" cy="284854"/>
            </a:xfrm>
            <a:prstGeom prst="rect">
              <a:avLst/>
            </a:prstGeom>
          </p:spPr>
        </p:pic>
      </p:grpSp>
    </p:spTree>
    <p:extLst>
      <p:ext uri="{BB962C8B-B14F-4D97-AF65-F5344CB8AC3E}">
        <p14:creationId xmlns:p14="http://schemas.microsoft.com/office/powerpoint/2010/main" val="223137733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Lst>
  <p:hf hdr="0" dt="0"/>
  <p:txStyles>
    <p:titleStyle>
      <a:lvl1pPr marL="0" indent="0" algn="l" defTabSz="964143" rtl="0" eaLnBrk="1" latinLnBrk="0" hangingPunct="1">
        <a:lnSpc>
          <a:spcPct val="95000"/>
        </a:lnSpc>
        <a:spcBef>
          <a:spcPts val="0"/>
        </a:spcBef>
        <a:spcAft>
          <a:spcPts val="0"/>
        </a:spcAft>
        <a:buNone/>
        <a:defRPr sz="2700" b="1" i="0" u="none" kern="1200">
          <a:solidFill>
            <a:srgbClr val="003CB4"/>
          </a:solidFill>
          <a:latin typeface="Frutiger for ZKB Light" panose="020B0303030504020204" pitchFamily="34" charset="0"/>
          <a:ea typeface="+mj-ea"/>
          <a:cs typeface="+mj-cs"/>
        </a:defRPr>
      </a:lvl1pPr>
    </p:titleStyle>
    <p:bodyStyle>
      <a:lvl1pPr marL="0" indent="0" algn="l" defTabSz="284221" rtl="0" eaLnBrk="1" latinLnBrk="0" hangingPunct="1">
        <a:lnSpc>
          <a:spcPct val="105000"/>
        </a:lnSpc>
        <a:spcBef>
          <a:spcPts val="0"/>
        </a:spcBef>
        <a:spcAft>
          <a:spcPts val="0"/>
        </a:spcAft>
        <a:buClr>
          <a:srgbClr val="003CB4"/>
        </a:buClr>
        <a:buFont typeface="Frutiger for ZKB Light" panose="020B0303030504020204" pitchFamily="34" charset="0"/>
        <a:buNone/>
        <a:defRPr sz="1600" b="0" i="0" u="none" kern="1200">
          <a:solidFill>
            <a:srgbClr val="003CB4"/>
          </a:solidFill>
          <a:latin typeface="Frutiger for ZKB Light" panose="020B0303030504020204" pitchFamily="34" charset="0"/>
          <a:ea typeface="+mn-ea"/>
          <a:cs typeface="+mn-cs"/>
        </a:defRPr>
      </a:lvl1pPr>
      <a:lvl2pPr marL="284221" indent="-284221" algn="l" defTabSz="284221" rtl="0" eaLnBrk="1" latinLnBrk="0" hangingPunct="1">
        <a:lnSpc>
          <a:spcPct val="105000"/>
        </a:lnSpc>
        <a:spcBef>
          <a:spcPts val="0"/>
        </a:spcBef>
        <a:spcAft>
          <a:spcPts val="0"/>
        </a:spcAft>
        <a:buClr>
          <a:srgbClr val="003CB4"/>
        </a:buClr>
        <a:buFont typeface="Frutiger for ZKB Light" panose="020B0303030504020204" pitchFamily="34" charset="0"/>
        <a:buChar char="–"/>
        <a:defRPr sz="1600" b="0" i="0" u="none" kern="1200">
          <a:solidFill>
            <a:srgbClr val="003CB4"/>
          </a:solidFill>
          <a:latin typeface="Frutiger for ZKB Light" panose="020B0303030504020204" pitchFamily="34" charset="0"/>
          <a:ea typeface="+mn-ea"/>
          <a:cs typeface="+mn-cs"/>
        </a:defRPr>
      </a:lvl2pPr>
      <a:lvl3pPr marL="568442" indent="-284221" algn="l" defTabSz="284221" rtl="0" eaLnBrk="1" latinLnBrk="0" hangingPunct="1">
        <a:lnSpc>
          <a:spcPct val="105000"/>
        </a:lnSpc>
        <a:spcBef>
          <a:spcPts val="0"/>
        </a:spcBef>
        <a:spcAft>
          <a:spcPts val="0"/>
        </a:spcAft>
        <a:buClr>
          <a:srgbClr val="003CB4"/>
        </a:buClr>
        <a:buFont typeface="Frutiger for ZKB Light" panose="020B0303030504020204" pitchFamily="34" charset="0"/>
        <a:buChar char="–"/>
        <a:defRPr sz="1600" b="0" i="0" u="none" kern="1200">
          <a:solidFill>
            <a:srgbClr val="003CB4"/>
          </a:solidFill>
          <a:latin typeface="+mn-lt"/>
          <a:ea typeface="+mn-ea"/>
          <a:cs typeface="+mn-cs"/>
        </a:defRPr>
      </a:lvl3pPr>
      <a:lvl4pPr marL="852663" indent="-284221" algn="l" defTabSz="284221" rtl="0" eaLnBrk="1" latinLnBrk="0" hangingPunct="1">
        <a:lnSpc>
          <a:spcPct val="105000"/>
        </a:lnSpc>
        <a:spcBef>
          <a:spcPts val="0"/>
        </a:spcBef>
        <a:spcAft>
          <a:spcPts val="0"/>
        </a:spcAft>
        <a:buClr>
          <a:srgbClr val="003CB4"/>
        </a:buClr>
        <a:buFont typeface="Frutiger for ZKB Light" panose="020B0303030504020204" pitchFamily="34" charset="0"/>
        <a:buChar char="–"/>
        <a:defRPr sz="1600" b="0" i="0" u="none" kern="1200">
          <a:solidFill>
            <a:srgbClr val="003CB4"/>
          </a:solidFill>
          <a:latin typeface="+mn-lt"/>
          <a:ea typeface="+mn-ea"/>
          <a:cs typeface="+mn-cs"/>
        </a:defRPr>
      </a:lvl4pPr>
      <a:lvl5pPr marL="1136884" indent="-284221" algn="l" defTabSz="284221" rtl="0" eaLnBrk="1" latinLnBrk="0" hangingPunct="1">
        <a:lnSpc>
          <a:spcPct val="105000"/>
        </a:lnSpc>
        <a:spcBef>
          <a:spcPts val="0"/>
        </a:spcBef>
        <a:spcAft>
          <a:spcPts val="0"/>
        </a:spcAft>
        <a:buClr>
          <a:srgbClr val="003CB4"/>
        </a:buClr>
        <a:buFont typeface="Frutiger for ZKB Light" panose="020B0303030504020204" pitchFamily="34" charset="0"/>
        <a:buChar char="–"/>
        <a:defRPr sz="1600" b="0" i="0" u="none" kern="1200">
          <a:solidFill>
            <a:srgbClr val="003CB4"/>
          </a:solidFill>
          <a:latin typeface="+mn-lt"/>
          <a:ea typeface="+mn-ea"/>
          <a:cs typeface="+mn-cs"/>
        </a:defRPr>
      </a:lvl5pPr>
      <a:lvl6pPr marL="2651394"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3466"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5538"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7609"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p:bodyStyle>
    <p:otherStyle>
      <a:defPPr>
        <a:defRPr lang="de-DE"/>
      </a:defPPr>
      <a:lvl1pPr marL="0" algn="l" defTabSz="964143" rtl="0" eaLnBrk="1" latinLnBrk="0" hangingPunct="1">
        <a:defRPr sz="1898" kern="1200">
          <a:solidFill>
            <a:schemeClr val="tx1"/>
          </a:solidFill>
          <a:latin typeface="+mn-lt"/>
          <a:ea typeface="+mn-ea"/>
          <a:cs typeface="+mn-cs"/>
        </a:defRPr>
      </a:lvl1pPr>
      <a:lvl2pPr marL="482072" algn="l" defTabSz="964143" rtl="0" eaLnBrk="1" latinLnBrk="0" hangingPunct="1">
        <a:defRPr sz="1898" kern="1200">
          <a:solidFill>
            <a:schemeClr val="tx1"/>
          </a:solidFill>
          <a:latin typeface="+mn-lt"/>
          <a:ea typeface="+mn-ea"/>
          <a:cs typeface="+mn-cs"/>
        </a:defRPr>
      </a:lvl2pPr>
      <a:lvl3pPr marL="964143" algn="l" defTabSz="964143" rtl="0" eaLnBrk="1" latinLnBrk="0" hangingPunct="1">
        <a:defRPr sz="1898" kern="1200">
          <a:solidFill>
            <a:schemeClr val="tx1"/>
          </a:solidFill>
          <a:latin typeface="+mn-lt"/>
          <a:ea typeface="+mn-ea"/>
          <a:cs typeface="+mn-cs"/>
        </a:defRPr>
      </a:lvl3pPr>
      <a:lvl4pPr marL="1446215" algn="l" defTabSz="964143" rtl="0" eaLnBrk="1" latinLnBrk="0" hangingPunct="1">
        <a:defRPr sz="1898" kern="1200">
          <a:solidFill>
            <a:schemeClr val="tx1"/>
          </a:solidFill>
          <a:latin typeface="+mn-lt"/>
          <a:ea typeface="+mn-ea"/>
          <a:cs typeface="+mn-cs"/>
        </a:defRPr>
      </a:lvl4pPr>
      <a:lvl5pPr marL="1928287" algn="l" defTabSz="964143" rtl="0" eaLnBrk="1" latinLnBrk="0" hangingPunct="1">
        <a:defRPr sz="1898" kern="1200">
          <a:solidFill>
            <a:schemeClr val="tx1"/>
          </a:solidFill>
          <a:latin typeface="+mn-lt"/>
          <a:ea typeface="+mn-ea"/>
          <a:cs typeface="+mn-cs"/>
        </a:defRPr>
      </a:lvl5pPr>
      <a:lvl6pPr marL="2410358" algn="l" defTabSz="964143" rtl="0" eaLnBrk="1" latinLnBrk="0" hangingPunct="1">
        <a:defRPr sz="1898" kern="1200">
          <a:solidFill>
            <a:schemeClr val="tx1"/>
          </a:solidFill>
          <a:latin typeface="+mn-lt"/>
          <a:ea typeface="+mn-ea"/>
          <a:cs typeface="+mn-cs"/>
        </a:defRPr>
      </a:lvl6pPr>
      <a:lvl7pPr marL="2892430" algn="l" defTabSz="964143" rtl="0" eaLnBrk="1" latinLnBrk="0" hangingPunct="1">
        <a:defRPr sz="1898" kern="1200">
          <a:solidFill>
            <a:schemeClr val="tx1"/>
          </a:solidFill>
          <a:latin typeface="+mn-lt"/>
          <a:ea typeface="+mn-ea"/>
          <a:cs typeface="+mn-cs"/>
        </a:defRPr>
      </a:lvl7pPr>
      <a:lvl8pPr marL="3374502" algn="l" defTabSz="964143" rtl="0" eaLnBrk="1" latinLnBrk="0" hangingPunct="1">
        <a:defRPr sz="1898" kern="1200">
          <a:solidFill>
            <a:schemeClr val="tx1"/>
          </a:solidFill>
          <a:latin typeface="+mn-lt"/>
          <a:ea typeface="+mn-ea"/>
          <a:cs typeface="+mn-cs"/>
        </a:defRPr>
      </a:lvl8pPr>
      <a:lvl9pPr marL="3856573" algn="l" defTabSz="964143" rtl="0" eaLnBrk="1" latinLnBrk="0" hangingPunct="1">
        <a:defRPr sz="189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12">
          <p15:clr>
            <a:srgbClr val="F26B43"/>
          </p15:clr>
        </p15:guide>
        <p15:guide id="2" pos="193">
          <p15:clr>
            <a:srgbClr val="F26B43"/>
          </p15:clr>
        </p15:guide>
        <p15:guide id="3" pos="7905">
          <p15:clr>
            <a:srgbClr val="F26B43"/>
          </p15:clr>
        </p15:guide>
        <p15:guide id="4" orient="horz" pos="4183">
          <p15:clr>
            <a:srgbClr val="F26B43"/>
          </p15:clr>
        </p15:guide>
        <p15:guide id="5" pos="4140">
          <p15:clr>
            <a:srgbClr val="F26B43"/>
          </p15:clr>
        </p15:guide>
        <p15:guide id="6" pos="3958">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tags" Target="../tags/tag3.xml"/><Relationship Id="rId7"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3.xml"/><Relationship Id="rId5" Type="http://schemas.openxmlformats.org/officeDocument/2006/relationships/slideLayout" Target="../slideLayouts/slideLayout12.xml"/><Relationship Id="rId4"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CADEC-7C67-FEF9-FFE1-CA42C10B9728}"/>
              </a:ext>
            </a:extLst>
          </p:cNvPr>
          <p:cNvSpPr>
            <a:spLocks noGrp="1"/>
          </p:cNvSpPr>
          <p:nvPr>
            <p:ph type="title"/>
          </p:nvPr>
        </p:nvSpPr>
        <p:spPr/>
        <p:txBody>
          <a:bodyPr/>
          <a:lstStyle/>
          <a:p>
            <a:r>
              <a:rPr lang="fr-FR" dirty="0"/>
              <a:t>Chez soi à </a:t>
            </a:r>
            <a:r>
              <a:rPr lang="fr-FR" dirty="0">
                <a:solidFill>
                  <a:schemeClr val="dk2"/>
                </a:solidFill>
              </a:rPr>
              <a:t>Zurich</a:t>
            </a:r>
            <a:r>
              <a:rPr lang="fr-FR" dirty="0"/>
              <a:t>, à votre service dans le monde entier</a:t>
            </a:r>
            <a:endParaRPr lang="de-CH" dirty="0"/>
          </a:p>
        </p:txBody>
      </p:sp>
      <p:sp>
        <p:nvSpPr>
          <p:cNvPr id="3" name="Subtitle 2">
            <a:extLst>
              <a:ext uri="{FF2B5EF4-FFF2-40B4-BE49-F238E27FC236}">
                <a16:creationId xmlns:a16="http://schemas.microsoft.com/office/drawing/2014/main" id="{0BCDC133-C7F2-8772-8B14-A3608DDD5C59}"/>
              </a:ext>
            </a:extLst>
          </p:cNvPr>
          <p:cNvSpPr>
            <a:spLocks noGrp="1"/>
          </p:cNvSpPr>
          <p:nvPr>
            <p:ph type="subTitle" idx="12"/>
          </p:nvPr>
        </p:nvSpPr>
        <p:spPr/>
        <p:txBody>
          <a:bodyPr/>
          <a:lstStyle/>
          <a:p>
            <a:r>
              <a:rPr lang="fr-FR" b="1" i="0" dirty="0">
                <a:solidFill>
                  <a:srgbClr val="003CB4"/>
                </a:solidFill>
                <a:effectLst/>
                <a:latin typeface="+mj-lt"/>
              </a:rPr>
              <a:t>La banque de proximité pour les Suisses de l'étranger</a:t>
            </a:r>
            <a:endParaRPr lang="de-CH" b="1" i="0" dirty="0">
              <a:solidFill>
                <a:srgbClr val="003CB4"/>
              </a:solidFill>
              <a:effectLst/>
              <a:latin typeface="+mj-lt"/>
            </a:endParaRPr>
          </a:p>
          <a:p>
            <a:endParaRPr lang="de-CH" dirty="0">
              <a:latin typeface="+mj-lt"/>
            </a:endParaRPr>
          </a:p>
        </p:txBody>
      </p:sp>
      <p:sp>
        <p:nvSpPr>
          <p:cNvPr id="4" name="Textplatzhalter 3">
            <a:extLst>
              <a:ext uri="{FF2B5EF4-FFF2-40B4-BE49-F238E27FC236}">
                <a16:creationId xmlns:a16="http://schemas.microsoft.com/office/drawing/2014/main" id="{EBCD67E9-1FFD-1EDD-35C1-EE41C71E85A4}"/>
              </a:ext>
            </a:extLst>
          </p:cNvPr>
          <p:cNvSpPr>
            <a:spLocks noGrp="1"/>
          </p:cNvSpPr>
          <p:nvPr>
            <p:ph type="body" sz="quarter" idx="13"/>
          </p:nvPr>
        </p:nvSpPr>
        <p:spPr>
          <a:xfrm>
            <a:off x="307107" y="2175371"/>
            <a:ext cx="9102267" cy="251841"/>
          </a:xfrm>
        </p:spPr>
        <p:txBody>
          <a:bodyPr/>
          <a:lstStyle/>
          <a:p>
            <a:r>
              <a:rPr lang="de-CH" dirty="0"/>
              <a:t>Etienne Rohrbach, 13. </a:t>
            </a:r>
            <a:r>
              <a:rPr lang="de-CH" dirty="0" err="1"/>
              <a:t>décembre</a:t>
            </a:r>
            <a:r>
              <a:rPr lang="de-CH" dirty="0"/>
              <a:t> 2023</a:t>
            </a:r>
          </a:p>
        </p:txBody>
      </p:sp>
      <p:pic>
        <p:nvPicPr>
          <p:cNvPr id="9" name="Picture 8">
            <a:extLst>
              <a:ext uri="{FF2B5EF4-FFF2-40B4-BE49-F238E27FC236}">
                <a16:creationId xmlns:a16="http://schemas.microsoft.com/office/drawing/2014/main" id="{47438DA3-404D-42B4-F3BD-F8E451C7CE5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682" b="93376" l="68750" r="92287">
                        <a14:foregroundMark x1="80585" y1="74395" x2="75133" y2="81401"/>
                        <a14:foregroundMark x1="75133" y1="81401" x2="75133" y2="83185"/>
                        <a14:foregroundMark x1="71676" y1="74777" x2="72473" y2="75159"/>
                        <a14:foregroundMark x1="73537" y1="75159" x2="74006" y2="91212"/>
                        <a14:foregroundMark x1="69681" y1="80637" x2="68750" y2="80637"/>
                        <a14:foregroundMark x1="90957" y1="79873" x2="91090" y2="82675"/>
                        <a14:foregroundMark x1="80186" y1="69809" x2="83378" y2="69682"/>
                        <a14:foregroundMark x1="92287" y1="80000" x2="92287" y2="80892"/>
                        <a14:backgroundMark x1="73803" y1="92484" x2="74202" y2="92611"/>
                        <a14:backgroundMark x1="73271" y1="91465" x2="74069" y2="93503"/>
                      </a14:backgroundRemoval>
                    </a14:imgEffect>
                  </a14:imgLayer>
                </a14:imgProps>
              </a:ext>
            </a:extLst>
          </a:blip>
          <a:srcRect l="66529" t="67925" r="6443" b="5964"/>
          <a:stretch/>
        </p:blipFill>
        <p:spPr>
          <a:xfrm rot="2147226">
            <a:off x="9525517" y="2601636"/>
            <a:ext cx="1443784" cy="1455996"/>
          </a:xfrm>
          <a:prstGeom prst="rect">
            <a:avLst/>
          </a:prstGeom>
        </p:spPr>
      </p:pic>
      <p:pic>
        <p:nvPicPr>
          <p:cNvPr id="12" name="Bildplatzhalter 11" descr="Ein Bild, das draußen, Himmel, Wasser, Gebäude enthält.&#10;&#10;Automatisch generierte Beschreibung">
            <a:extLst>
              <a:ext uri="{FF2B5EF4-FFF2-40B4-BE49-F238E27FC236}">
                <a16:creationId xmlns:a16="http://schemas.microsoft.com/office/drawing/2014/main" id="{010A2110-7D1F-2C40-35B9-DD975D7A7EFA}"/>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2340" b="22340"/>
          <a:stretch>
            <a:fillRect/>
          </a:stretch>
        </p:blipFill>
        <p:spPr/>
      </p:pic>
    </p:spTree>
    <p:extLst>
      <p:ext uri="{BB962C8B-B14F-4D97-AF65-F5344CB8AC3E}">
        <p14:creationId xmlns:p14="http://schemas.microsoft.com/office/powerpoint/2010/main" val="584791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F4DA20-C5F1-43C0-9005-67A249FAFE6E}"/>
              </a:ext>
            </a:extLst>
          </p:cNvPr>
          <p:cNvSpPr>
            <a:spLocks noGrp="1"/>
          </p:cNvSpPr>
          <p:nvPr>
            <p:ph type="title"/>
          </p:nvPr>
        </p:nvSpPr>
        <p:spPr/>
        <p:txBody>
          <a:bodyPr/>
          <a:lstStyle/>
          <a:p>
            <a:r>
              <a:rPr lang="fr-FR" sz="2800" dirty="0"/>
              <a:t>Flexibilisation accrue de la retraite</a:t>
            </a:r>
            <a:endParaRPr lang="de-CH" sz="2800" dirty="0"/>
          </a:p>
        </p:txBody>
      </p:sp>
      <p:sp>
        <p:nvSpPr>
          <p:cNvPr id="3" name="Foliennummernplatzhalter 2">
            <a:extLst>
              <a:ext uri="{FF2B5EF4-FFF2-40B4-BE49-F238E27FC236}">
                <a16:creationId xmlns:a16="http://schemas.microsoft.com/office/drawing/2014/main" id="{A18A6AC8-B1F9-4877-A228-BD626AE8E919}"/>
              </a:ext>
            </a:extLst>
          </p:cNvPr>
          <p:cNvSpPr>
            <a:spLocks noGrp="1"/>
          </p:cNvSpPr>
          <p:nvPr>
            <p:ph type="sldNum" sz="quarter" idx="10"/>
          </p:nvPr>
        </p:nvSpPr>
        <p:spPr/>
        <p:txBody>
          <a:bodyPr/>
          <a:lstStyle/>
          <a:p>
            <a:fld id="{9871DA25-A9EC-401E-B2F6-3C7389F775D9}" type="slidenum">
              <a:rPr lang="de-CH" smtClean="0"/>
              <a:pPr/>
              <a:t>10</a:t>
            </a:fld>
            <a:endParaRPr lang="de-CH"/>
          </a:p>
        </p:txBody>
      </p:sp>
      <p:sp>
        <p:nvSpPr>
          <p:cNvPr id="4" name="Fußzeilenplatzhalter 3">
            <a:extLst>
              <a:ext uri="{FF2B5EF4-FFF2-40B4-BE49-F238E27FC236}">
                <a16:creationId xmlns:a16="http://schemas.microsoft.com/office/drawing/2014/main" id="{3DF7B9FE-957D-4B0D-9B95-CE88BD392185}"/>
              </a:ext>
            </a:extLst>
          </p:cNvPr>
          <p:cNvSpPr>
            <a:spLocks noGrp="1"/>
          </p:cNvSpPr>
          <p:nvPr>
            <p:ph type="ftr" sz="quarter" idx="11"/>
          </p:nvPr>
        </p:nvSpPr>
        <p:spPr>
          <a:xfrm>
            <a:off x="611614" y="6895058"/>
            <a:ext cx="11938153" cy="190680"/>
          </a:xfrm>
        </p:spPr>
        <p:txBody>
          <a:bodyPr/>
          <a:lstStyle/>
          <a:p>
            <a:r>
              <a:rPr lang="fr-FR" dirty="0"/>
              <a:t>Problèmes bancaires pour les Suisses à l'étranger</a:t>
            </a:r>
            <a:endParaRPr lang="de-CH" dirty="0"/>
          </a:p>
          <a:p>
            <a:endParaRPr lang="de-CH" dirty="0"/>
          </a:p>
        </p:txBody>
      </p:sp>
      <p:sp>
        <p:nvSpPr>
          <p:cNvPr id="16" name="Ellipse 15">
            <a:extLst>
              <a:ext uri="{FF2B5EF4-FFF2-40B4-BE49-F238E27FC236}">
                <a16:creationId xmlns:a16="http://schemas.microsoft.com/office/drawing/2014/main" id="{9034D96A-81C4-483A-B308-1FB1BE6564F5}"/>
              </a:ext>
            </a:extLst>
          </p:cNvPr>
          <p:cNvSpPr/>
          <p:nvPr/>
        </p:nvSpPr>
        <p:spPr>
          <a:xfrm>
            <a:off x="1747267" y="2463403"/>
            <a:ext cx="619920" cy="619920"/>
          </a:xfrm>
          <a:prstGeom prst="ellipse">
            <a:avLst/>
          </a:prstGeom>
          <a:solidFill>
            <a:srgbClr val="008CD2"/>
          </a:solidFill>
          <a:ln w="508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50800" cap="flat" cmpd="sng" algn="ctr">
                <a:solidFill>
                  <a:srgbClr val="FFFFFF"/>
                </a:solidFill>
                <a:prstDash val="solid"/>
              </a14:hiddenLine>
            </a:ext>
          </a:ex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28" tIns="45714" rIns="91428" bIns="45714" anchor="ctr" anchorCtr="0"/>
          <a:lstStyle/>
          <a:p>
            <a:pPr algn="ctr"/>
            <a:endParaRPr lang="de-CH" sz="1600" b="1" dirty="0"/>
          </a:p>
        </p:txBody>
      </p:sp>
      <p:sp>
        <p:nvSpPr>
          <p:cNvPr id="17" name="Ellipse 16">
            <a:extLst>
              <a:ext uri="{FF2B5EF4-FFF2-40B4-BE49-F238E27FC236}">
                <a16:creationId xmlns:a16="http://schemas.microsoft.com/office/drawing/2014/main" id="{F35611F7-C682-46CC-A378-63DD4ECF9910}"/>
              </a:ext>
            </a:extLst>
          </p:cNvPr>
          <p:cNvSpPr/>
          <p:nvPr/>
        </p:nvSpPr>
        <p:spPr>
          <a:xfrm>
            <a:off x="2123913" y="3471051"/>
            <a:ext cx="619920" cy="619920"/>
          </a:xfrm>
          <a:prstGeom prst="ellipse">
            <a:avLst/>
          </a:prstGeom>
          <a:solidFill>
            <a:srgbClr val="003CB4"/>
          </a:solidFill>
          <a:ln w="50800" cap="flat" cmpd="sng" algn="ctr">
            <a:noFill/>
            <a:prstDash val="solid"/>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28" tIns="45714" rIns="91428" bIns="45714" anchor="ctr" anchorCtr="0"/>
          <a:lstStyle/>
          <a:p>
            <a:pPr algn="ctr"/>
            <a:endParaRPr lang="de-CH" sz="1600" b="1" dirty="0"/>
          </a:p>
        </p:txBody>
      </p:sp>
      <p:sp>
        <p:nvSpPr>
          <p:cNvPr id="18" name="Ellipse 17">
            <a:extLst>
              <a:ext uri="{FF2B5EF4-FFF2-40B4-BE49-F238E27FC236}">
                <a16:creationId xmlns:a16="http://schemas.microsoft.com/office/drawing/2014/main" id="{24C8FBA0-63DD-40E6-915D-53D27710B7DB}"/>
              </a:ext>
            </a:extLst>
          </p:cNvPr>
          <p:cNvSpPr/>
          <p:nvPr/>
        </p:nvSpPr>
        <p:spPr>
          <a:xfrm>
            <a:off x="1747267" y="4478699"/>
            <a:ext cx="619920" cy="619920"/>
          </a:xfrm>
          <a:prstGeom prst="ellipse">
            <a:avLst/>
          </a:prstGeom>
          <a:solidFill>
            <a:srgbClr val="000078"/>
          </a:solidFill>
          <a:ln w="50800" cap="flat" cmpd="sng" algn="ctr">
            <a:noFill/>
            <a:prstDash val="solid"/>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28" tIns="45714" rIns="91428" bIns="45714" anchor="ctr" anchorCtr="0"/>
          <a:lstStyle/>
          <a:p>
            <a:pPr algn="ctr"/>
            <a:endParaRPr lang="de-CH" sz="1600" b="1" dirty="0"/>
          </a:p>
        </p:txBody>
      </p:sp>
      <p:sp>
        <p:nvSpPr>
          <p:cNvPr id="19" name="Rechteck 18">
            <a:extLst>
              <a:ext uri="{FF2B5EF4-FFF2-40B4-BE49-F238E27FC236}">
                <a16:creationId xmlns:a16="http://schemas.microsoft.com/office/drawing/2014/main" id="{6721F4EB-CF01-4FBE-B62F-C1A171B4CE39}"/>
              </a:ext>
            </a:extLst>
          </p:cNvPr>
          <p:cNvSpPr/>
          <p:nvPr/>
        </p:nvSpPr>
        <p:spPr>
          <a:xfrm>
            <a:off x="2868986" y="2463403"/>
            <a:ext cx="8704978" cy="61992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ctr" anchorCtr="0">
            <a:noAutofit/>
          </a:bodyPr>
          <a:lstStyle/>
          <a:p>
            <a:r>
              <a:rPr lang="fr-FR" sz="1800" b="0" dirty="0"/>
              <a:t>Introduction d'une perception flexible des prestations de vieillesse entre 63* et 70 ans dans l'AVS (*âge de 62 ans pour les femmes de la génération de transition)</a:t>
            </a:r>
            <a:endParaRPr lang="de-CH" sz="1800" b="0" dirty="0"/>
          </a:p>
        </p:txBody>
      </p:sp>
      <p:sp>
        <p:nvSpPr>
          <p:cNvPr id="20" name="Rechteck 19">
            <a:extLst>
              <a:ext uri="{FF2B5EF4-FFF2-40B4-BE49-F238E27FC236}">
                <a16:creationId xmlns:a16="http://schemas.microsoft.com/office/drawing/2014/main" id="{E45B9A45-97D3-487C-A249-B90A7312F345}"/>
              </a:ext>
            </a:extLst>
          </p:cNvPr>
          <p:cNvSpPr/>
          <p:nvPr/>
        </p:nvSpPr>
        <p:spPr>
          <a:xfrm>
            <a:off x="3260160" y="3471051"/>
            <a:ext cx="8712243" cy="61992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ctr" anchorCtr="0">
            <a:noAutofit/>
          </a:bodyPr>
          <a:lstStyle/>
          <a:p>
            <a:r>
              <a:rPr lang="fr-FR" sz="1800" b="0" dirty="0"/>
              <a:t>Passage progressif de la vie active à la retraite</a:t>
            </a:r>
            <a:endParaRPr lang="de-CH" sz="1800" b="0" dirty="0"/>
          </a:p>
        </p:txBody>
      </p:sp>
      <p:sp>
        <p:nvSpPr>
          <p:cNvPr id="21" name="Rechteck 20">
            <a:extLst>
              <a:ext uri="{FF2B5EF4-FFF2-40B4-BE49-F238E27FC236}">
                <a16:creationId xmlns:a16="http://schemas.microsoft.com/office/drawing/2014/main" id="{2899245C-E9F2-44B3-BE42-D2B80DF4862A}"/>
              </a:ext>
            </a:extLst>
          </p:cNvPr>
          <p:cNvSpPr/>
          <p:nvPr/>
        </p:nvSpPr>
        <p:spPr>
          <a:xfrm>
            <a:off x="2861720" y="4478699"/>
            <a:ext cx="8712243" cy="61992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ctr" anchorCtr="0">
            <a:noAutofit/>
          </a:bodyPr>
          <a:lstStyle/>
          <a:p>
            <a:r>
              <a:rPr lang="fr-FR" sz="1800" b="0" dirty="0"/>
              <a:t>Les taux de réduction en cas de versement anticipé et les suppléments d'ajournement sont adaptés à l'espérance de vie et, par conséquent, réduits.</a:t>
            </a:r>
            <a:endParaRPr lang="de-CH" sz="1800" b="0" dirty="0"/>
          </a:p>
        </p:txBody>
      </p:sp>
      <p:pic>
        <p:nvPicPr>
          <p:cNvPr id="22" name="Inhaltsplatzhalter 11">
            <a:extLst>
              <a:ext uri="{FF2B5EF4-FFF2-40B4-BE49-F238E27FC236}">
                <a16:creationId xmlns:a16="http://schemas.microsoft.com/office/drawing/2014/main" id="{C6CB3541-02F8-49F0-9FCB-F8787B3C4B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77227" y="2593363"/>
            <a:ext cx="360000" cy="360000"/>
          </a:xfrm>
          <a:prstGeom prst="rect">
            <a:avLst/>
          </a:prstGeom>
        </p:spPr>
      </p:pic>
      <p:pic>
        <p:nvPicPr>
          <p:cNvPr id="23" name="Inhaltsplatzhalter 11">
            <a:extLst>
              <a:ext uri="{FF2B5EF4-FFF2-40B4-BE49-F238E27FC236}">
                <a16:creationId xmlns:a16="http://schemas.microsoft.com/office/drawing/2014/main" id="{70B096E0-0EEA-456C-B8E6-CA790DEAE5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3873" y="3604525"/>
            <a:ext cx="360000" cy="360000"/>
          </a:xfrm>
          <a:prstGeom prst="rect">
            <a:avLst/>
          </a:prstGeom>
        </p:spPr>
      </p:pic>
      <p:pic>
        <p:nvPicPr>
          <p:cNvPr id="24" name="Inhaltsplatzhalter 11">
            <a:extLst>
              <a:ext uri="{FF2B5EF4-FFF2-40B4-BE49-F238E27FC236}">
                <a16:creationId xmlns:a16="http://schemas.microsoft.com/office/drawing/2014/main" id="{97A9D8C3-E965-42F2-8406-67DAEEFC46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77227" y="4615687"/>
            <a:ext cx="360000" cy="360000"/>
          </a:xfrm>
          <a:prstGeom prst="rect">
            <a:avLst/>
          </a:prstGeom>
        </p:spPr>
      </p:pic>
      <p:sp>
        <p:nvSpPr>
          <p:cNvPr id="25" name="Ellipse 24">
            <a:extLst>
              <a:ext uri="{FF2B5EF4-FFF2-40B4-BE49-F238E27FC236}">
                <a16:creationId xmlns:a16="http://schemas.microsoft.com/office/drawing/2014/main" id="{6AD8CE47-123C-4390-91EA-73F551C72BF2}"/>
              </a:ext>
            </a:extLst>
          </p:cNvPr>
          <p:cNvSpPr/>
          <p:nvPr/>
        </p:nvSpPr>
        <p:spPr>
          <a:xfrm>
            <a:off x="307107" y="3017889"/>
            <a:ext cx="1461738" cy="1461738"/>
          </a:xfrm>
          <a:prstGeom prst="ellipse">
            <a:avLst/>
          </a:prstGeom>
          <a:solidFill>
            <a:srgbClr val="1964DC"/>
          </a:solidFill>
          <a:ln w="50800" cap="flat" cmpd="sng" algn="ctr">
            <a:noFill/>
            <a:prstDash val="solid"/>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28" tIns="45714" rIns="91428" bIns="45714" anchor="ctr" anchorCtr="0"/>
          <a:lstStyle/>
          <a:p>
            <a:pPr algn="ctr"/>
            <a:endParaRPr lang="de-CH" sz="1600" b="1" dirty="0"/>
          </a:p>
        </p:txBody>
      </p:sp>
      <p:pic>
        <p:nvPicPr>
          <p:cNvPr id="30" name="Grafik 29">
            <a:extLst>
              <a:ext uri="{FF2B5EF4-FFF2-40B4-BE49-F238E27FC236}">
                <a16:creationId xmlns:a16="http://schemas.microsoft.com/office/drawing/2014/main" id="{A4676F6C-9DB9-4D7E-8949-C1E27EDCCA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0361" y="3345532"/>
            <a:ext cx="806451" cy="806451"/>
          </a:xfrm>
          <a:prstGeom prst="rect">
            <a:avLst/>
          </a:prstGeom>
        </p:spPr>
      </p:pic>
      <p:sp>
        <p:nvSpPr>
          <p:cNvPr id="27" name="Untertitel 10">
            <a:extLst>
              <a:ext uri="{FF2B5EF4-FFF2-40B4-BE49-F238E27FC236}">
                <a16:creationId xmlns:a16="http://schemas.microsoft.com/office/drawing/2014/main" id="{266CCBCD-7719-4DDB-B684-ED37B140CFFE}"/>
              </a:ext>
            </a:extLst>
          </p:cNvPr>
          <p:cNvSpPr txBox="1">
            <a:spLocks/>
          </p:cNvSpPr>
          <p:nvPr/>
        </p:nvSpPr>
        <p:spPr>
          <a:xfrm>
            <a:off x="8516019" y="6452440"/>
            <a:ext cx="4033749" cy="181781"/>
          </a:xfrm>
          <a:prstGeom prst="rect">
            <a:avLst/>
          </a:prstGeom>
        </p:spPr>
        <p:txBody>
          <a:bodyPr vert="horz" wrap="square" lIns="0" tIns="0" rIns="0" bIns="0" rtlCol="0" anchor="t" anchorCtr="0">
            <a:noAutofit/>
          </a:bodyPr>
          <a:lstStyle>
            <a:lvl1pPr marL="0" indent="0" algn="l" defTabSz="284221" rtl="0" eaLnBrk="1" latinLnBrk="0" hangingPunct="1">
              <a:lnSpc>
                <a:spcPct val="105000"/>
              </a:lnSpc>
              <a:spcBef>
                <a:spcPts val="0"/>
              </a:spcBef>
              <a:spcAft>
                <a:spcPts val="0"/>
              </a:spcAft>
              <a:buClr>
                <a:srgbClr val="003CB4"/>
              </a:buClr>
              <a:buFont typeface="Frutiger for ZKB Light" panose="020B0303030504020204" pitchFamily="34" charset="0"/>
              <a:buNone/>
              <a:defRPr lang="de-DE" sz="1600" b="0" i="0" u="none" kern="1200">
                <a:solidFill>
                  <a:srgbClr val="003CB4"/>
                </a:solidFill>
                <a:latin typeface="Frutiger for ZKB Light" panose="020B0303030504020204" pitchFamily="34" charset="0"/>
                <a:ea typeface="+mn-ea"/>
                <a:cs typeface="+mn-cs"/>
              </a:defRPr>
            </a:lvl1pPr>
            <a:lvl2pPr marL="284221" indent="-284221" algn="l" defTabSz="284221" rtl="0" eaLnBrk="1" latinLnBrk="0" hangingPunct="1">
              <a:lnSpc>
                <a:spcPct val="105000"/>
              </a:lnSpc>
              <a:spcBef>
                <a:spcPts val="0"/>
              </a:spcBef>
              <a:spcAft>
                <a:spcPts val="0"/>
              </a:spcAft>
              <a:buClr>
                <a:srgbClr val="003CB4"/>
              </a:buClr>
              <a:buFont typeface="Frutiger for ZKB Light" panose="020B0303030504020204" pitchFamily="34" charset="0"/>
              <a:buChar char="–"/>
              <a:defRPr lang="de-DE" sz="1600" b="0" i="0" u="none" kern="1200">
                <a:solidFill>
                  <a:srgbClr val="003CB4"/>
                </a:solidFill>
                <a:latin typeface="Frutiger for ZKB Light" panose="020B0303030504020204" pitchFamily="34" charset="0"/>
                <a:ea typeface="+mn-ea"/>
                <a:cs typeface="+mn-cs"/>
              </a:defRPr>
            </a:lvl2pPr>
            <a:lvl3pPr marL="568442" indent="-284221" algn="l" defTabSz="284221" rtl="0" eaLnBrk="1" latinLnBrk="0" hangingPunct="1">
              <a:lnSpc>
                <a:spcPct val="105000"/>
              </a:lnSpc>
              <a:spcBef>
                <a:spcPts val="0"/>
              </a:spcBef>
              <a:spcAft>
                <a:spcPts val="0"/>
              </a:spcAft>
              <a:buClr>
                <a:srgbClr val="003CB4"/>
              </a:buClr>
              <a:buFont typeface="Frutiger for ZKB Light" panose="020B0303030504020204" pitchFamily="34" charset="0"/>
              <a:buChar char="–"/>
              <a:defRPr lang="de-DE" sz="1600" b="0" i="0" u="none" kern="1200">
                <a:solidFill>
                  <a:srgbClr val="003CB4"/>
                </a:solidFill>
                <a:latin typeface="+mn-lt"/>
                <a:ea typeface="+mn-ea"/>
                <a:cs typeface="+mn-cs"/>
              </a:defRPr>
            </a:lvl3pPr>
            <a:lvl4pPr marL="852663" indent="-284221" algn="l" defTabSz="284221" rtl="0" eaLnBrk="1" latinLnBrk="0" hangingPunct="1">
              <a:lnSpc>
                <a:spcPct val="105000"/>
              </a:lnSpc>
              <a:spcBef>
                <a:spcPts val="0"/>
              </a:spcBef>
              <a:spcAft>
                <a:spcPts val="0"/>
              </a:spcAft>
              <a:buClr>
                <a:srgbClr val="003CB4"/>
              </a:buClr>
              <a:buFont typeface="Frutiger for ZKB Light" panose="020B0303030504020204" pitchFamily="34" charset="0"/>
              <a:buChar char="–"/>
              <a:defRPr lang="de-DE" sz="1600" b="0" i="0" u="none" kern="1200">
                <a:solidFill>
                  <a:srgbClr val="003CB4"/>
                </a:solidFill>
                <a:latin typeface="+mn-lt"/>
                <a:ea typeface="+mn-ea"/>
                <a:cs typeface="+mn-cs"/>
              </a:defRPr>
            </a:lvl4pPr>
            <a:lvl5pPr marL="1136884" indent="-284221" algn="l" defTabSz="284221" rtl="0" eaLnBrk="1" latinLnBrk="0" hangingPunct="1">
              <a:lnSpc>
                <a:spcPct val="105000"/>
              </a:lnSpc>
              <a:spcBef>
                <a:spcPts val="0"/>
              </a:spcBef>
              <a:spcAft>
                <a:spcPts val="0"/>
              </a:spcAft>
              <a:buClr>
                <a:srgbClr val="003CB4"/>
              </a:buClr>
              <a:buFont typeface="Frutiger for ZKB Light" panose="020B0303030504020204" pitchFamily="34" charset="0"/>
              <a:buChar char="–"/>
              <a:defRPr lang="de-CH" sz="1600" b="0" i="0" u="none" kern="1200">
                <a:solidFill>
                  <a:srgbClr val="003CB4"/>
                </a:solidFill>
                <a:latin typeface="+mn-lt"/>
                <a:ea typeface="+mn-ea"/>
                <a:cs typeface="+mn-cs"/>
              </a:defRPr>
            </a:lvl5pPr>
            <a:lvl6pPr marL="2651394"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3466"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5538"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7609"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a:lstStyle>
          <a:p>
            <a:pPr algn="r"/>
            <a:r>
              <a:rPr lang="de-CH" sz="1000" b="0" dirty="0"/>
              <a:t>Quelle: Stabilisierung der AHV (AHV21) / BSV, Februar 2022</a:t>
            </a:r>
          </a:p>
        </p:txBody>
      </p:sp>
    </p:spTree>
    <p:extLst>
      <p:ext uri="{BB962C8B-B14F-4D97-AF65-F5344CB8AC3E}">
        <p14:creationId xmlns:p14="http://schemas.microsoft.com/office/powerpoint/2010/main" val="610759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5261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D9127-3C60-5229-DD4F-E3A3048D9DE7}"/>
              </a:ext>
            </a:extLst>
          </p:cNvPr>
          <p:cNvSpPr>
            <a:spLocks noGrp="1"/>
          </p:cNvSpPr>
          <p:nvPr>
            <p:ph type="title"/>
          </p:nvPr>
        </p:nvSpPr>
        <p:spPr/>
        <p:txBody>
          <a:bodyPr/>
          <a:lstStyle/>
          <a:p>
            <a:pPr algn="l"/>
            <a:r>
              <a:rPr lang="fr-FR" sz="3200" dirty="0">
                <a:solidFill>
                  <a:schemeClr val="dk1"/>
                </a:solidFill>
                <a:latin typeface="+mj-lt"/>
              </a:rPr>
              <a:t>Au sujet</a:t>
            </a:r>
            <a:r>
              <a:rPr lang="fr-FR" sz="3200" b="1" i="0" dirty="0">
                <a:solidFill>
                  <a:schemeClr val="dk1"/>
                </a:solidFill>
                <a:effectLst/>
                <a:latin typeface="+mj-lt"/>
              </a:rPr>
              <a:t> de la </a:t>
            </a:r>
            <a:r>
              <a:rPr lang="fr-FR" sz="3200" b="1" i="0" dirty="0" err="1">
                <a:solidFill>
                  <a:schemeClr val="dk2"/>
                </a:solidFill>
                <a:effectLst/>
                <a:latin typeface="+mj-lt"/>
              </a:rPr>
              <a:t>Zürcher</a:t>
            </a:r>
            <a:r>
              <a:rPr lang="fr-FR" sz="3200" b="1" i="0" dirty="0">
                <a:solidFill>
                  <a:schemeClr val="dk2"/>
                </a:solidFill>
                <a:effectLst/>
                <a:latin typeface="+mj-lt"/>
              </a:rPr>
              <a:t> </a:t>
            </a:r>
            <a:r>
              <a:rPr lang="fr-FR" sz="3200" b="1" i="0" dirty="0" err="1">
                <a:solidFill>
                  <a:schemeClr val="dk2"/>
                </a:solidFill>
                <a:effectLst/>
                <a:latin typeface="+mj-lt"/>
              </a:rPr>
              <a:t>Kantonalbank</a:t>
            </a:r>
            <a:endParaRPr lang="de-CH" sz="3200" b="1" i="0" dirty="0">
              <a:solidFill>
                <a:schemeClr val="dk2"/>
              </a:solidFill>
              <a:effectLst/>
              <a:latin typeface="+mj-lt"/>
            </a:endParaRPr>
          </a:p>
        </p:txBody>
      </p:sp>
      <p:sp>
        <p:nvSpPr>
          <p:cNvPr id="9" name="Text Placeholder 4">
            <a:extLst>
              <a:ext uri="{FF2B5EF4-FFF2-40B4-BE49-F238E27FC236}">
                <a16:creationId xmlns:a16="http://schemas.microsoft.com/office/drawing/2014/main" id="{22F9738B-76AE-1A8B-0BAC-5DF4902A8DF8}"/>
              </a:ext>
            </a:extLst>
          </p:cNvPr>
          <p:cNvSpPr txBox="1">
            <a:spLocks/>
          </p:cNvSpPr>
          <p:nvPr/>
        </p:nvSpPr>
        <p:spPr>
          <a:xfrm>
            <a:off x="1717756" y="2057772"/>
            <a:ext cx="3989951" cy="1413743"/>
          </a:xfrm>
          <a:prstGeom prst="rect">
            <a:avLst/>
          </a:prstGeom>
        </p:spPr>
        <p:txBody>
          <a:bodyPr vert="horz" wrap="square" lIns="0" tIns="0" rIns="0" bIns="0" rtlCol="0" anchor="t" anchorCtr="0">
            <a:noAutofit/>
          </a:bodyPr>
          <a:lstStyle>
            <a:lvl1pPr marL="359773" indent="-359773" algn="l" defTabSz="359773" rtl="0" eaLnBrk="1" latinLnBrk="0" hangingPunct="1">
              <a:lnSpc>
                <a:spcPct val="95000"/>
              </a:lnSpc>
              <a:spcBef>
                <a:spcPts val="1500"/>
              </a:spcBef>
              <a:spcAft>
                <a:spcPts val="0"/>
              </a:spcAft>
              <a:buClr>
                <a:srgbClr val="003CB4"/>
              </a:buClr>
              <a:buFont typeface="Frutiger for ZKB Light" panose="020B0303030504020204" pitchFamily="34" charset="0"/>
              <a:buNone/>
              <a:defRPr sz="2400" b="0" i="0" u="none" kern="1200">
                <a:solidFill>
                  <a:srgbClr val="003CB4"/>
                </a:solidFill>
                <a:latin typeface="Frutiger for ZKB Light" panose="020B0303030504020204" pitchFamily="34" charset="0"/>
                <a:ea typeface="+mn-ea"/>
                <a:cs typeface="+mn-cs"/>
              </a:defRPr>
            </a:lvl1pPr>
            <a:lvl2pPr marL="719547" indent="-359774" algn="l" defTabSz="284221" rtl="0" eaLnBrk="1" latinLnBrk="0" hangingPunct="1">
              <a:lnSpc>
                <a:spcPct val="95000"/>
              </a:lnSpc>
              <a:spcBef>
                <a:spcPts val="1500"/>
              </a:spcBef>
              <a:spcAft>
                <a:spcPts val="0"/>
              </a:spcAft>
              <a:buClr>
                <a:srgbClr val="003CB4"/>
              </a:buClr>
              <a:buFont typeface="Frutiger for ZKB Light" panose="020B0303030504020204" pitchFamily="34" charset="0"/>
              <a:buChar char="–"/>
              <a:defRPr sz="2400" b="0" i="0" u="none" kern="1200">
                <a:solidFill>
                  <a:srgbClr val="003CB4"/>
                </a:solidFill>
                <a:latin typeface="Frutiger for ZKB Light" panose="020B0303030504020204" pitchFamily="34" charset="0"/>
                <a:ea typeface="+mn-ea"/>
                <a:cs typeface="+mn-cs"/>
              </a:defRPr>
            </a:lvl2pPr>
            <a:lvl3pPr marL="1079320" indent="-359773" algn="l" defTabSz="284221" rtl="0" eaLnBrk="1" latinLnBrk="0" hangingPunct="1">
              <a:lnSpc>
                <a:spcPct val="95000"/>
              </a:lnSpc>
              <a:spcBef>
                <a:spcPts val="1500"/>
              </a:spcBef>
              <a:spcAft>
                <a:spcPts val="0"/>
              </a:spcAft>
              <a:buClr>
                <a:srgbClr val="003CB4"/>
              </a:buClr>
              <a:buFont typeface="Frutiger for ZKB Light" panose="020B0303030504020204" pitchFamily="34" charset="0"/>
              <a:buChar char="–"/>
              <a:defRPr sz="2400" b="0" i="0" u="none" kern="1200">
                <a:solidFill>
                  <a:srgbClr val="003CB4"/>
                </a:solidFill>
                <a:latin typeface="Frutiger for ZKB Light" panose="020B0303030504020204" pitchFamily="34" charset="0"/>
                <a:ea typeface="+mn-ea"/>
                <a:cs typeface="+mn-cs"/>
              </a:defRPr>
            </a:lvl3pPr>
            <a:lvl4pPr marL="1439093" indent="-359773" algn="l" defTabSz="284221" rtl="0" eaLnBrk="1" latinLnBrk="0" hangingPunct="1">
              <a:lnSpc>
                <a:spcPct val="95000"/>
              </a:lnSpc>
              <a:spcBef>
                <a:spcPts val="1500"/>
              </a:spcBef>
              <a:spcAft>
                <a:spcPts val="0"/>
              </a:spcAft>
              <a:buClr>
                <a:srgbClr val="003CB4"/>
              </a:buClr>
              <a:buFont typeface="Frutiger for ZKB Light" panose="020B0303030504020204" pitchFamily="34" charset="0"/>
              <a:buChar char="–"/>
              <a:defRPr sz="2400" b="0" i="0" u="none" kern="1200">
                <a:solidFill>
                  <a:srgbClr val="003CB4"/>
                </a:solidFill>
                <a:latin typeface="Frutiger for ZKB Light" panose="020B0303030504020204" pitchFamily="34" charset="0"/>
                <a:ea typeface="+mn-ea"/>
                <a:cs typeface="+mn-cs"/>
              </a:defRPr>
            </a:lvl4pPr>
            <a:lvl5pPr marL="1798867" indent="-359774" algn="l" defTabSz="359773" rtl="0" eaLnBrk="1" latinLnBrk="0" hangingPunct="1">
              <a:lnSpc>
                <a:spcPct val="95000"/>
              </a:lnSpc>
              <a:spcBef>
                <a:spcPts val="1500"/>
              </a:spcBef>
              <a:spcAft>
                <a:spcPts val="0"/>
              </a:spcAft>
              <a:buClr>
                <a:srgbClr val="003CB4"/>
              </a:buClr>
              <a:buFont typeface="Frutiger for ZKB Light" panose="020B0303030504020204" pitchFamily="34" charset="0"/>
              <a:buChar char="–"/>
              <a:defRPr sz="2400" b="0" i="0" u="none" kern="1200">
                <a:solidFill>
                  <a:srgbClr val="003CB4"/>
                </a:solidFill>
                <a:latin typeface="Frutiger for ZKB Light" panose="020B0303030504020204" pitchFamily="34" charset="0"/>
                <a:ea typeface="+mn-ea"/>
                <a:cs typeface="+mn-cs"/>
              </a:defRPr>
            </a:lvl5pPr>
            <a:lvl6pPr marL="2651394"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3466"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5538"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7609"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a:lstStyle>
          <a:p>
            <a:pPr marL="0" indent="0"/>
            <a:r>
              <a:rPr lang="fr-FR" sz="1800" b="1" dirty="0">
                <a:solidFill>
                  <a:schemeClr val="accent1"/>
                </a:solidFill>
                <a:latin typeface="+mj-lt"/>
              </a:rPr>
              <a:t>Dans le monde entier et indépendamment de la fortune</a:t>
            </a:r>
          </a:p>
          <a:p>
            <a:pPr marL="0" indent="0"/>
            <a:r>
              <a:rPr lang="fr-FR" sz="1600" dirty="0">
                <a:solidFill>
                  <a:schemeClr val="accent1"/>
                </a:solidFill>
                <a:latin typeface="+mj-lt"/>
              </a:rPr>
              <a:t>L'ouverture d'un compte est possible </a:t>
            </a:r>
            <a:r>
              <a:rPr lang="fr-FR" sz="1600" b="1" dirty="0">
                <a:solidFill>
                  <a:schemeClr val="dk2"/>
                </a:solidFill>
                <a:latin typeface="+mj-lt"/>
              </a:rPr>
              <a:t>sur demande du client</a:t>
            </a:r>
            <a:r>
              <a:rPr lang="fr-FR" sz="1600" dirty="0">
                <a:solidFill>
                  <a:schemeClr val="accent1"/>
                </a:solidFill>
                <a:latin typeface="+mj-lt"/>
              </a:rPr>
              <a:t>, sans montant minimum et indépendamment du domicile.</a:t>
            </a:r>
          </a:p>
        </p:txBody>
      </p:sp>
      <p:pic>
        <p:nvPicPr>
          <p:cNvPr id="13" name="Picture 12">
            <a:extLst>
              <a:ext uri="{FF2B5EF4-FFF2-40B4-BE49-F238E27FC236}">
                <a16:creationId xmlns:a16="http://schemas.microsoft.com/office/drawing/2014/main" id="{1771D92D-0E52-C6F1-6D10-EE962B7800A6}"/>
              </a:ext>
            </a:extLst>
          </p:cNvPr>
          <p:cNvPicPr>
            <a:picLocks noChangeAspect="1"/>
          </p:cNvPicPr>
          <p:nvPr/>
        </p:nvPicPr>
        <p:blipFill>
          <a:blip r:embed="rId3"/>
          <a:stretch>
            <a:fillRect/>
          </a:stretch>
        </p:blipFill>
        <p:spPr>
          <a:xfrm>
            <a:off x="464608" y="1926775"/>
            <a:ext cx="1071944" cy="1131497"/>
          </a:xfrm>
          <a:prstGeom prst="rect">
            <a:avLst/>
          </a:prstGeom>
        </p:spPr>
      </p:pic>
      <p:pic>
        <p:nvPicPr>
          <p:cNvPr id="22" name="Picture 21">
            <a:extLst>
              <a:ext uri="{FF2B5EF4-FFF2-40B4-BE49-F238E27FC236}">
                <a16:creationId xmlns:a16="http://schemas.microsoft.com/office/drawing/2014/main" id="{2BE608EC-90BE-DBB0-77AC-5216CD7BEC30}"/>
              </a:ext>
            </a:extLst>
          </p:cNvPr>
          <p:cNvPicPr>
            <a:picLocks noChangeAspect="1"/>
          </p:cNvPicPr>
          <p:nvPr/>
        </p:nvPicPr>
        <p:blipFill rotWithShape="1">
          <a:blip r:embed="rId4"/>
          <a:srcRect l="17120" r="14760"/>
          <a:stretch/>
        </p:blipFill>
        <p:spPr>
          <a:xfrm>
            <a:off x="430555" y="4172791"/>
            <a:ext cx="1071944" cy="1210459"/>
          </a:xfrm>
          <a:prstGeom prst="rect">
            <a:avLst/>
          </a:prstGeom>
        </p:spPr>
      </p:pic>
      <p:pic>
        <p:nvPicPr>
          <p:cNvPr id="24" name="Picture 23">
            <a:extLst>
              <a:ext uri="{FF2B5EF4-FFF2-40B4-BE49-F238E27FC236}">
                <a16:creationId xmlns:a16="http://schemas.microsoft.com/office/drawing/2014/main" id="{CD27F33E-81BE-E97E-CC61-4F79E8C9D087}"/>
              </a:ext>
            </a:extLst>
          </p:cNvPr>
          <p:cNvPicPr>
            <a:picLocks noChangeAspect="1"/>
          </p:cNvPicPr>
          <p:nvPr/>
        </p:nvPicPr>
        <p:blipFill>
          <a:blip r:embed="rId5"/>
          <a:stretch>
            <a:fillRect/>
          </a:stretch>
        </p:blipFill>
        <p:spPr>
          <a:xfrm>
            <a:off x="6899946" y="4244066"/>
            <a:ext cx="1435360" cy="1067908"/>
          </a:xfrm>
          <a:prstGeom prst="rect">
            <a:avLst/>
          </a:prstGeom>
        </p:spPr>
      </p:pic>
      <p:sp>
        <p:nvSpPr>
          <p:cNvPr id="25" name="Text Placeholder 4">
            <a:extLst>
              <a:ext uri="{FF2B5EF4-FFF2-40B4-BE49-F238E27FC236}">
                <a16:creationId xmlns:a16="http://schemas.microsoft.com/office/drawing/2014/main" id="{2D4DC60F-5C82-3BFA-BFDB-25C4EA5652B0}"/>
              </a:ext>
            </a:extLst>
          </p:cNvPr>
          <p:cNvSpPr txBox="1">
            <a:spLocks/>
          </p:cNvSpPr>
          <p:nvPr/>
        </p:nvSpPr>
        <p:spPr>
          <a:xfrm>
            <a:off x="8358566" y="4363855"/>
            <a:ext cx="3829441" cy="1801964"/>
          </a:xfrm>
          <a:prstGeom prst="rect">
            <a:avLst/>
          </a:prstGeom>
        </p:spPr>
        <p:txBody>
          <a:bodyPr vert="horz" wrap="square" lIns="0" tIns="0" rIns="0" bIns="0" rtlCol="0" anchor="t" anchorCtr="0">
            <a:noAutofit/>
          </a:bodyPr>
          <a:lstStyle>
            <a:lvl1pPr marL="359773" indent="-359773" algn="l" defTabSz="359773" rtl="0" eaLnBrk="1" latinLnBrk="0" hangingPunct="1">
              <a:lnSpc>
                <a:spcPct val="95000"/>
              </a:lnSpc>
              <a:spcBef>
                <a:spcPts val="1500"/>
              </a:spcBef>
              <a:spcAft>
                <a:spcPts val="0"/>
              </a:spcAft>
              <a:buClr>
                <a:srgbClr val="003CB4"/>
              </a:buClr>
              <a:buFont typeface="Frutiger for ZKB Light" panose="020B0303030504020204" pitchFamily="34" charset="0"/>
              <a:buNone/>
              <a:defRPr sz="2400" b="0" i="0" u="none" kern="1200">
                <a:solidFill>
                  <a:srgbClr val="003CB4"/>
                </a:solidFill>
                <a:latin typeface="Frutiger for ZKB Light" panose="020B0303030504020204" pitchFamily="34" charset="0"/>
                <a:ea typeface="+mn-ea"/>
                <a:cs typeface="+mn-cs"/>
              </a:defRPr>
            </a:lvl1pPr>
            <a:lvl2pPr marL="719547" indent="-359774" algn="l" defTabSz="284221" rtl="0" eaLnBrk="1" latinLnBrk="0" hangingPunct="1">
              <a:lnSpc>
                <a:spcPct val="95000"/>
              </a:lnSpc>
              <a:spcBef>
                <a:spcPts val="1500"/>
              </a:spcBef>
              <a:spcAft>
                <a:spcPts val="0"/>
              </a:spcAft>
              <a:buClr>
                <a:srgbClr val="003CB4"/>
              </a:buClr>
              <a:buFont typeface="Frutiger for ZKB Light" panose="020B0303030504020204" pitchFamily="34" charset="0"/>
              <a:buChar char="–"/>
              <a:defRPr sz="2400" b="0" i="0" u="none" kern="1200">
                <a:solidFill>
                  <a:srgbClr val="003CB4"/>
                </a:solidFill>
                <a:latin typeface="Frutiger for ZKB Light" panose="020B0303030504020204" pitchFamily="34" charset="0"/>
                <a:ea typeface="+mn-ea"/>
                <a:cs typeface="+mn-cs"/>
              </a:defRPr>
            </a:lvl2pPr>
            <a:lvl3pPr marL="1079320" indent="-359773" algn="l" defTabSz="284221" rtl="0" eaLnBrk="1" latinLnBrk="0" hangingPunct="1">
              <a:lnSpc>
                <a:spcPct val="95000"/>
              </a:lnSpc>
              <a:spcBef>
                <a:spcPts val="1500"/>
              </a:spcBef>
              <a:spcAft>
                <a:spcPts val="0"/>
              </a:spcAft>
              <a:buClr>
                <a:srgbClr val="003CB4"/>
              </a:buClr>
              <a:buFont typeface="Frutiger for ZKB Light" panose="020B0303030504020204" pitchFamily="34" charset="0"/>
              <a:buChar char="–"/>
              <a:defRPr sz="2400" b="0" i="0" u="none" kern="1200">
                <a:solidFill>
                  <a:srgbClr val="003CB4"/>
                </a:solidFill>
                <a:latin typeface="Frutiger for ZKB Light" panose="020B0303030504020204" pitchFamily="34" charset="0"/>
                <a:ea typeface="+mn-ea"/>
                <a:cs typeface="+mn-cs"/>
              </a:defRPr>
            </a:lvl3pPr>
            <a:lvl4pPr marL="1439093" indent="-359773" algn="l" defTabSz="284221" rtl="0" eaLnBrk="1" latinLnBrk="0" hangingPunct="1">
              <a:lnSpc>
                <a:spcPct val="95000"/>
              </a:lnSpc>
              <a:spcBef>
                <a:spcPts val="1500"/>
              </a:spcBef>
              <a:spcAft>
                <a:spcPts val="0"/>
              </a:spcAft>
              <a:buClr>
                <a:srgbClr val="003CB4"/>
              </a:buClr>
              <a:buFont typeface="Frutiger for ZKB Light" panose="020B0303030504020204" pitchFamily="34" charset="0"/>
              <a:buChar char="–"/>
              <a:defRPr sz="2400" b="0" i="0" u="none" kern="1200">
                <a:solidFill>
                  <a:srgbClr val="003CB4"/>
                </a:solidFill>
                <a:latin typeface="Frutiger for ZKB Light" panose="020B0303030504020204" pitchFamily="34" charset="0"/>
                <a:ea typeface="+mn-ea"/>
                <a:cs typeface="+mn-cs"/>
              </a:defRPr>
            </a:lvl4pPr>
            <a:lvl5pPr marL="1798867" indent="-359774" algn="l" defTabSz="359773" rtl="0" eaLnBrk="1" latinLnBrk="0" hangingPunct="1">
              <a:lnSpc>
                <a:spcPct val="95000"/>
              </a:lnSpc>
              <a:spcBef>
                <a:spcPts val="1500"/>
              </a:spcBef>
              <a:spcAft>
                <a:spcPts val="0"/>
              </a:spcAft>
              <a:buClr>
                <a:srgbClr val="003CB4"/>
              </a:buClr>
              <a:buFont typeface="Frutiger for ZKB Light" panose="020B0303030504020204" pitchFamily="34" charset="0"/>
              <a:buChar char="–"/>
              <a:defRPr sz="2400" b="0" i="0" u="none" kern="1200">
                <a:solidFill>
                  <a:srgbClr val="003CB4"/>
                </a:solidFill>
                <a:latin typeface="Frutiger for ZKB Light" panose="020B0303030504020204" pitchFamily="34" charset="0"/>
                <a:ea typeface="+mn-ea"/>
                <a:cs typeface="+mn-cs"/>
              </a:defRPr>
            </a:lvl5pPr>
            <a:lvl6pPr marL="2651394"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3466"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5538"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7609"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a:lstStyle>
          <a:p>
            <a:pPr marL="0" indent="0" algn="l"/>
            <a:r>
              <a:rPr lang="de-CH" sz="1800" b="1" i="0" dirty="0" err="1">
                <a:solidFill>
                  <a:schemeClr val="accent1"/>
                </a:solidFill>
                <a:effectLst/>
                <a:latin typeface="+mj-lt"/>
              </a:rPr>
              <a:t>Partenariat</a:t>
            </a:r>
            <a:r>
              <a:rPr lang="de-CH" sz="1800" b="1" i="0" dirty="0">
                <a:solidFill>
                  <a:schemeClr val="accent1"/>
                </a:solidFill>
                <a:effectLst/>
                <a:latin typeface="+mj-lt"/>
              </a:rPr>
              <a:t> à </a:t>
            </a:r>
            <a:r>
              <a:rPr lang="de-CH" sz="1800" b="1" i="0" dirty="0" err="1">
                <a:solidFill>
                  <a:schemeClr val="accent1"/>
                </a:solidFill>
                <a:effectLst/>
                <a:latin typeface="+mj-lt"/>
              </a:rPr>
              <a:t>long</a:t>
            </a:r>
            <a:r>
              <a:rPr lang="de-CH" sz="1800" b="1" i="0" dirty="0">
                <a:solidFill>
                  <a:schemeClr val="accent1"/>
                </a:solidFill>
                <a:effectLst/>
                <a:latin typeface="+mj-lt"/>
              </a:rPr>
              <a:t> </a:t>
            </a:r>
            <a:r>
              <a:rPr lang="de-CH" sz="1800" b="1" i="0" dirty="0" err="1">
                <a:solidFill>
                  <a:schemeClr val="accent1"/>
                </a:solidFill>
                <a:effectLst/>
                <a:latin typeface="+mj-lt"/>
              </a:rPr>
              <a:t>terme</a:t>
            </a:r>
            <a:endParaRPr lang="de-CH" sz="1800" b="1" i="0" dirty="0">
              <a:solidFill>
                <a:schemeClr val="accent1"/>
              </a:solidFill>
              <a:effectLst/>
              <a:latin typeface="+mj-lt"/>
            </a:endParaRPr>
          </a:p>
          <a:p>
            <a:pPr marL="0" indent="0" algn="l">
              <a:spcBef>
                <a:spcPts val="600"/>
              </a:spcBef>
            </a:pPr>
            <a:r>
              <a:rPr lang="fr-FR" sz="1600" dirty="0">
                <a:latin typeface="+mj-lt"/>
              </a:rPr>
              <a:t>Nous sommes et restons </a:t>
            </a:r>
            <a:r>
              <a:rPr lang="fr-FR" sz="1600" b="1" dirty="0">
                <a:solidFill>
                  <a:schemeClr val="dk2"/>
                </a:solidFill>
                <a:latin typeface="+mj-lt"/>
              </a:rPr>
              <a:t>votre banque de proximité. </a:t>
            </a:r>
            <a:r>
              <a:rPr lang="fr-FR" sz="1600" dirty="0">
                <a:latin typeface="+mj-lt"/>
              </a:rPr>
              <a:t>Même si vous déménagez à l'étranger.</a:t>
            </a:r>
            <a:endParaRPr lang="de-CH" sz="1600" dirty="0">
              <a:latin typeface="+mj-lt"/>
            </a:endParaRPr>
          </a:p>
        </p:txBody>
      </p:sp>
      <p:sp>
        <p:nvSpPr>
          <p:cNvPr id="26" name="Text Placeholder 4">
            <a:extLst>
              <a:ext uri="{FF2B5EF4-FFF2-40B4-BE49-F238E27FC236}">
                <a16:creationId xmlns:a16="http://schemas.microsoft.com/office/drawing/2014/main" id="{41CB5389-A0BC-D519-5609-BCF452568470}"/>
              </a:ext>
            </a:extLst>
          </p:cNvPr>
          <p:cNvSpPr txBox="1">
            <a:spLocks/>
          </p:cNvSpPr>
          <p:nvPr/>
        </p:nvSpPr>
        <p:spPr>
          <a:xfrm>
            <a:off x="1717755" y="4363855"/>
            <a:ext cx="4854048" cy="1801964"/>
          </a:xfrm>
          <a:prstGeom prst="rect">
            <a:avLst/>
          </a:prstGeom>
        </p:spPr>
        <p:txBody>
          <a:bodyPr vert="horz" wrap="square" lIns="0" tIns="0" rIns="0" bIns="0" rtlCol="0" anchor="t" anchorCtr="0">
            <a:noAutofit/>
          </a:bodyPr>
          <a:lstStyle>
            <a:lvl1pPr marL="359773" indent="-359773" algn="l" defTabSz="359773" rtl="0" eaLnBrk="1" latinLnBrk="0" hangingPunct="1">
              <a:lnSpc>
                <a:spcPct val="95000"/>
              </a:lnSpc>
              <a:spcBef>
                <a:spcPts val="1500"/>
              </a:spcBef>
              <a:spcAft>
                <a:spcPts val="0"/>
              </a:spcAft>
              <a:buClr>
                <a:srgbClr val="003CB4"/>
              </a:buClr>
              <a:buFont typeface="Frutiger for ZKB Light" panose="020B0303030504020204" pitchFamily="34" charset="0"/>
              <a:buNone/>
              <a:defRPr sz="2400" b="0" i="0" u="none" kern="1200">
                <a:solidFill>
                  <a:srgbClr val="003CB4"/>
                </a:solidFill>
                <a:latin typeface="Frutiger for ZKB Light" panose="020B0303030504020204" pitchFamily="34" charset="0"/>
                <a:ea typeface="+mn-ea"/>
                <a:cs typeface="+mn-cs"/>
              </a:defRPr>
            </a:lvl1pPr>
            <a:lvl2pPr marL="719547" indent="-359774" algn="l" defTabSz="284221" rtl="0" eaLnBrk="1" latinLnBrk="0" hangingPunct="1">
              <a:lnSpc>
                <a:spcPct val="95000"/>
              </a:lnSpc>
              <a:spcBef>
                <a:spcPts val="1500"/>
              </a:spcBef>
              <a:spcAft>
                <a:spcPts val="0"/>
              </a:spcAft>
              <a:buClr>
                <a:srgbClr val="003CB4"/>
              </a:buClr>
              <a:buFont typeface="Frutiger for ZKB Light" panose="020B0303030504020204" pitchFamily="34" charset="0"/>
              <a:buChar char="–"/>
              <a:defRPr sz="2400" b="0" i="0" u="none" kern="1200">
                <a:solidFill>
                  <a:srgbClr val="003CB4"/>
                </a:solidFill>
                <a:latin typeface="Frutiger for ZKB Light" panose="020B0303030504020204" pitchFamily="34" charset="0"/>
                <a:ea typeface="+mn-ea"/>
                <a:cs typeface="+mn-cs"/>
              </a:defRPr>
            </a:lvl2pPr>
            <a:lvl3pPr marL="1079320" indent="-359773" algn="l" defTabSz="284221" rtl="0" eaLnBrk="1" latinLnBrk="0" hangingPunct="1">
              <a:lnSpc>
                <a:spcPct val="95000"/>
              </a:lnSpc>
              <a:spcBef>
                <a:spcPts val="1500"/>
              </a:spcBef>
              <a:spcAft>
                <a:spcPts val="0"/>
              </a:spcAft>
              <a:buClr>
                <a:srgbClr val="003CB4"/>
              </a:buClr>
              <a:buFont typeface="Frutiger for ZKB Light" panose="020B0303030504020204" pitchFamily="34" charset="0"/>
              <a:buChar char="–"/>
              <a:defRPr sz="2400" b="0" i="0" u="none" kern="1200">
                <a:solidFill>
                  <a:srgbClr val="003CB4"/>
                </a:solidFill>
                <a:latin typeface="Frutiger for ZKB Light" panose="020B0303030504020204" pitchFamily="34" charset="0"/>
                <a:ea typeface="+mn-ea"/>
                <a:cs typeface="+mn-cs"/>
              </a:defRPr>
            </a:lvl3pPr>
            <a:lvl4pPr marL="1439093" indent="-359773" algn="l" defTabSz="284221" rtl="0" eaLnBrk="1" latinLnBrk="0" hangingPunct="1">
              <a:lnSpc>
                <a:spcPct val="95000"/>
              </a:lnSpc>
              <a:spcBef>
                <a:spcPts val="1500"/>
              </a:spcBef>
              <a:spcAft>
                <a:spcPts val="0"/>
              </a:spcAft>
              <a:buClr>
                <a:srgbClr val="003CB4"/>
              </a:buClr>
              <a:buFont typeface="Frutiger for ZKB Light" panose="020B0303030504020204" pitchFamily="34" charset="0"/>
              <a:buChar char="–"/>
              <a:defRPr sz="2400" b="0" i="0" u="none" kern="1200">
                <a:solidFill>
                  <a:srgbClr val="003CB4"/>
                </a:solidFill>
                <a:latin typeface="Frutiger for ZKB Light" panose="020B0303030504020204" pitchFamily="34" charset="0"/>
                <a:ea typeface="+mn-ea"/>
                <a:cs typeface="+mn-cs"/>
              </a:defRPr>
            </a:lvl4pPr>
            <a:lvl5pPr marL="1798867" indent="-359774" algn="l" defTabSz="359773" rtl="0" eaLnBrk="1" latinLnBrk="0" hangingPunct="1">
              <a:lnSpc>
                <a:spcPct val="95000"/>
              </a:lnSpc>
              <a:spcBef>
                <a:spcPts val="1500"/>
              </a:spcBef>
              <a:spcAft>
                <a:spcPts val="0"/>
              </a:spcAft>
              <a:buClr>
                <a:srgbClr val="003CB4"/>
              </a:buClr>
              <a:buFont typeface="Frutiger for ZKB Light" panose="020B0303030504020204" pitchFamily="34" charset="0"/>
              <a:buChar char="–"/>
              <a:defRPr sz="2400" b="0" i="0" u="none" kern="1200">
                <a:solidFill>
                  <a:srgbClr val="003CB4"/>
                </a:solidFill>
                <a:latin typeface="Frutiger for ZKB Light" panose="020B0303030504020204" pitchFamily="34" charset="0"/>
                <a:ea typeface="+mn-ea"/>
                <a:cs typeface="+mn-cs"/>
              </a:defRPr>
            </a:lvl5pPr>
            <a:lvl6pPr marL="2651394"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3466"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5538"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7609"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a:lstStyle>
          <a:p>
            <a:pPr marL="0" indent="0" algn="l"/>
            <a:r>
              <a:rPr lang="de-CH" sz="1800" b="1" i="0" dirty="0">
                <a:solidFill>
                  <a:schemeClr val="accent1"/>
                </a:solidFill>
                <a:effectLst/>
                <a:latin typeface="+mj-lt"/>
              </a:rPr>
              <a:t>Équipe </a:t>
            </a:r>
            <a:r>
              <a:rPr lang="de-CH" sz="1800" b="1" i="0" dirty="0" err="1">
                <a:solidFill>
                  <a:schemeClr val="accent1"/>
                </a:solidFill>
                <a:effectLst/>
                <a:latin typeface="+mj-lt"/>
              </a:rPr>
              <a:t>spécialisée</a:t>
            </a:r>
            <a:endParaRPr lang="de-CH" sz="1800" b="1" i="0" dirty="0">
              <a:solidFill>
                <a:schemeClr val="accent1"/>
              </a:solidFill>
              <a:effectLst/>
              <a:latin typeface="+mj-lt"/>
            </a:endParaRPr>
          </a:p>
          <a:p>
            <a:pPr marL="0" indent="0"/>
            <a:r>
              <a:rPr lang="fr-FR" sz="1600" dirty="0">
                <a:solidFill>
                  <a:schemeClr val="accent1"/>
                </a:solidFill>
                <a:latin typeface="+mj-lt"/>
              </a:rPr>
              <a:t>En cas de besoin, notre </a:t>
            </a:r>
            <a:r>
              <a:rPr lang="fr-FR" sz="1600" b="1" dirty="0">
                <a:solidFill>
                  <a:schemeClr val="dk2"/>
                </a:solidFill>
                <a:latin typeface="+mj-lt"/>
              </a:rPr>
              <a:t>équipe spécialisée </a:t>
            </a:r>
            <a:r>
              <a:rPr lang="fr-FR" sz="1600" dirty="0">
                <a:solidFill>
                  <a:schemeClr val="accent1"/>
                </a:solidFill>
                <a:latin typeface="+mj-lt"/>
              </a:rPr>
              <a:t>se tient à disposition pour répondre aux questions et aux demandes des Suisses de l'étranger.</a:t>
            </a:r>
            <a:endParaRPr lang="de-CH" sz="1600" dirty="0">
              <a:solidFill>
                <a:schemeClr val="accent1"/>
              </a:solidFill>
              <a:latin typeface="+mj-lt"/>
            </a:endParaRPr>
          </a:p>
        </p:txBody>
      </p:sp>
      <p:pic>
        <p:nvPicPr>
          <p:cNvPr id="28" name="Picture 27">
            <a:extLst>
              <a:ext uri="{FF2B5EF4-FFF2-40B4-BE49-F238E27FC236}">
                <a16:creationId xmlns:a16="http://schemas.microsoft.com/office/drawing/2014/main" id="{68C510EB-435A-5F2C-5754-53EADA34E748}"/>
              </a:ext>
            </a:extLst>
          </p:cNvPr>
          <p:cNvPicPr>
            <a:picLocks noChangeAspect="1"/>
          </p:cNvPicPr>
          <p:nvPr/>
        </p:nvPicPr>
        <p:blipFill>
          <a:blip r:embed="rId6"/>
          <a:stretch>
            <a:fillRect/>
          </a:stretch>
        </p:blipFill>
        <p:spPr>
          <a:xfrm>
            <a:off x="7071479" y="1899739"/>
            <a:ext cx="1092294" cy="1123802"/>
          </a:xfrm>
          <a:prstGeom prst="rect">
            <a:avLst/>
          </a:prstGeom>
        </p:spPr>
      </p:pic>
      <p:sp>
        <p:nvSpPr>
          <p:cNvPr id="29" name="Text Placeholder 4">
            <a:extLst>
              <a:ext uri="{FF2B5EF4-FFF2-40B4-BE49-F238E27FC236}">
                <a16:creationId xmlns:a16="http://schemas.microsoft.com/office/drawing/2014/main" id="{29AAB41C-29A4-6CBD-962A-AA2EF57BAA1C}"/>
              </a:ext>
            </a:extLst>
          </p:cNvPr>
          <p:cNvSpPr txBox="1">
            <a:spLocks/>
          </p:cNvSpPr>
          <p:nvPr/>
        </p:nvSpPr>
        <p:spPr>
          <a:xfrm>
            <a:off x="8353947" y="1981401"/>
            <a:ext cx="3829441" cy="1801964"/>
          </a:xfrm>
          <a:prstGeom prst="rect">
            <a:avLst/>
          </a:prstGeom>
        </p:spPr>
        <p:txBody>
          <a:bodyPr vert="horz" wrap="square" lIns="0" tIns="0" rIns="0" bIns="0" rtlCol="0" anchor="t" anchorCtr="0">
            <a:noAutofit/>
          </a:bodyPr>
          <a:lstStyle>
            <a:lvl1pPr marL="359773" indent="-359773" algn="l" defTabSz="359773" rtl="0" eaLnBrk="1" latinLnBrk="0" hangingPunct="1">
              <a:lnSpc>
                <a:spcPct val="95000"/>
              </a:lnSpc>
              <a:spcBef>
                <a:spcPts val="1500"/>
              </a:spcBef>
              <a:spcAft>
                <a:spcPts val="0"/>
              </a:spcAft>
              <a:buClr>
                <a:srgbClr val="003CB4"/>
              </a:buClr>
              <a:buFont typeface="Frutiger for ZKB Light" panose="020B0303030504020204" pitchFamily="34" charset="0"/>
              <a:buNone/>
              <a:defRPr sz="2400" b="0" i="0" u="none" kern="1200">
                <a:solidFill>
                  <a:srgbClr val="003CB4"/>
                </a:solidFill>
                <a:latin typeface="Frutiger for ZKB Light" panose="020B0303030504020204" pitchFamily="34" charset="0"/>
                <a:ea typeface="+mn-ea"/>
                <a:cs typeface="+mn-cs"/>
              </a:defRPr>
            </a:lvl1pPr>
            <a:lvl2pPr marL="719547" indent="-359774" algn="l" defTabSz="284221" rtl="0" eaLnBrk="1" latinLnBrk="0" hangingPunct="1">
              <a:lnSpc>
                <a:spcPct val="95000"/>
              </a:lnSpc>
              <a:spcBef>
                <a:spcPts val="1500"/>
              </a:spcBef>
              <a:spcAft>
                <a:spcPts val="0"/>
              </a:spcAft>
              <a:buClr>
                <a:srgbClr val="003CB4"/>
              </a:buClr>
              <a:buFont typeface="Frutiger for ZKB Light" panose="020B0303030504020204" pitchFamily="34" charset="0"/>
              <a:buChar char="–"/>
              <a:defRPr sz="2400" b="0" i="0" u="none" kern="1200">
                <a:solidFill>
                  <a:srgbClr val="003CB4"/>
                </a:solidFill>
                <a:latin typeface="Frutiger for ZKB Light" panose="020B0303030504020204" pitchFamily="34" charset="0"/>
                <a:ea typeface="+mn-ea"/>
                <a:cs typeface="+mn-cs"/>
              </a:defRPr>
            </a:lvl2pPr>
            <a:lvl3pPr marL="1079320" indent="-359773" algn="l" defTabSz="284221" rtl="0" eaLnBrk="1" latinLnBrk="0" hangingPunct="1">
              <a:lnSpc>
                <a:spcPct val="95000"/>
              </a:lnSpc>
              <a:spcBef>
                <a:spcPts val="1500"/>
              </a:spcBef>
              <a:spcAft>
                <a:spcPts val="0"/>
              </a:spcAft>
              <a:buClr>
                <a:srgbClr val="003CB4"/>
              </a:buClr>
              <a:buFont typeface="Frutiger for ZKB Light" panose="020B0303030504020204" pitchFamily="34" charset="0"/>
              <a:buChar char="–"/>
              <a:defRPr sz="2400" b="0" i="0" u="none" kern="1200">
                <a:solidFill>
                  <a:srgbClr val="003CB4"/>
                </a:solidFill>
                <a:latin typeface="Frutiger for ZKB Light" panose="020B0303030504020204" pitchFamily="34" charset="0"/>
                <a:ea typeface="+mn-ea"/>
                <a:cs typeface="+mn-cs"/>
              </a:defRPr>
            </a:lvl3pPr>
            <a:lvl4pPr marL="1439093" indent="-359773" algn="l" defTabSz="284221" rtl="0" eaLnBrk="1" latinLnBrk="0" hangingPunct="1">
              <a:lnSpc>
                <a:spcPct val="95000"/>
              </a:lnSpc>
              <a:spcBef>
                <a:spcPts val="1500"/>
              </a:spcBef>
              <a:spcAft>
                <a:spcPts val="0"/>
              </a:spcAft>
              <a:buClr>
                <a:srgbClr val="003CB4"/>
              </a:buClr>
              <a:buFont typeface="Frutiger for ZKB Light" panose="020B0303030504020204" pitchFamily="34" charset="0"/>
              <a:buChar char="–"/>
              <a:defRPr sz="2400" b="0" i="0" u="none" kern="1200">
                <a:solidFill>
                  <a:srgbClr val="003CB4"/>
                </a:solidFill>
                <a:latin typeface="Frutiger for ZKB Light" panose="020B0303030504020204" pitchFamily="34" charset="0"/>
                <a:ea typeface="+mn-ea"/>
                <a:cs typeface="+mn-cs"/>
              </a:defRPr>
            </a:lvl4pPr>
            <a:lvl5pPr marL="1798867" indent="-359774" algn="l" defTabSz="359773" rtl="0" eaLnBrk="1" latinLnBrk="0" hangingPunct="1">
              <a:lnSpc>
                <a:spcPct val="95000"/>
              </a:lnSpc>
              <a:spcBef>
                <a:spcPts val="1500"/>
              </a:spcBef>
              <a:spcAft>
                <a:spcPts val="0"/>
              </a:spcAft>
              <a:buClr>
                <a:srgbClr val="003CB4"/>
              </a:buClr>
              <a:buFont typeface="Frutiger for ZKB Light" panose="020B0303030504020204" pitchFamily="34" charset="0"/>
              <a:buChar char="–"/>
              <a:defRPr sz="2400" b="0" i="0" u="none" kern="1200">
                <a:solidFill>
                  <a:srgbClr val="003CB4"/>
                </a:solidFill>
                <a:latin typeface="Frutiger for ZKB Light" panose="020B0303030504020204" pitchFamily="34" charset="0"/>
                <a:ea typeface="+mn-ea"/>
                <a:cs typeface="+mn-cs"/>
              </a:defRPr>
            </a:lvl5pPr>
            <a:lvl6pPr marL="2651394"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3466"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5538"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7609"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a:lstStyle>
          <a:p>
            <a:pPr marL="0" indent="0" algn="l"/>
            <a:r>
              <a:rPr lang="en-US" sz="1800" b="1" i="0" dirty="0" err="1">
                <a:solidFill>
                  <a:schemeClr val="accent1"/>
                </a:solidFill>
                <a:effectLst/>
                <a:latin typeface="+mj-lt"/>
              </a:rPr>
              <a:t>Qualité</a:t>
            </a:r>
            <a:r>
              <a:rPr lang="en-US" sz="1800" b="1" i="0" dirty="0">
                <a:solidFill>
                  <a:schemeClr val="accent1"/>
                </a:solidFill>
                <a:effectLst/>
                <a:latin typeface="+mj-lt"/>
              </a:rPr>
              <a:t> Suisse</a:t>
            </a:r>
          </a:p>
          <a:p>
            <a:pPr marL="0" indent="0"/>
            <a:r>
              <a:rPr lang="fr-FR" sz="1600" dirty="0">
                <a:solidFill>
                  <a:schemeClr val="dk1"/>
                </a:solidFill>
                <a:latin typeface="+mj-lt"/>
              </a:rPr>
              <a:t>Nous sommes </a:t>
            </a:r>
            <a:r>
              <a:rPr lang="fr-FR" sz="1600" b="1" dirty="0">
                <a:solidFill>
                  <a:schemeClr val="dk2"/>
                </a:solidFill>
                <a:latin typeface="+mj-lt"/>
              </a:rPr>
              <a:t>la banque universelle zurichoise notée AAA </a:t>
            </a:r>
            <a:r>
              <a:rPr lang="fr-FR" sz="1600" dirty="0">
                <a:solidFill>
                  <a:schemeClr val="dk1"/>
                </a:solidFill>
                <a:latin typeface="+mj-lt"/>
              </a:rPr>
              <a:t>: vous pouvez compter sur la sécurité, la fiabilité et la compétence de notre banque, même après votre départ de Suisse.</a:t>
            </a:r>
            <a:endParaRPr lang="en-US" sz="1600" dirty="0">
              <a:solidFill>
                <a:schemeClr val="dk1"/>
              </a:solidFill>
              <a:latin typeface="+mj-lt"/>
            </a:endParaRPr>
          </a:p>
        </p:txBody>
      </p:sp>
      <p:sp>
        <p:nvSpPr>
          <p:cNvPr id="32" name="Footer Placeholder 31">
            <a:extLst>
              <a:ext uri="{FF2B5EF4-FFF2-40B4-BE49-F238E27FC236}">
                <a16:creationId xmlns:a16="http://schemas.microsoft.com/office/drawing/2014/main" id="{EE02F05F-1CDB-1B89-12A5-F1917DD360BC}"/>
              </a:ext>
            </a:extLst>
          </p:cNvPr>
          <p:cNvSpPr>
            <a:spLocks noGrp="1"/>
          </p:cNvSpPr>
          <p:nvPr>
            <p:ph type="ftr" sz="quarter" idx="11"/>
          </p:nvPr>
        </p:nvSpPr>
        <p:spPr/>
        <p:txBody>
          <a:bodyPr/>
          <a:lstStyle/>
          <a:p>
            <a:r>
              <a:rPr lang="fr-FR" dirty="0"/>
              <a:t>Problèmes bancaires pour les Suisses à l'étranger</a:t>
            </a:r>
            <a:endParaRPr lang="de-CH" dirty="0"/>
          </a:p>
        </p:txBody>
      </p:sp>
      <p:sp>
        <p:nvSpPr>
          <p:cNvPr id="4" name="Foliennummernplatzhalter 3">
            <a:extLst>
              <a:ext uri="{FF2B5EF4-FFF2-40B4-BE49-F238E27FC236}">
                <a16:creationId xmlns:a16="http://schemas.microsoft.com/office/drawing/2014/main" id="{0AF4CADF-20BF-A1DD-C51A-3562397ACA01}"/>
              </a:ext>
            </a:extLst>
          </p:cNvPr>
          <p:cNvSpPr>
            <a:spLocks noGrp="1"/>
          </p:cNvSpPr>
          <p:nvPr>
            <p:ph type="sldNum" sz="quarter" idx="10"/>
          </p:nvPr>
        </p:nvSpPr>
        <p:spPr/>
        <p:txBody>
          <a:bodyPr/>
          <a:lstStyle/>
          <a:p>
            <a:fld id="{9871DA25-A9EC-401E-B2F6-3C7389F775D9}" type="slidenum">
              <a:rPr lang="de-CH" smtClean="0"/>
              <a:pPr/>
              <a:t>2</a:t>
            </a:fld>
            <a:endParaRPr lang="de-CH"/>
          </a:p>
        </p:txBody>
      </p:sp>
    </p:spTree>
    <p:extLst>
      <p:ext uri="{BB962C8B-B14F-4D97-AF65-F5344CB8AC3E}">
        <p14:creationId xmlns:p14="http://schemas.microsoft.com/office/powerpoint/2010/main" val="2379892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194">
            <a:extLst>
              <a:ext uri="{FF2B5EF4-FFF2-40B4-BE49-F238E27FC236}">
                <a16:creationId xmlns:a16="http://schemas.microsoft.com/office/drawing/2014/main" id="{7F16D806-1F46-DD6B-7CED-2B1AD496236B}"/>
              </a:ext>
            </a:extLst>
          </p:cNvPr>
          <p:cNvGrpSpPr>
            <a:grpSpLocks noChangeAspect="1"/>
          </p:cNvGrpSpPr>
          <p:nvPr/>
        </p:nvGrpSpPr>
        <p:grpSpPr>
          <a:xfrm>
            <a:off x="955179" y="1315893"/>
            <a:ext cx="9721080" cy="4742575"/>
            <a:chOff x="141288" y="1547813"/>
            <a:chExt cx="8858250" cy="4321175"/>
          </a:xfrm>
          <a:solidFill>
            <a:schemeClr val="tx1">
              <a:lumMod val="20000"/>
              <a:lumOff val="80000"/>
            </a:schemeClr>
          </a:solidFill>
          <a:effectLst/>
        </p:grpSpPr>
        <p:sp>
          <p:nvSpPr>
            <p:cNvPr id="5" name="USA (Alaska)">
              <a:extLst>
                <a:ext uri="{FF2B5EF4-FFF2-40B4-BE49-F238E27FC236}">
                  <a16:creationId xmlns:a16="http://schemas.microsoft.com/office/drawing/2014/main" id="{7F9623D0-9D25-0AD9-F9A2-6F4534B99275}"/>
                </a:ext>
              </a:extLst>
            </p:cNvPr>
            <p:cNvSpPr>
              <a:spLocks noEditPoints="1"/>
            </p:cNvSpPr>
            <p:nvPr/>
          </p:nvSpPr>
          <p:spPr bwMode="gray">
            <a:xfrm>
              <a:off x="141288" y="1836738"/>
              <a:ext cx="1236662" cy="534987"/>
            </a:xfrm>
            <a:custGeom>
              <a:avLst/>
              <a:gdLst>
                <a:gd name="T0" fmla="*/ 2147483647 w 3072"/>
                <a:gd name="T1" fmla="*/ 2147483647 h 1332"/>
                <a:gd name="T2" fmla="*/ 2147483647 w 3072"/>
                <a:gd name="T3" fmla="*/ 2147483647 h 1332"/>
                <a:gd name="T4" fmla="*/ 2147483647 w 3072"/>
                <a:gd name="T5" fmla="*/ 2147483647 h 1332"/>
                <a:gd name="T6" fmla="*/ 2147483647 w 3072"/>
                <a:gd name="T7" fmla="*/ 2147483647 h 1332"/>
                <a:gd name="T8" fmla="*/ 2147483647 w 3072"/>
                <a:gd name="T9" fmla="*/ 2147483647 h 1332"/>
                <a:gd name="T10" fmla="*/ 2147483647 w 3072"/>
                <a:gd name="T11" fmla="*/ 2147483647 h 1332"/>
                <a:gd name="T12" fmla="*/ 2147483647 w 3072"/>
                <a:gd name="T13" fmla="*/ 2147483647 h 1332"/>
                <a:gd name="T14" fmla="*/ 2147483647 w 3072"/>
                <a:gd name="T15" fmla="*/ 2147483647 h 1332"/>
                <a:gd name="T16" fmla="*/ 2147483647 w 3072"/>
                <a:gd name="T17" fmla="*/ 2147483647 h 1332"/>
                <a:gd name="T18" fmla="*/ 2147483647 w 3072"/>
                <a:gd name="T19" fmla="*/ 2147483647 h 1332"/>
                <a:gd name="T20" fmla="*/ 2147483647 w 3072"/>
                <a:gd name="T21" fmla="*/ 2147483647 h 1332"/>
                <a:gd name="T22" fmla="*/ 2147483647 w 3072"/>
                <a:gd name="T23" fmla="*/ 0 h 1332"/>
                <a:gd name="T24" fmla="*/ 2147483647 w 3072"/>
                <a:gd name="T25" fmla="*/ 2147483647 h 1332"/>
                <a:gd name="T26" fmla="*/ 2147483647 w 3072"/>
                <a:gd name="T27" fmla="*/ 2147483647 h 1332"/>
                <a:gd name="T28" fmla="*/ 2147483647 w 3072"/>
                <a:gd name="T29" fmla="*/ 2147483647 h 1332"/>
                <a:gd name="T30" fmla="*/ 2147483647 w 3072"/>
                <a:gd name="T31" fmla="*/ 2147483647 h 1332"/>
                <a:gd name="T32" fmla="*/ 2147483647 w 3072"/>
                <a:gd name="T33" fmla="*/ 2147483647 h 1332"/>
                <a:gd name="T34" fmla="*/ 2147483647 w 3072"/>
                <a:gd name="T35" fmla="*/ 2147483647 h 1332"/>
                <a:gd name="T36" fmla="*/ 2147483647 w 3072"/>
                <a:gd name="T37" fmla="*/ 2147483647 h 1332"/>
                <a:gd name="T38" fmla="*/ 2147483647 w 3072"/>
                <a:gd name="T39" fmla="*/ 2147483647 h 1332"/>
                <a:gd name="T40" fmla="*/ 2147483647 w 3072"/>
                <a:gd name="T41" fmla="*/ 2147483647 h 1332"/>
                <a:gd name="T42" fmla="*/ 2147483647 w 3072"/>
                <a:gd name="T43" fmla="*/ 2147483647 h 1332"/>
                <a:gd name="T44" fmla="*/ 2147483647 w 3072"/>
                <a:gd name="T45" fmla="*/ 2147483647 h 1332"/>
                <a:gd name="T46" fmla="*/ 2147483647 w 3072"/>
                <a:gd name="T47" fmla="*/ 2147483647 h 1332"/>
                <a:gd name="T48" fmla="*/ 2147483647 w 3072"/>
                <a:gd name="T49" fmla="*/ 2147483647 h 1332"/>
                <a:gd name="T50" fmla="*/ 2147483647 w 3072"/>
                <a:gd name="T51" fmla="*/ 2147483647 h 1332"/>
                <a:gd name="T52" fmla="*/ 2147483647 w 3072"/>
                <a:gd name="T53" fmla="*/ 2147483647 h 1332"/>
                <a:gd name="T54" fmla="*/ 2147483647 w 3072"/>
                <a:gd name="T55" fmla="*/ 2147483647 h 1332"/>
                <a:gd name="T56" fmla="*/ 2147483647 w 3072"/>
                <a:gd name="T57" fmla="*/ 2147483647 h 1332"/>
                <a:gd name="T58" fmla="*/ 2147483647 w 3072"/>
                <a:gd name="T59" fmla="*/ 2147483647 h 1332"/>
                <a:gd name="T60" fmla="*/ 2147483647 w 3072"/>
                <a:gd name="T61" fmla="*/ 2147483647 h 1332"/>
                <a:gd name="T62" fmla="*/ 2147483647 w 3072"/>
                <a:gd name="T63" fmla="*/ 2147483647 h 1332"/>
                <a:gd name="T64" fmla="*/ 2147483647 w 3072"/>
                <a:gd name="T65" fmla="*/ 2147483647 h 1332"/>
                <a:gd name="T66" fmla="*/ 2147483647 w 3072"/>
                <a:gd name="T67" fmla="*/ 2147483647 h 1332"/>
                <a:gd name="T68" fmla="*/ 2147483647 w 3072"/>
                <a:gd name="T69" fmla="*/ 2147483647 h 1332"/>
                <a:gd name="T70" fmla="*/ 2147483647 w 3072"/>
                <a:gd name="T71" fmla="*/ 2147483647 h 1332"/>
                <a:gd name="T72" fmla="*/ 2147483647 w 3072"/>
                <a:gd name="T73" fmla="*/ 2147483647 h 1332"/>
                <a:gd name="T74" fmla="*/ 2147483647 w 3072"/>
                <a:gd name="T75" fmla="*/ 2147483647 h 1332"/>
                <a:gd name="T76" fmla="*/ 2147483647 w 3072"/>
                <a:gd name="T77" fmla="*/ 2147483647 h 1332"/>
                <a:gd name="T78" fmla="*/ 2147483647 w 3072"/>
                <a:gd name="T79" fmla="*/ 2147483647 h 1332"/>
                <a:gd name="T80" fmla="*/ 2147483647 w 3072"/>
                <a:gd name="T81" fmla="*/ 2147483647 h 1332"/>
                <a:gd name="T82" fmla="*/ 2147483647 w 3072"/>
                <a:gd name="T83" fmla="*/ 2147483647 h 1332"/>
                <a:gd name="T84" fmla="*/ 2147483647 w 3072"/>
                <a:gd name="T85" fmla="*/ 2147483647 h 1332"/>
                <a:gd name="T86" fmla="*/ 2147483647 w 3072"/>
                <a:gd name="T87" fmla="*/ 2147483647 h 1332"/>
                <a:gd name="T88" fmla="*/ 2147483647 w 3072"/>
                <a:gd name="T89" fmla="*/ 2147483647 h 1332"/>
                <a:gd name="T90" fmla="*/ 2147483647 w 3072"/>
                <a:gd name="T91" fmla="*/ 2147483647 h 1332"/>
                <a:gd name="T92" fmla="*/ 2147483647 w 3072"/>
                <a:gd name="T93" fmla="*/ 2147483647 h 1332"/>
                <a:gd name="T94" fmla="*/ 2147483647 w 3072"/>
                <a:gd name="T95" fmla="*/ 2147483647 h 1332"/>
                <a:gd name="T96" fmla="*/ 2147483647 w 3072"/>
                <a:gd name="T97" fmla="*/ 2147483647 h 1332"/>
                <a:gd name="T98" fmla="*/ 2147483647 w 3072"/>
                <a:gd name="T99" fmla="*/ 2147483647 h 1332"/>
                <a:gd name="T100" fmla="*/ 2147483647 w 3072"/>
                <a:gd name="T101" fmla="*/ 2147483647 h 1332"/>
                <a:gd name="T102" fmla="*/ 2147483647 w 3072"/>
                <a:gd name="T103" fmla="*/ 2147483647 h 1332"/>
                <a:gd name="T104" fmla="*/ 2147483647 w 3072"/>
                <a:gd name="T105" fmla="*/ 2147483647 h 1332"/>
                <a:gd name="T106" fmla="*/ 2147483647 w 3072"/>
                <a:gd name="T107" fmla="*/ 2147483647 h 1332"/>
                <a:gd name="T108" fmla="*/ 2147483647 w 3072"/>
                <a:gd name="T109" fmla="*/ 2147483647 h 1332"/>
                <a:gd name="T110" fmla="*/ 2147483647 w 3072"/>
                <a:gd name="T111" fmla="*/ 2147483647 h 1332"/>
                <a:gd name="T112" fmla="*/ 2147483647 w 3072"/>
                <a:gd name="T113" fmla="*/ 2147483647 h 1332"/>
                <a:gd name="T114" fmla="*/ 2147483647 w 3072"/>
                <a:gd name="T115" fmla="*/ 2147483647 h 1332"/>
                <a:gd name="T116" fmla="*/ 2147483647 w 3072"/>
                <a:gd name="T117" fmla="*/ 2147483647 h 1332"/>
                <a:gd name="T118" fmla="*/ 2147483647 w 3072"/>
                <a:gd name="T119" fmla="*/ 2147483647 h 1332"/>
                <a:gd name="T120" fmla="*/ 2147483647 w 3072"/>
                <a:gd name="T121" fmla="*/ 2147483647 h 13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72"/>
                <a:gd name="T184" fmla="*/ 0 h 1332"/>
                <a:gd name="T185" fmla="*/ 3072 w 3072"/>
                <a:gd name="T186" fmla="*/ 1332 h 133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72" h="1332">
                  <a:moveTo>
                    <a:pt x="2454" y="930"/>
                  </a:moveTo>
                  <a:lnTo>
                    <a:pt x="2418" y="966"/>
                  </a:lnTo>
                  <a:lnTo>
                    <a:pt x="2400" y="1002"/>
                  </a:lnTo>
                  <a:lnTo>
                    <a:pt x="2412" y="1002"/>
                  </a:lnTo>
                  <a:lnTo>
                    <a:pt x="2448" y="984"/>
                  </a:lnTo>
                  <a:lnTo>
                    <a:pt x="2460" y="972"/>
                  </a:lnTo>
                  <a:lnTo>
                    <a:pt x="2460" y="954"/>
                  </a:lnTo>
                  <a:lnTo>
                    <a:pt x="2472" y="942"/>
                  </a:lnTo>
                  <a:lnTo>
                    <a:pt x="2460" y="930"/>
                  </a:lnTo>
                  <a:lnTo>
                    <a:pt x="2454" y="930"/>
                  </a:lnTo>
                  <a:close/>
                  <a:moveTo>
                    <a:pt x="2400" y="930"/>
                  </a:moveTo>
                  <a:lnTo>
                    <a:pt x="2388" y="930"/>
                  </a:lnTo>
                  <a:lnTo>
                    <a:pt x="2376" y="936"/>
                  </a:lnTo>
                  <a:lnTo>
                    <a:pt x="2364" y="948"/>
                  </a:lnTo>
                  <a:lnTo>
                    <a:pt x="2364" y="954"/>
                  </a:lnTo>
                  <a:lnTo>
                    <a:pt x="2370" y="966"/>
                  </a:lnTo>
                  <a:lnTo>
                    <a:pt x="2376" y="972"/>
                  </a:lnTo>
                  <a:lnTo>
                    <a:pt x="2406" y="972"/>
                  </a:lnTo>
                  <a:lnTo>
                    <a:pt x="2412" y="960"/>
                  </a:lnTo>
                  <a:lnTo>
                    <a:pt x="2418" y="954"/>
                  </a:lnTo>
                  <a:lnTo>
                    <a:pt x="2418" y="942"/>
                  </a:lnTo>
                  <a:lnTo>
                    <a:pt x="2406" y="936"/>
                  </a:lnTo>
                  <a:lnTo>
                    <a:pt x="2400" y="930"/>
                  </a:lnTo>
                  <a:close/>
                  <a:moveTo>
                    <a:pt x="2316" y="1188"/>
                  </a:moveTo>
                  <a:lnTo>
                    <a:pt x="2328" y="1188"/>
                  </a:lnTo>
                  <a:lnTo>
                    <a:pt x="2340" y="1152"/>
                  </a:lnTo>
                  <a:lnTo>
                    <a:pt x="2322" y="1158"/>
                  </a:lnTo>
                  <a:lnTo>
                    <a:pt x="2316" y="1188"/>
                  </a:lnTo>
                  <a:close/>
                  <a:moveTo>
                    <a:pt x="2388" y="1074"/>
                  </a:moveTo>
                  <a:lnTo>
                    <a:pt x="2370" y="1086"/>
                  </a:lnTo>
                  <a:lnTo>
                    <a:pt x="2382" y="1098"/>
                  </a:lnTo>
                  <a:lnTo>
                    <a:pt x="2388" y="1098"/>
                  </a:lnTo>
                  <a:lnTo>
                    <a:pt x="2382" y="1104"/>
                  </a:lnTo>
                  <a:lnTo>
                    <a:pt x="2376" y="1104"/>
                  </a:lnTo>
                  <a:lnTo>
                    <a:pt x="2364" y="1116"/>
                  </a:lnTo>
                  <a:lnTo>
                    <a:pt x="2358" y="1116"/>
                  </a:lnTo>
                  <a:lnTo>
                    <a:pt x="2352" y="1122"/>
                  </a:lnTo>
                  <a:lnTo>
                    <a:pt x="2352" y="1152"/>
                  </a:lnTo>
                  <a:lnTo>
                    <a:pt x="2358" y="1164"/>
                  </a:lnTo>
                  <a:lnTo>
                    <a:pt x="2358" y="1188"/>
                  </a:lnTo>
                  <a:lnTo>
                    <a:pt x="2370" y="1182"/>
                  </a:lnTo>
                  <a:lnTo>
                    <a:pt x="2376" y="1170"/>
                  </a:lnTo>
                  <a:lnTo>
                    <a:pt x="2388" y="1164"/>
                  </a:lnTo>
                  <a:lnTo>
                    <a:pt x="2394" y="1158"/>
                  </a:lnTo>
                  <a:lnTo>
                    <a:pt x="2394" y="1146"/>
                  </a:lnTo>
                  <a:lnTo>
                    <a:pt x="2382" y="1134"/>
                  </a:lnTo>
                  <a:lnTo>
                    <a:pt x="2394" y="1134"/>
                  </a:lnTo>
                  <a:lnTo>
                    <a:pt x="2412" y="1116"/>
                  </a:lnTo>
                  <a:lnTo>
                    <a:pt x="2412" y="1098"/>
                  </a:lnTo>
                  <a:lnTo>
                    <a:pt x="2388" y="1074"/>
                  </a:lnTo>
                  <a:close/>
                  <a:moveTo>
                    <a:pt x="2562" y="1080"/>
                  </a:moveTo>
                  <a:lnTo>
                    <a:pt x="2550" y="1080"/>
                  </a:lnTo>
                  <a:lnTo>
                    <a:pt x="2550" y="1074"/>
                  </a:lnTo>
                  <a:lnTo>
                    <a:pt x="2544" y="1068"/>
                  </a:lnTo>
                  <a:lnTo>
                    <a:pt x="2538" y="1068"/>
                  </a:lnTo>
                  <a:lnTo>
                    <a:pt x="2532" y="1062"/>
                  </a:lnTo>
                  <a:lnTo>
                    <a:pt x="2520" y="1056"/>
                  </a:lnTo>
                  <a:lnTo>
                    <a:pt x="2514" y="1050"/>
                  </a:lnTo>
                  <a:lnTo>
                    <a:pt x="2514" y="1044"/>
                  </a:lnTo>
                  <a:lnTo>
                    <a:pt x="2520" y="1032"/>
                  </a:lnTo>
                  <a:lnTo>
                    <a:pt x="2520" y="1020"/>
                  </a:lnTo>
                  <a:lnTo>
                    <a:pt x="2526" y="1008"/>
                  </a:lnTo>
                  <a:lnTo>
                    <a:pt x="2532" y="1002"/>
                  </a:lnTo>
                  <a:lnTo>
                    <a:pt x="2532" y="960"/>
                  </a:lnTo>
                  <a:lnTo>
                    <a:pt x="2550" y="924"/>
                  </a:lnTo>
                  <a:lnTo>
                    <a:pt x="2550" y="906"/>
                  </a:lnTo>
                  <a:lnTo>
                    <a:pt x="2544" y="894"/>
                  </a:lnTo>
                  <a:lnTo>
                    <a:pt x="2526" y="876"/>
                  </a:lnTo>
                  <a:lnTo>
                    <a:pt x="2538" y="864"/>
                  </a:lnTo>
                  <a:lnTo>
                    <a:pt x="2538" y="834"/>
                  </a:lnTo>
                  <a:lnTo>
                    <a:pt x="2544" y="828"/>
                  </a:lnTo>
                  <a:lnTo>
                    <a:pt x="2550" y="828"/>
                  </a:lnTo>
                  <a:lnTo>
                    <a:pt x="2556" y="822"/>
                  </a:lnTo>
                  <a:lnTo>
                    <a:pt x="2550" y="816"/>
                  </a:lnTo>
                  <a:lnTo>
                    <a:pt x="2532" y="810"/>
                  </a:lnTo>
                  <a:lnTo>
                    <a:pt x="2520" y="810"/>
                  </a:lnTo>
                  <a:lnTo>
                    <a:pt x="2502" y="816"/>
                  </a:lnTo>
                  <a:lnTo>
                    <a:pt x="2490" y="816"/>
                  </a:lnTo>
                  <a:lnTo>
                    <a:pt x="2484" y="822"/>
                  </a:lnTo>
                  <a:lnTo>
                    <a:pt x="2478" y="822"/>
                  </a:lnTo>
                  <a:lnTo>
                    <a:pt x="2478" y="834"/>
                  </a:lnTo>
                  <a:lnTo>
                    <a:pt x="2460" y="834"/>
                  </a:lnTo>
                  <a:lnTo>
                    <a:pt x="2454" y="840"/>
                  </a:lnTo>
                  <a:lnTo>
                    <a:pt x="2442" y="846"/>
                  </a:lnTo>
                  <a:lnTo>
                    <a:pt x="2430" y="846"/>
                  </a:lnTo>
                  <a:lnTo>
                    <a:pt x="2418" y="852"/>
                  </a:lnTo>
                  <a:lnTo>
                    <a:pt x="2406" y="852"/>
                  </a:lnTo>
                  <a:lnTo>
                    <a:pt x="2400" y="858"/>
                  </a:lnTo>
                  <a:lnTo>
                    <a:pt x="2394" y="858"/>
                  </a:lnTo>
                  <a:lnTo>
                    <a:pt x="2388" y="864"/>
                  </a:lnTo>
                  <a:lnTo>
                    <a:pt x="2376" y="870"/>
                  </a:lnTo>
                  <a:lnTo>
                    <a:pt x="2370" y="876"/>
                  </a:lnTo>
                  <a:lnTo>
                    <a:pt x="2364" y="876"/>
                  </a:lnTo>
                  <a:lnTo>
                    <a:pt x="2364" y="864"/>
                  </a:lnTo>
                  <a:lnTo>
                    <a:pt x="2382" y="846"/>
                  </a:lnTo>
                  <a:lnTo>
                    <a:pt x="2376" y="840"/>
                  </a:lnTo>
                  <a:lnTo>
                    <a:pt x="2364" y="834"/>
                  </a:lnTo>
                  <a:lnTo>
                    <a:pt x="2358" y="828"/>
                  </a:lnTo>
                  <a:lnTo>
                    <a:pt x="2358" y="810"/>
                  </a:lnTo>
                  <a:lnTo>
                    <a:pt x="2352" y="798"/>
                  </a:lnTo>
                  <a:lnTo>
                    <a:pt x="2352" y="792"/>
                  </a:lnTo>
                  <a:lnTo>
                    <a:pt x="2376" y="768"/>
                  </a:lnTo>
                  <a:lnTo>
                    <a:pt x="2340" y="768"/>
                  </a:lnTo>
                  <a:lnTo>
                    <a:pt x="2328" y="780"/>
                  </a:lnTo>
                  <a:lnTo>
                    <a:pt x="2274" y="780"/>
                  </a:lnTo>
                  <a:lnTo>
                    <a:pt x="2274" y="768"/>
                  </a:lnTo>
                  <a:lnTo>
                    <a:pt x="2280" y="756"/>
                  </a:lnTo>
                  <a:lnTo>
                    <a:pt x="2292" y="750"/>
                  </a:lnTo>
                  <a:lnTo>
                    <a:pt x="2298" y="744"/>
                  </a:lnTo>
                  <a:lnTo>
                    <a:pt x="3072" y="108"/>
                  </a:lnTo>
                  <a:lnTo>
                    <a:pt x="3054" y="108"/>
                  </a:lnTo>
                  <a:lnTo>
                    <a:pt x="3054" y="102"/>
                  </a:lnTo>
                  <a:lnTo>
                    <a:pt x="3048" y="90"/>
                  </a:lnTo>
                  <a:lnTo>
                    <a:pt x="3036" y="84"/>
                  </a:lnTo>
                  <a:lnTo>
                    <a:pt x="3030" y="78"/>
                  </a:lnTo>
                  <a:lnTo>
                    <a:pt x="3012" y="78"/>
                  </a:lnTo>
                  <a:lnTo>
                    <a:pt x="2988" y="84"/>
                  </a:lnTo>
                  <a:lnTo>
                    <a:pt x="2964" y="84"/>
                  </a:lnTo>
                  <a:lnTo>
                    <a:pt x="2928" y="96"/>
                  </a:lnTo>
                  <a:lnTo>
                    <a:pt x="2916" y="96"/>
                  </a:lnTo>
                  <a:lnTo>
                    <a:pt x="2892" y="84"/>
                  </a:lnTo>
                  <a:lnTo>
                    <a:pt x="2886" y="78"/>
                  </a:lnTo>
                  <a:lnTo>
                    <a:pt x="2874" y="72"/>
                  </a:lnTo>
                  <a:lnTo>
                    <a:pt x="2784" y="72"/>
                  </a:lnTo>
                  <a:lnTo>
                    <a:pt x="2772" y="66"/>
                  </a:lnTo>
                  <a:lnTo>
                    <a:pt x="2766" y="60"/>
                  </a:lnTo>
                  <a:lnTo>
                    <a:pt x="2748" y="60"/>
                  </a:lnTo>
                  <a:lnTo>
                    <a:pt x="2736" y="54"/>
                  </a:lnTo>
                  <a:lnTo>
                    <a:pt x="2598" y="54"/>
                  </a:lnTo>
                  <a:lnTo>
                    <a:pt x="2598" y="42"/>
                  </a:lnTo>
                  <a:lnTo>
                    <a:pt x="2604" y="36"/>
                  </a:lnTo>
                  <a:lnTo>
                    <a:pt x="2592" y="36"/>
                  </a:lnTo>
                  <a:lnTo>
                    <a:pt x="2574" y="30"/>
                  </a:lnTo>
                  <a:lnTo>
                    <a:pt x="2562" y="30"/>
                  </a:lnTo>
                  <a:lnTo>
                    <a:pt x="2550" y="24"/>
                  </a:lnTo>
                  <a:lnTo>
                    <a:pt x="2532" y="24"/>
                  </a:lnTo>
                  <a:lnTo>
                    <a:pt x="2520" y="30"/>
                  </a:lnTo>
                  <a:lnTo>
                    <a:pt x="2496" y="30"/>
                  </a:lnTo>
                  <a:lnTo>
                    <a:pt x="2490" y="36"/>
                  </a:lnTo>
                  <a:lnTo>
                    <a:pt x="2484" y="36"/>
                  </a:lnTo>
                  <a:lnTo>
                    <a:pt x="2514" y="0"/>
                  </a:lnTo>
                  <a:lnTo>
                    <a:pt x="2430" y="36"/>
                  </a:lnTo>
                  <a:lnTo>
                    <a:pt x="2460" y="0"/>
                  </a:lnTo>
                  <a:lnTo>
                    <a:pt x="2430" y="0"/>
                  </a:lnTo>
                  <a:lnTo>
                    <a:pt x="2418" y="6"/>
                  </a:lnTo>
                  <a:lnTo>
                    <a:pt x="2412" y="12"/>
                  </a:lnTo>
                  <a:lnTo>
                    <a:pt x="2358" y="30"/>
                  </a:lnTo>
                  <a:lnTo>
                    <a:pt x="2232" y="30"/>
                  </a:lnTo>
                  <a:lnTo>
                    <a:pt x="2214" y="36"/>
                  </a:lnTo>
                  <a:lnTo>
                    <a:pt x="2208" y="42"/>
                  </a:lnTo>
                  <a:lnTo>
                    <a:pt x="2184" y="54"/>
                  </a:lnTo>
                  <a:lnTo>
                    <a:pt x="2172" y="54"/>
                  </a:lnTo>
                  <a:lnTo>
                    <a:pt x="2166" y="60"/>
                  </a:lnTo>
                  <a:lnTo>
                    <a:pt x="2046" y="60"/>
                  </a:lnTo>
                  <a:lnTo>
                    <a:pt x="2004" y="72"/>
                  </a:lnTo>
                  <a:lnTo>
                    <a:pt x="1956" y="102"/>
                  </a:lnTo>
                  <a:lnTo>
                    <a:pt x="1902" y="132"/>
                  </a:lnTo>
                  <a:lnTo>
                    <a:pt x="1854" y="144"/>
                  </a:lnTo>
                  <a:lnTo>
                    <a:pt x="1758" y="156"/>
                  </a:lnTo>
                  <a:lnTo>
                    <a:pt x="1722" y="162"/>
                  </a:lnTo>
                  <a:lnTo>
                    <a:pt x="1704" y="162"/>
                  </a:lnTo>
                  <a:lnTo>
                    <a:pt x="1698" y="168"/>
                  </a:lnTo>
                  <a:lnTo>
                    <a:pt x="1644" y="186"/>
                  </a:lnTo>
                  <a:lnTo>
                    <a:pt x="1632" y="192"/>
                  </a:lnTo>
                  <a:lnTo>
                    <a:pt x="1620" y="192"/>
                  </a:lnTo>
                  <a:lnTo>
                    <a:pt x="1620" y="198"/>
                  </a:lnTo>
                  <a:lnTo>
                    <a:pt x="1626" y="204"/>
                  </a:lnTo>
                  <a:lnTo>
                    <a:pt x="1638" y="210"/>
                  </a:lnTo>
                  <a:lnTo>
                    <a:pt x="1650" y="222"/>
                  </a:lnTo>
                  <a:lnTo>
                    <a:pt x="1656" y="222"/>
                  </a:lnTo>
                  <a:lnTo>
                    <a:pt x="1662" y="234"/>
                  </a:lnTo>
                  <a:lnTo>
                    <a:pt x="1662" y="240"/>
                  </a:lnTo>
                  <a:lnTo>
                    <a:pt x="1668" y="252"/>
                  </a:lnTo>
                  <a:lnTo>
                    <a:pt x="1668" y="264"/>
                  </a:lnTo>
                  <a:lnTo>
                    <a:pt x="1662" y="264"/>
                  </a:lnTo>
                  <a:lnTo>
                    <a:pt x="1650" y="270"/>
                  </a:lnTo>
                  <a:lnTo>
                    <a:pt x="1644" y="282"/>
                  </a:lnTo>
                  <a:lnTo>
                    <a:pt x="1734" y="282"/>
                  </a:lnTo>
                  <a:lnTo>
                    <a:pt x="1704" y="318"/>
                  </a:lnTo>
                  <a:lnTo>
                    <a:pt x="1770" y="318"/>
                  </a:lnTo>
                  <a:lnTo>
                    <a:pt x="1764" y="336"/>
                  </a:lnTo>
                  <a:lnTo>
                    <a:pt x="1710" y="336"/>
                  </a:lnTo>
                  <a:lnTo>
                    <a:pt x="1698" y="348"/>
                  </a:lnTo>
                  <a:lnTo>
                    <a:pt x="1632" y="348"/>
                  </a:lnTo>
                  <a:lnTo>
                    <a:pt x="1614" y="354"/>
                  </a:lnTo>
                  <a:lnTo>
                    <a:pt x="1560" y="354"/>
                  </a:lnTo>
                  <a:lnTo>
                    <a:pt x="1554" y="348"/>
                  </a:lnTo>
                  <a:lnTo>
                    <a:pt x="1548" y="348"/>
                  </a:lnTo>
                  <a:lnTo>
                    <a:pt x="1554" y="342"/>
                  </a:lnTo>
                  <a:lnTo>
                    <a:pt x="1560" y="342"/>
                  </a:lnTo>
                  <a:lnTo>
                    <a:pt x="1572" y="330"/>
                  </a:lnTo>
                  <a:lnTo>
                    <a:pt x="1566" y="324"/>
                  </a:lnTo>
                  <a:lnTo>
                    <a:pt x="1458" y="324"/>
                  </a:lnTo>
                  <a:lnTo>
                    <a:pt x="1452" y="330"/>
                  </a:lnTo>
                  <a:lnTo>
                    <a:pt x="1452" y="348"/>
                  </a:lnTo>
                  <a:lnTo>
                    <a:pt x="1434" y="348"/>
                  </a:lnTo>
                  <a:lnTo>
                    <a:pt x="1422" y="354"/>
                  </a:lnTo>
                  <a:lnTo>
                    <a:pt x="1404" y="354"/>
                  </a:lnTo>
                  <a:lnTo>
                    <a:pt x="1386" y="360"/>
                  </a:lnTo>
                  <a:lnTo>
                    <a:pt x="1338" y="360"/>
                  </a:lnTo>
                  <a:lnTo>
                    <a:pt x="1308" y="366"/>
                  </a:lnTo>
                  <a:lnTo>
                    <a:pt x="1254" y="384"/>
                  </a:lnTo>
                  <a:lnTo>
                    <a:pt x="1254" y="390"/>
                  </a:lnTo>
                  <a:lnTo>
                    <a:pt x="1272" y="396"/>
                  </a:lnTo>
                  <a:lnTo>
                    <a:pt x="1284" y="402"/>
                  </a:lnTo>
                  <a:lnTo>
                    <a:pt x="1314" y="402"/>
                  </a:lnTo>
                  <a:lnTo>
                    <a:pt x="1272" y="420"/>
                  </a:lnTo>
                  <a:lnTo>
                    <a:pt x="1260" y="462"/>
                  </a:lnTo>
                  <a:lnTo>
                    <a:pt x="1272" y="462"/>
                  </a:lnTo>
                  <a:lnTo>
                    <a:pt x="1290" y="468"/>
                  </a:lnTo>
                  <a:lnTo>
                    <a:pt x="1338" y="468"/>
                  </a:lnTo>
                  <a:lnTo>
                    <a:pt x="1350" y="462"/>
                  </a:lnTo>
                  <a:lnTo>
                    <a:pt x="1362" y="462"/>
                  </a:lnTo>
                  <a:lnTo>
                    <a:pt x="1410" y="474"/>
                  </a:lnTo>
                  <a:lnTo>
                    <a:pt x="1422" y="456"/>
                  </a:lnTo>
                  <a:lnTo>
                    <a:pt x="1434" y="474"/>
                  </a:lnTo>
                  <a:lnTo>
                    <a:pt x="1446" y="468"/>
                  </a:lnTo>
                  <a:lnTo>
                    <a:pt x="1452" y="462"/>
                  </a:lnTo>
                  <a:lnTo>
                    <a:pt x="1476" y="450"/>
                  </a:lnTo>
                  <a:lnTo>
                    <a:pt x="1482" y="444"/>
                  </a:lnTo>
                  <a:lnTo>
                    <a:pt x="1494" y="444"/>
                  </a:lnTo>
                  <a:lnTo>
                    <a:pt x="1506" y="450"/>
                  </a:lnTo>
                  <a:lnTo>
                    <a:pt x="1524" y="450"/>
                  </a:lnTo>
                  <a:lnTo>
                    <a:pt x="1536" y="444"/>
                  </a:lnTo>
                  <a:lnTo>
                    <a:pt x="1542" y="438"/>
                  </a:lnTo>
                  <a:lnTo>
                    <a:pt x="1554" y="432"/>
                  </a:lnTo>
                  <a:lnTo>
                    <a:pt x="1560" y="432"/>
                  </a:lnTo>
                  <a:lnTo>
                    <a:pt x="1566" y="426"/>
                  </a:lnTo>
                  <a:lnTo>
                    <a:pt x="1566" y="450"/>
                  </a:lnTo>
                  <a:lnTo>
                    <a:pt x="1560" y="462"/>
                  </a:lnTo>
                  <a:lnTo>
                    <a:pt x="1554" y="468"/>
                  </a:lnTo>
                  <a:lnTo>
                    <a:pt x="1500" y="468"/>
                  </a:lnTo>
                  <a:lnTo>
                    <a:pt x="1506" y="498"/>
                  </a:lnTo>
                  <a:lnTo>
                    <a:pt x="1494" y="504"/>
                  </a:lnTo>
                  <a:lnTo>
                    <a:pt x="1488" y="516"/>
                  </a:lnTo>
                  <a:lnTo>
                    <a:pt x="1476" y="522"/>
                  </a:lnTo>
                  <a:lnTo>
                    <a:pt x="1464" y="534"/>
                  </a:lnTo>
                  <a:lnTo>
                    <a:pt x="1446" y="540"/>
                  </a:lnTo>
                  <a:lnTo>
                    <a:pt x="1380" y="540"/>
                  </a:lnTo>
                  <a:lnTo>
                    <a:pt x="1362" y="522"/>
                  </a:lnTo>
                  <a:lnTo>
                    <a:pt x="1344" y="534"/>
                  </a:lnTo>
                  <a:lnTo>
                    <a:pt x="1344" y="546"/>
                  </a:lnTo>
                  <a:lnTo>
                    <a:pt x="1338" y="546"/>
                  </a:lnTo>
                  <a:lnTo>
                    <a:pt x="1332" y="552"/>
                  </a:lnTo>
                  <a:lnTo>
                    <a:pt x="1320" y="558"/>
                  </a:lnTo>
                  <a:lnTo>
                    <a:pt x="1302" y="564"/>
                  </a:lnTo>
                  <a:lnTo>
                    <a:pt x="1290" y="570"/>
                  </a:lnTo>
                  <a:lnTo>
                    <a:pt x="1266" y="570"/>
                  </a:lnTo>
                  <a:lnTo>
                    <a:pt x="1242" y="558"/>
                  </a:lnTo>
                  <a:lnTo>
                    <a:pt x="1236" y="558"/>
                  </a:lnTo>
                  <a:lnTo>
                    <a:pt x="1140" y="606"/>
                  </a:lnTo>
                  <a:lnTo>
                    <a:pt x="1122" y="624"/>
                  </a:lnTo>
                  <a:lnTo>
                    <a:pt x="1116" y="606"/>
                  </a:lnTo>
                  <a:lnTo>
                    <a:pt x="1080" y="624"/>
                  </a:lnTo>
                  <a:lnTo>
                    <a:pt x="1068" y="624"/>
                  </a:lnTo>
                  <a:lnTo>
                    <a:pt x="1044" y="636"/>
                  </a:lnTo>
                  <a:lnTo>
                    <a:pt x="1020" y="660"/>
                  </a:lnTo>
                  <a:lnTo>
                    <a:pt x="990" y="648"/>
                  </a:lnTo>
                  <a:lnTo>
                    <a:pt x="990" y="672"/>
                  </a:lnTo>
                  <a:lnTo>
                    <a:pt x="984" y="666"/>
                  </a:lnTo>
                  <a:lnTo>
                    <a:pt x="972" y="666"/>
                  </a:lnTo>
                  <a:lnTo>
                    <a:pt x="966" y="672"/>
                  </a:lnTo>
                  <a:lnTo>
                    <a:pt x="966" y="690"/>
                  </a:lnTo>
                  <a:lnTo>
                    <a:pt x="954" y="708"/>
                  </a:lnTo>
                  <a:lnTo>
                    <a:pt x="1014" y="684"/>
                  </a:lnTo>
                  <a:lnTo>
                    <a:pt x="990" y="702"/>
                  </a:lnTo>
                  <a:lnTo>
                    <a:pt x="990" y="714"/>
                  </a:lnTo>
                  <a:lnTo>
                    <a:pt x="972" y="726"/>
                  </a:lnTo>
                  <a:lnTo>
                    <a:pt x="1026" y="726"/>
                  </a:lnTo>
                  <a:lnTo>
                    <a:pt x="1032" y="732"/>
                  </a:lnTo>
                  <a:lnTo>
                    <a:pt x="1032" y="738"/>
                  </a:lnTo>
                  <a:lnTo>
                    <a:pt x="1020" y="744"/>
                  </a:lnTo>
                  <a:lnTo>
                    <a:pt x="984" y="744"/>
                  </a:lnTo>
                  <a:lnTo>
                    <a:pt x="960" y="750"/>
                  </a:lnTo>
                  <a:lnTo>
                    <a:pt x="972" y="738"/>
                  </a:lnTo>
                  <a:lnTo>
                    <a:pt x="960" y="732"/>
                  </a:lnTo>
                  <a:lnTo>
                    <a:pt x="954" y="732"/>
                  </a:lnTo>
                  <a:lnTo>
                    <a:pt x="948" y="738"/>
                  </a:lnTo>
                  <a:lnTo>
                    <a:pt x="936" y="744"/>
                  </a:lnTo>
                  <a:lnTo>
                    <a:pt x="930" y="750"/>
                  </a:lnTo>
                  <a:lnTo>
                    <a:pt x="924" y="750"/>
                  </a:lnTo>
                  <a:lnTo>
                    <a:pt x="918" y="756"/>
                  </a:lnTo>
                  <a:lnTo>
                    <a:pt x="924" y="756"/>
                  </a:lnTo>
                  <a:lnTo>
                    <a:pt x="930" y="762"/>
                  </a:lnTo>
                  <a:lnTo>
                    <a:pt x="930" y="768"/>
                  </a:lnTo>
                  <a:lnTo>
                    <a:pt x="924" y="774"/>
                  </a:lnTo>
                  <a:lnTo>
                    <a:pt x="924" y="780"/>
                  </a:lnTo>
                  <a:lnTo>
                    <a:pt x="918" y="792"/>
                  </a:lnTo>
                  <a:lnTo>
                    <a:pt x="918" y="804"/>
                  </a:lnTo>
                  <a:lnTo>
                    <a:pt x="990" y="804"/>
                  </a:lnTo>
                  <a:lnTo>
                    <a:pt x="1038" y="774"/>
                  </a:lnTo>
                  <a:lnTo>
                    <a:pt x="1104" y="750"/>
                  </a:lnTo>
                  <a:lnTo>
                    <a:pt x="1098" y="750"/>
                  </a:lnTo>
                  <a:lnTo>
                    <a:pt x="1092" y="756"/>
                  </a:lnTo>
                  <a:lnTo>
                    <a:pt x="1080" y="762"/>
                  </a:lnTo>
                  <a:lnTo>
                    <a:pt x="1062" y="768"/>
                  </a:lnTo>
                  <a:lnTo>
                    <a:pt x="1050" y="780"/>
                  </a:lnTo>
                  <a:lnTo>
                    <a:pt x="1038" y="786"/>
                  </a:lnTo>
                  <a:lnTo>
                    <a:pt x="1026" y="798"/>
                  </a:lnTo>
                  <a:lnTo>
                    <a:pt x="1026" y="816"/>
                  </a:lnTo>
                  <a:lnTo>
                    <a:pt x="1020" y="828"/>
                  </a:lnTo>
                  <a:lnTo>
                    <a:pt x="990" y="828"/>
                  </a:lnTo>
                  <a:lnTo>
                    <a:pt x="978" y="834"/>
                  </a:lnTo>
                  <a:lnTo>
                    <a:pt x="972" y="852"/>
                  </a:lnTo>
                  <a:lnTo>
                    <a:pt x="966" y="864"/>
                  </a:lnTo>
                  <a:lnTo>
                    <a:pt x="954" y="870"/>
                  </a:lnTo>
                  <a:lnTo>
                    <a:pt x="942" y="882"/>
                  </a:lnTo>
                  <a:lnTo>
                    <a:pt x="930" y="888"/>
                  </a:lnTo>
                  <a:lnTo>
                    <a:pt x="924" y="894"/>
                  </a:lnTo>
                  <a:lnTo>
                    <a:pt x="978" y="888"/>
                  </a:lnTo>
                  <a:lnTo>
                    <a:pt x="972" y="906"/>
                  </a:lnTo>
                  <a:lnTo>
                    <a:pt x="978" y="894"/>
                  </a:lnTo>
                  <a:lnTo>
                    <a:pt x="990" y="888"/>
                  </a:lnTo>
                  <a:lnTo>
                    <a:pt x="1002" y="876"/>
                  </a:lnTo>
                  <a:lnTo>
                    <a:pt x="1026" y="864"/>
                  </a:lnTo>
                  <a:lnTo>
                    <a:pt x="1038" y="864"/>
                  </a:lnTo>
                  <a:lnTo>
                    <a:pt x="1050" y="870"/>
                  </a:lnTo>
                  <a:lnTo>
                    <a:pt x="1056" y="870"/>
                  </a:lnTo>
                  <a:lnTo>
                    <a:pt x="1056" y="876"/>
                  </a:lnTo>
                  <a:lnTo>
                    <a:pt x="1050" y="876"/>
                  </a:lnTo>
                  <a:lnTo>
                    <a:pt x="1074" y="870"/>
                  </a:lnTo>
                  <a:lnTo>
                    <a:pt x="1068" y="876"/>
                  </a:lnTo>
                  <a:lnTo>
                    <a:pt x="1068" y="906"/>
                  </a:lnTo>
                  <a:lnTo>
                    <a:pt x="1074" y="912"/>
                  </a:lnTo>
                  <a:lnTo>
                    <a:pt x="1092" y="912"/>
                  </a:lnTo>
                  <a:lnTo>
                    <a:pt x="1098" y="900"/>
                  </a:lnTo>
                  <a:lnTo>
                    <a:pt x="1110" y="894"/>
                  </a:lnTo>
                  <a:lnTo>
                    <a:pt x="1116" y="888"/>
                  </a:lnTo>
                  <a:lnTo>
                    <a:pt x="1122" y="876"/>
                  </a:lnTo>
                  <a:lnTo>
                    <a:pt x="1164" y="858"/>
                  </a:lnTo>
                  <a:lnTo>
                    <a:pt x="1176" y="870"/>
                  </a:lnTo>
                  <a:lnTo>
                    <a:pt x="1146" y="870"/>
                  </a:lnTo>
                  <a:lnTo>
                    <a:pt x="1140" y="876"/>
                  </a:lnTo>
                  <a:lnTo>
                    <a:pt x="1140" y="882"/>
                  </a:lnTo>
                  <a:lnTo>
                    <a:pt x="1134" y="888"/>
                  </a:lnTo>
                  <a:lnTo>
                    <a:pt x="1134" y="894"/>
                  </a:lnTo>
                  <a:lnTo>
                    <a:pt x="1152" y="894"/>
                  </a:lnTo>
                  <a:lnTo>
                    <a:pt x="1164" y="888"/>
                  </a:lnTo>
                  <a:lnTo>
                    <a:pt x="1182" y="888"/>
                  </a:lnTo>
                  <a:lnTo>
                    <a:pt x="1200" y="882"/>
                  </a:lnTo>
                  <a:lnTo>
                    <a:pt x="1218" y="882"/>
                  </a:lnTo>
                  <a:lnTo>
                    <a:pt x="1224" y="876"/>
                  </a:lnTo>
                  <a:lnTo>
                    <a:pt x="1230" y="876"/>
                  </a:lnTo>
                  <a:lnTo>
                    <a:pt x="1272" y="858"/>
                  </a:lnTo>
                  <a:lnTo>
                    <a:pt x="1224" y="882"/>
                  </a:lnTo>
                  <a:lnTo>
                    <a:pt x="1224" y="894"/>
                  </a:lnTo>
                  <a:lnTo>
                    <a:pt x="1212" y="894"/>
                  </a:lnTo>
                  <a:lnTo>
                    <a:pt x="1200" y="900"/>
                  </a:lnTo>
                  <a:lnTo>
                    <a:pt x="1188" y="900"/>
                  </a:lnTo>
                  <a:lnTo>
                    <a:pt x="1176" y="906"/>
                  </a:lnTo>
                  <a:lnTo>
                    <a:pt x="1170" y="912"/>
                  </a:lnTo>
                  <a:lnTo>
                    <a:pt x="1158" y="918"/>
                  </a:lnTo>
                  <a:lnTo>
                    <a:pt x="1152" y="930"/>
                  </a:lnTo>
                  <a:lnTo>
                    <a:pt x="1122" y="930"/>
                  </a:lnTo>
                  <a:lnTo>
                    <a:pt x="1086" y="960"/>
                  </a:lnTo>
                  <a:lnTo>
                    <a:pt x="1086" y="978"/>
                  </a:lnTo>
                  <a:lnTo>
                    <a:pt x="1038" y="978"/>
                  </a:lnTo>
                  <a:lnTo>
                    <a:pt x="1032" y="984"/>
                  </a:lnTo>
                  <a:lnTo>
                    <a:pt x="1020" y="984"/>
                  </a:lnTo>
                  <a:lnTo>
                    <a:pt x="1002" y="990"/>
                  </a:lnTo>
                  <a:lnTo>
                    <a:pt x="990" y="996"/>
                  </a:lnTo>
                  <a:lnTo>
                    <a:pt x="978" y="996"/>
                  </a:lnTo>
                  <a:lnTo>
                    <a:pt x="966" y="1008"/>
                  </a:lnTo>
                  <a:lnTo>
                    <a:pt x="966" y="1020"/>
                  </a:lnTo>
                  <a:lnTo>
                    <a:pt x="960" y="1026"/>
                  </a:lnTo>
                  <a:lnTo>
                    <a:pt x="960" y="1038"/>
                  </a:lnTo>
                  <a:lnTo>
                    <a:pt x="876" y="1038"/>
                  </a:lnTo>
                  <a:lnTo>
                    <a:pt x="858" y="1044"/>
                  </a:lnTo>
                  <a:lnTo>
                    <a:pt x="828" y="1062"/>
                  </a:lnTo>
                  <a:lnTo>
                    <a:pt x="804" y="1080"/>
                  </a:lnTo>
                  <a:lnTo>
                    <a:pt x="780" y="1092"/>
                  </a:lnTo>
                  <a:lnTo>
                    <a:pt x="774" y="1098"/>
                  </a:lnTo>
                  <a:lnTo>
                    <a:pt x="750" y="1104"/>
                  </a:lnTo>
                  <a:lnTo>
                    <a:pt x="738" y="1122"/>
                  </a:lnTo>
                  <a:lnTo>
                    <a:pt x="732" y="1104"/>
                  </a:lnTo>
                  <a:lnTo>
                    <a:pt x="672" y="1104"/>
                  </a:lnTo>
                  <a:lnTo>
                    <a:pt x="648" y="1116"/>
                  </a:lnTo>
                  <a:lnTo>
                    <a:pt x="630" y="1122"/>
                  </a:lnTo>
                  <a:lnTo>
                    <a:pt x="624" y="1128"/>
                  </a:lnTo>
                  <a:lnTo>
                    <a:pt x="606" y="1128"/>
                  </a:lnTo>
                  <a:lnTo>
                    <a:pt x="606" y="1140"/>
                  </a:lnTo>
                  <a:lnTo>
                    <a:pt x="576" y="1146"/>
                  </a:lnTo>
                  <a:lnTo>
                    <a:pt x="564" y="1152"/>
                  </a:lnTo>
                  <a:lnTo>
                    <a:pt x="540" y="1152"/>
                  </a:lnTo>
                  <a:lnTo>
                    <a:pt x="516" y="1170"/>
                  </a:lnTo>
                  <a:lnTo>
                    <a:pt x="522" y="1182"/>
                  </a:lnTo>
                  <a:lnTo>
                    <a:pt x="540" y="1164"/>
                  </a:lnTo>
                  <a:lnTo>
                    <a:pt x="558" y="1176"/>
                  </a:lnTo>
                  <a:lnTo>
                    <a:pt x="582" y="1158"/>
                  </a:lnTo>
                  <a:lnTo>
                    <a:pt x="582" y="1170"/>
                  </a:lnTo>
                  <a:lnTo>
                    <a:pt x="594" y="1170"/>
                  </a:lnTo>
                  <a:lnTo>
                    <a:pt x="606" y="1164"/>
                  </a:lnTo>
                  <a:lnTo>
                    <a:pt x="618" y="1164"/>
                  </a:lnTo>
                  <a:lnTo>
                    <a:pt x="642" y="1140"/>
                  </a:lnTo>
                  <a:lnTo>
                    <a:pt x="654" y="1134"/>
                  </a:lnTo>
                  <a:lnTo>
                    <a:pt x="666" y="1122"/>
                  </a:lnTo>
                  <a:lnTo>
                    <a:pt x="684" y="1122"/>
                  </a:lnTo>
                  <a:lnTo>
                    <a:pt x="684" y="1134"/>
                  </a:lnTo>
                  <a:lnTo>
                    <a:pt x="690" y="1140"/>
                  </a:lnTo>
                  <a:lnTo>
                    <a:pt x="708" y="1140"/>
                  </a:lnTo>
                  <a:lnTo>
                    <a:pt x="732" y="1128"/>
                  </a:lnTo>
                  <a:lnTo>
                    <a:pt x="744" y="1128"/>
                  </a:lnTo>
                  <a:lnTo>
                    <a:pt x="756" y="1122"/>
                  </a:lnTo>
                  <a:lnTo>
                    <a:pt x="762" y="1116"/>
                  </a:lnTo>
                  <a:lnTo>
                    <a:pt x="768" y="1116"/>
                  </a:lnTo>
                  <a:lnTo>
                    <a:pt x="804" y="1128"/>
                  </a:lnTo>
                  <a:lnTo>
                    <a:pt x="822" y="1110"/>
                  </a:lnTo>
                  <a:lnTo>
                    <a:pt x="834" y="1110"/>
                  </a:lnTo>
                  <a:lnTo>
                    <a:pt x="852" y="1104"/>
                  </a:lnTo>
                  <a:lnTo>
                    <a:pt x="870" y="1104"/>
                  </a:lnTo>
                  <a:lnTo>
                    <a:pt x="894" y="1092"/>
                  </a:lnTo>
                  <a:lnTo>
                    <a:pt x="918" y="1068"/>
                  </a:lnTo>
                  <a:lnTo>
                    <a:pt x="942" y="1056"/>
                  </a:lnTo>
                  <a:lnTo>
                    <a:pt x="972" y="1056"/>
                  </a:lnTo>
                  <a:lnTo>
                    <a:pt x="978" y="1044"/>
                  </a:lnTo>
                  <a:lnTo>
                    <a:pt x="1014" y="1044"/>
                  </a:lnTo>
                  <a:lnTo>
                    <a:pt x="1026" y="1038"/>
                  </a:lnTo>
                  <a:lnTo>
                    <a:pt x="1032" y="1038"/>
                  </a:lnTo>
                  <a:lnTo>
                    <a:pt x="1038" y="1032"/>
                  </a:lnTo>
                  <a:lnTo>
                    <a:pt x="1050" y="1032"/>
                  </a:lnTo>
                  <a:lnTo>
                    <a:pt x="1086" y="1020"/>
                  </a:lnTo>
                  <a:lnTo>
                    <a:pt x="1110" y="1008"/>
                  </a:lnTo>
                  <a:lnTo>
                    <a:pt x="1122" y="996"/>
                  </a:lnTo>
                  <a:lnTo>
                    <a:pt x="1134" y="990"/>
                  </a:lnTo>
                  <a:lnTo>
                    <a:pt x="1140" y="984"/>
                  </a:lnTo>
                  <a:lnTo>
                    <a:pt x="1206" y="972"/>
                  </a:lnTo>
                  <a:lnTo>
                    <a:pt x="1260" y="942"/>
                  </a:lnTo>
                  <a:lnTo>
                    <a:pt x="1296" y="942"/>
                  </a:lnTo>
                  <a:lnTo>
                    <a:pt x="1314" y="936"/>
                  </a:lnTo>
                  <a:lnTo>
                    <a:pt x="1326" y="936"/>
                  </a:lnTo>
                  <a:lnTo>
                    <a:pt x="1338" y="930"/>
                  </a:lnTo>
                  <a:lnTo>
                    <a:pt x="1368" y="900"/>
                  </a:lnTo>
                  <a:lnTo>
                    <a:pt x="1380" y="900"/>
                  </a:lnTo>
                  <a:lnTo>
                    <a:pt x="1404" y="888"/>
                  </a:lnTo>
                  <a:lnTo>
                    <a:pt x="1416" y="888"/>
                  </a:lnTo>
                  <a:lnTo>
                    <a:pt x="1428" y="882"/>
                  </a:lnTo>
                  <a:lnTo>
                    <a:pt x="1434" y="876"/>
                  </a:lnTo>
                  <a:lnTo>
                    <a:pt x="1434" y="864"/>
                  </a:lnTo>
                  <a:lnTo>
                    <a:pt x="1422" y="864"/>
                  </a:lnTo>
                  <a:lnTo>
                    <a:pt x="1428" y="858"/>
                  </a:lnTo>
                  <a:lnTo>
                    <a:pt x="1452" y="846"/>
                  </a:lnTo>
                  <a:lnTo>
                    <a:pt x="1458" y="840"/>
                  </a:lnTo>
                  <a:lnTo>
                    <a:pt x="1470" y="834"/>
                  </a:lnTo>
                  <a:lnTo>
                    <a:pt x="1476" y="828"/>
                  </a:lnTo>
                  <a:lnTo>
                    <a:pt x="1488" y="828"/>
                  </a:lnTo>
                  <a:lnTo>
                    <a:pt x="1500" y="822"/>
                  </a:lnTo>
                  <a:lnTo>
                    <a:pt x="1512" y="822"/>
                  </a:lnTo>
                  <a:lnTo>
                    <a:pt x="1518" y="816"/>
                  </a:lnTo>
                  <a:lnTo>
                    <a:pt x="1524" y="816"/>
                  </a:lnTo>
                  <a:lnTo>
                    <a:pt x="1596" y="786"/>
                  </a:lnTo>
                  <a:lnTo>
                    <a:pt x="1590" y="768"/>
                  </a:lnTo>
                  <a:lnTo>
                    <a:pt x="1602" y="768"/>
                  </a:lnTo>
                  <a:lnTo>
                    <a:pt x="1608" y="774"/>
                  </a:lnTo>
                  <a:lnTo>
                    <a:pt x="1626" y="774"/>
                  </a:lnTo>
                  <a:lnTo>
                    <a:pt x="1638" y="762"/>
                  </a:lnTo>
                  <a:lnTo>
                    <a:pt x="1650" y="762"/>
                  </a:lnTo>
                  <a:lnTo>
                    <a:pt x="1674" y="750"/>
                  </a:lnTo>
                  <a:lnTo>
                    <a:pt x="1680" y="744"/>
                  </a:lnTo>
                  <a:lnTo>
                    <a:pt x="1704" y="732"/>
                  </a:lnTo>
                  <a:lnTo>
                    <a:pt x="1740" y="720"/>
                  </a:lnTo>
                  <a:lnTo>
                    <a:pt x="1770" y="708"/>
                  </a:lnTo>
                  <a:lnTo>
                    <a:pt x="1794" y="702"/>
                  </a:lnTo>
                  <a:lnTo>
                    <a:pt x="1812" y="702"/>
                  </a:lnTo>
                  <a:lnTo>
                    <a:pt x="1818" y="708"/>
                  </a:lnTo>
                  <a:lnTo>
                    <a:pt x="1842" y="720"/>
                  </a:lnTo>
                  <a:lnTo>
                    <a:pt x="1848" y="726"/>
                  </a:lnTo>
                  <a:lnTo>
                    <a:pt x="1812" y="726"/>
                  </a:lnTo>
                  <a:lnTo>
                    <a:pt x="1794" y="714"/>
                  </a:lnTo>
                  <a:lnTo>
                    <a:pt x="1758" y="738"/>
                  </a:lnTo>
                  <a:lnTo>
                    <a:pt x="1728" y="738"/>
                  </a:lnTo>
                  <a:lnTo>
                    <a:pt x="1722" y="744"/>
                  </a:lnTo>
                  <a:lnTo>
                    <a:pt x="1710" y="750"/>
                  </a:lnTo>
                  <a:lnTo>
                    <a:pt x="1704" y="762"/>
                  </a:lnTo>
                  <a:lnTo>
                    <a:pt x="1692" y="768"/>
                  </a:lnTo>
                  <a:lnTo>
                    <a:pt x="1686" y="774"/>
                  </a:lnTo>
                  <a:lnTo>
                    <a:pt x="1680" y="774"/>
                  </a:lnTo>
                  <a:lnTo>
                    <a:pt x="1668" y="780"/>
                  </a:lnTo>
                  <a:lnTo>
                    <a:pt x="1656" y="780"/>
                  </a:lnTo>
                  <a:lnTo>
                    <a:pt x="1638" y="786"/>
                  </a:lnTo>
                  <a:lnTo>
                    <a:pt x="1614" y="798"/>
                  </a:lnTo>
                  <a:lnTo>
                    <a:pt x="1614" y="804"/>
                  </a:lnTo>
                  <a:lnTo>
                    <a:pt x="1620" y="810"/>
                  </a:lnTo>
                  <a:lnTo>
                    <a:pt x="1632" y="816"/>
                  </a:lnTo>
                  <a:lnTo>
                    <a:pt x="1650" y="816"/>
                  </a:lnTo>
                  <a:lnTo>
                    <a:pt x="1644" y="816"/>
                  </a:lnTo>
                  <a:lnTo>
                    <a:pt x="1638" y="822"/>
                  </a:lnTo>
                  <a:lnTo>
                    <a:pt x="1632" y="822"/>
                  </a:lnTo>
                  <a:lnTo>
                    <a:pt x="1620" y="828"/>
                  </a:lnTo>
                  <a:lnTo>
                    <a:pt x="1572" y="828"/>
                  </a:lnTo>
                  <a:lnTo>
                    <a:pt x="1566" y="834"/>
                  </a:lnTo>
                  <a:lnTo>
                    <a:pt x="1560" y="834"/>
                  </a:lnTo>
                  <a:lnTo>
                    <a:pt x="1560" y="846"/>
                  </a:lnTo>
                  <a:lnTo>
                    <a:pt x="1572" y="858"/>
                  </a:lnTo>
                  <a:lnTo>
                    <a:pt x="1584" y="858"/>
                  </a:lnTo>
                  <a:lnTo>
                    <a:pt x="1596" y="852"/>
                  </a:lnTo>
                  <a:lnTo>
                    <a:pt x="1638" y="834"/>
                  </a:lnTo>
                  <a:lnTo>
                    <a:pt x="1680" y="810"/>
                  </a:lnTo>
                  <a:lnTo>
                    <a:pt x="1722" y="798"/>
                  </a:lnTo>
                  <a:lnTo>
                    <a:pt x="1788" y="798"/>
                  </a:lnTo>
                  <a:lnTo>
                    <a:pt x="1818" y="792"/>
                  </a:lnTo>
                  <a:lnTo>
                    <a:pt x="1824" y="786"/>
                  </a:lnTo>
                  <a:lnTo>
                    <a:pt x="1848" y="774"/>
                  </a:lnTo>
                  <a:lnTo>
                    <a:pt x="1854" y="762"/>
                  </a:lnTo>
                  <a:lnTo>
                    <a:pt x="1866" y="756"/>
                  </a:lnTo>
                  <a:lnTo>
                    <a:pt x="1872" y="750"/>
                  </a:lnTo>
                  <a:lnTo>
                    <a:pt x="1866" y="738"/>
                  </a:lnTo>
                  <a:lnTo>
                    <a:pt x="1878" y="732"/>
                  </a:lnTo>
                  <a:lnTo>
                    <a:pt x="1908" y="720"/>
                  </a:lnTo>
                  <a:lnTo>
                    <a:pt x="1944" y="714"/>
                  </a:lnTo>
                  <a:lnTo>
                    <a:pt x="1962" y="708"/>
                  </a:lnTo>
                  <a:lnTo>
                    <a:pt x="1968" y="708"/>
                  </a:lnTo>
                  <a:lnTo>
                    <a:pt x="1980" y="720"/>
                  </a:lnTo>
                  <a:lnTo>
                    <a:pt x="1980" y="726"/>
                  </a:lnTo>
                  <a:lnTo>
                    <a:pt x="2046" y="702"/>
                  </a:lnTo>
                  <a:lnTo>
                    <a:pt x="2004" y="738"/>
                  </a:lnTo>
                  <a:lnTo>
                    <a:pt x="2022" y="744"/>
                  </a:lnTo>
                  <a:lnTo>
                    <a:pt x="2022" y="762"/>
                  </a:lnTo>
                  <a:lnTo>
                    <a:pt x="2028" y="762"/>
                  </a:lnTo>
                  <a:lnTo>
                    <a:pt x="2034" y="756"/>
                  </a:lnTo>
                  <a:lnTo>
                    <a:pt x="2094" y="726"/>
                  </a:lnTo>
                  <a:lnTo>
                    <a:pt x="2082" y="732"/>
                  </a:lnTo>
                  <a:lnTo>
                    <a:pt x="2076" y="744"/>
                  </a:lnTo>
                  <a:lnTo>
                    <a:pt x="2064" y="750"/>
                  </a:lnTo>
                  <a:lnTo>
                    <a:pt x="2058" y="762"/>
                  </a:lnTo>
                  <a:lnTo>
                    <a:pt x="2046" y="774"/>
                  </a:lnTo>
                  <a:lnTo>
                    <a:pt x="2052" y="780"/>
                  </a:lnTo>
                  <a:lnTo>
                    <a:pt x="2064" y="780"/>
                  </a:lnTo>
                  <a:lnTo>
                    <a:pt x="2076" y="786"/>
                  </a:lnTo>
                  <a:lnTo>
                    <a:pt x="2106" y="786"/>
                  </a:lnTo>
                  <a:lnTo>
                    <a:pt x="2208" y="798"/>
                  </a:lnTo>
                  <a:lnTo>
                    <a:pt x="2238" y="780"/>
                  </a:lnTo>
                  <a:lnTo>
                    <a:pt x="2232" y="786"/>
                  </a:lnTo>
                  <a:lnTo>
                    <a:pt x="2232" y="810"/>
                  </a:lnTo>
                  <a:lnTo>
                    <a:pt x="2298" y="810"/>
                  </a:lnTo>
                  <a:lnTo>
                    <a:pt x="2334" y="804"/>
                  </a:lnTo>
                  <a:lnTo>
                    <a:pt x="2328" y="804"/>
                  </a:lnTo>
                  <a:lnTo>
                    <a:pt x="2322" y="810"/>
                  </a:lnTo>
                  <a:lnTo>
                    <a:pt x="2310" y="810"/>
                  </a:lnTo>
                  <a:lnTo>
                    <a:pt x="2286" y="822"/>
                  </a:lnTo>
                  <a:lnTo>
                    <a:pt x="2280" y="828"/>
                  </a:lnTo>
                  <a:lnTo>
                    <a:pt x="2280" y="834"/>
                  </a:lnTo>
                  <a:lnTo>
                    <a:pt x="2292" y="846"/>
                  </a:lnTo>
                  <a:lnTo>
                    <a:pt x="2304" y="852"/>
                  </a:lnTo>
                  <a:lnTo>
                    <a:pt x="2310" y="858"/>
                  </a:lnTo>
                  <a:lnTo>
                    <a:pt x="2310" y="882"/>
                  </a:lnTo>
                  <a:lnTo>
                    <a:pt x="2316" y="888"/>
                  </a:lnTo>
                  <a:lnTo>
                    <a:pt x="2316" y="900"/>
                  </a:lnTo>
                  <a:lnTo>
                    <a:pt x="2322" y="912"/>
                  </a:lnTo>
                  <a:lnTo>
                    <a:pt x="2358" y="912"/>
                  </a:lnTo>
                  <a:lnTo>
                    <a:pt x="2370" y="906"/>
                  </a:lnTo>
                  <a:lnTo>
                    <a:pt x="2388" y="906"/>
                  </a:lnTo>
                  <a:lnTo>
                    <a:pt x="2382" y="876"/>
                  </a:lnTo>
                  <a:lnTo>
                    <a:pt x="2400" y="870"/>
                  </a:lnTo>
                  <a:lnTo>
                    <a:pt x="2412" y="888"/>
                  </a:lnTo>
                  <a:lnTo>
                    <a:pt x="2442" y="876"/>
                  </a:lnTo>
                  <a:lnTo>
                    <a:pt x="2430" y="888"/>
                  </a:lnTo>
                  <a:lnTo>
                    <a:pt x="2430" y="900"/>
                  </a:lnTo>
                  <a:lnTo>
                    <a:pt x="2424" y="906"/>
                  </a:lnTo>
                  <a:lnTo>
                    <a:pt x="2424" y="912"/>
                  </a:lnTo>
                  <a:lnTo>
                    <a:pt x="2430" y="918"/>
                  </a:lnTo>
                  <a:lnTo>
                    <a:pt x="2436" y="918"/>
                  </a:lnTo>
                  <a:lnTo>
                    <a:pt x="2448" y="912"/>
                  </a:lnTo>
                  <a:lnTo>
                    <a:pt x="2454" y="906"/>
                  </a:lnTo>
                  <a:lnTo>
                    <a:pt x="2460" y="894"/>
                  </a:lnTo>
                  <a:lnTo>
                    <a:pt x="2466" y="888"/>
                  </a:lnTo>
                  <a:lnTo>
                    <a:pt x="2472" y="876"/>
                  </a:lnTo>
                  <a:lnTo>
                    <a:pt x="2502" y="834"/>
                  </a:lnTo>
                  <a:lnTo>
                    <a:pt x="2478" y="900"/>
                  </a:lnTo>
                  <a:lnTo>
                    <a:pt x="2484" y="924"/>
                  </a:lnTo>
                  <a:lnTo>
                    <a:pt x="2520" y="912"/>
                  </a:lnTo>
                  <a:lnTo>
                    <a:pt x="2496" y="936"/>
                  </a:lnTo>
                  <a:lnTo>
                    <a:pt x="2520" y="954"/>
                  </a:lnTo>
                  <a:lnTo>
                    <a:pt x="2502" y="954"/>
                  </a:lnTo>
                  <a:lnTo>
                    <a:pt x="2502" y="972"/>
                  </a:lnTo>
                  <a:lnTo>
                    <a:pt x="2472" y="990"/>
                  </a:lnTo>
                  <a:lnTo>
                    <a:pt x="2454" y="1002"/>
                  </a:lnTo>
                  <a:lnTo>
                    <a:pt x="2484" y="1020"/>
                  </a:lnTo>
                  <a:lnTo>
                    <a:pt x="2478" y="1050"/>
                  </a:lnTo>
                  <a:lnTo>
                    <a:pt x="2460" y="1068"/>
                  </a:lnTo>
                  <a:lnTo>
                    <a:pt x="2478" y="1080"/>
                  </a:lnTo>
                  <a:lnTo>
                    <a:pt x="2460" y="1098"/>
                  </a:lnTo>
                  <a:lnTo>
                    <a:pt x="2490" y="1098"/>
                  </a:lnTo>
                  <a:lnTo>
                    <a:pt x="2526" y="1086"/>
                  </a:lnTo>
                  <a:lnTo>
                    <a:pt x="2496" y="1122"/>
                  </a:lnTo>
                  <a:lnTo>
                    <a:pt x="2478" y="1140"/>
                  </a:lnTo>
                  <a:lnTo>
                    <a:pt x="2502" y="1146"/>
                  </a:lnTo>
                  <a:lnTo>
                    <a:pt x="2454" y="1164"/>
                  </a:lnTo>
                  <a:lnTo>
                    <a:pt x="2436" y="1176"/>
                  </a:lnTo>
                  <a:lnTo>
                    <a:pt x="2454" y="1188"/>
                  </a:lnTo>
                  <a:lnTo>
                    <a:pt x="2454" y="1200"/>
                  </a:lnTo>
                  <a:lnTo>
                    <a:pt x="2472" y="1188"/>
                  </a:lnTo>
                  <a:lnTo>
                    <a:pt x="2490" y="1182"/>
                  </a:lnTo>
                  <a:lnTo>
                    <a:pt x="2502" y="1170"/>
                  </a:lnTo>
                  <a:lnTo>
                    <a:pt x="2514" y="1164"/>
                  </a:lnTo>
                  <a:lnTo>
                    <a:pt x="2532" y="1146"/>
                  </a:lnTo>
                  <a:lnTo>
                    <a:pt x="2538" y="1134"/>
                  </a:lnTo>
                  <a:lnTo>
                    <a:pt x="2538" y="1122"/>
                  </a:lnTo>
                  <a:lnTo>
                    <a:pt x="2550" y="1116"/>
                  </a:lnTo>
                  <a:lnTo>
                    <a:pt x="2562" y="1104"/>
                  </a:lnTo>
                  <a:lnTo>
                    <a:pt x="2574" y="1098"/>
                  </a:lnTo>
                  <a:lnTo>
                    <a:pt x="2574" y="1086"/>
                  </a:lnTo>
                  <a:lnTo>
                    <a:pt x="2568" y="1080"/>
                  </a:lnTo>
                  <a:lnTo>
                    <a:pt x="2562" y="1080"/>
                  </a:lnTo>
                  <a:close/>
                  <a:moveTo>
                    <a:pt x="2394" y="1056"/>
                  </a:moveTo>
                  <a:lnTo>
                    <a:pt x="2400" y="1062"/>
                  </a:lnTo>
                  <a:lnTo>
                    <a:pt x="2418" y="1062"/>
                  </a:lnTo>
                  <a:lnTo>
                    <a:pt x="2436" y="1044"/>
                  </a:lnTo>
                  <a:lnTo>
                    <a:pt x="2460" y="1038"/>
                  </a:lnTo>
                  <a:lnTo>
                    <a:pt x="2454" y="1020"/>
                  </a:lnTo>
                  <a:lnTo>
                    <a:pt x="2430" y="1020"/>
                  </a:lnTo>
                  <a:lnTo>
                    <a:pt x="2418" y="1026"/>
                  </a:lnTo>
                  <a:lnTo>
                    <a:pt x="2412" y="1032"/>
                  </a:lnTo>
                  <a:lnTo>
                    <a:pt x="2406" y="1044"/>
                  </a:lnTo>
                  <a:lnTo>
                    <a:pt x="2394" y="1050"/>
                  </a:lnTo>
                  <a:lnTo>
                    <a:pt x="2394" y="1056"/>
                  </a:lnTo>
                  <a:close/>
                  <a:moveTo>
                    <a:pt x="2376" y="984"/>
                  </a:moveTo>
                  <a:lnTo>
                    <a:pt x="2358" y="984"/>
                  </a:lnTo>
                  <a:lnTo>
                    <a:pt x="2346" y="990"/>
                  </a:lnTo>
                  <a:lnTo>
                    <a:pt x="2334" y="1002"/>
                  </a:lnTo>
                  <a:lnTo>
                    <a:pt x="2334" y="1014"/>
                  </a:lnTo>
                  <a:lnTo>
                    <a:pt x="2322" y="1026"/>
                  </a:lnTo>
                  <a:lnTo>
                    <a:pt x="2322" y="1044"/>
                  </a:lnTo>
                  <a:lnTo>
                    <a:pt x="2310" y="1056"/>
                  </a:lnTo>
                  <a:lnTo>
                    <a:pt x="2310" y="1074"/>
                  </a:lnTo>
                  <a:lnTo>
                    <a:pt x="2316" y="1080"/>
                  </a:lnTo>
                  <a:lnTo>
                    <a:pt x="2322" y="1074"/>
                  </a:lnTo>
                  <a:lnTo>
                    <a:pt x="2328" y="1062"/>
                  </a:lnTo>
                  <a:lnTo>
                    <a:pt x="2340" y="1050"/>
                  </a:lnTo>
                  <a:lnTo>
                    <a:pt x="2352" y="1044"/>
                  </a:lnTo>
                  <a:lnTo>
                    <a:pt x="2376" y="1020"/>
                  </a:lnTo>
                  <a:lnTo>
                    <a:pt x="2382" y="1008"/>
                  </a:lnTo>
                  <a:lnTo>
                    <a:pt x="2382" y="990"/>
                  </a:lnTo>
                  <a:lnTo>
                    <a:pt x="2376" y="984"/>
                  </a:lnTo>
                  <a:close/>
                  <a:moveTo>
                    <a:pt x="786" y="810"/>
                  </a:moveTo>
                  <a:lnTo>
                    <a:pt x="798" y="810"/>
                  </a:lnTo>
                  <a:lnTo>
                    <a:pt x="834" y="798"/>
                  </a:lnTo>
                  <a:lnTo>
                    <a:pt x="858" y="786"/>
                  </a:lnTo>
                  <a:lnTo>
                    <a:pt x="864" y="780"/>
                  </a:lnTo>
                  <a:lnTo>
                    <a:pt x="870" y="780"/>
                  </a:lnTo>
                  <a:lnTo>
                    <a:pt x="864" y="774"/>
                  </a:lnTo>
                  <a:lnTo>
                    <a:pt x="828" y="762"/>
                  </a:lnTo>
                  <a:lnTo>
                    <a:pt x="810" y="762"/>
                  </a:lnTo>
                  <a:lnTo>
                    <a:pt x="798" y="768"/>
                  </a:lnTo>
                  <a:lnTo>
                    <a:pt x="792" y="774"/>
                  </a:lnTo>
                  <a:lnTo>
                    <a:pt x="786" y="768"/>
                  </a:lnTo>
                  <a:lnTo>
                    <a:pt x="774" y="768"/>
                  </a:lnTo>
                  <a:lnTo>
                    <a:pt x="768" y="774"/>
                  </a:lnTo>
                  <a:lnTo>
                    <a:pt x="768" y="804"/>
                  </a:lnTo>
                  <a:lnTo>
                    <a:pt x="774" y="810"/>
                  </a:lnTo>
                  <a:lnTo>
                    <a:pt x="786" y="810"/>
                  </a:lnTo>
                  <a:close/>
                  <a:moveTo>
                    <a:pt x="0" y="1332"/>
                  </a:moveTo>
                  <a:lnTo>
                    <a:pt x="60" y="1320"/>
                  </a:lnTo>
                  <a:lnTo>
                    <a:pt x="72" y="1302"/>
                  </a:lnTo>
                  <a:lnTo>
                    <a:pt x="132" y="1296"/>
                  </a:lnTo>
                  <a:lnTo>
                    <a:pt x="114" y="1272"/>
                  </a:lnTo>
                  <a:lnTo>
                    <a:pt x="0" y="1332"/>
                  </a:lnTo>
                  <a:close/>
                  <a:moveTo>
                    <a:pt x="1362" y="954"/>
                  </a:moveTo>
                  <a:lnTo>
                    <a:pt x="1350" y="954"/>
                  </a:lnTo>
                  <a:lnTo>
                    <a:pt x="1338" y="960"/>
                  </a:lnTo>
                  <a:lnTo>
                    <a:pt x="1332" y="954"/>
                  </a:lnTo>
                  <a:lnTo>
                    <a:pt x="1314" y="954"/>
                  </a:lnTo>
                  <a:lnTo>
                    <a:pt x="1314" y="978"/>
                  </a:lnTo>
                  <a:lnTo>
                    <a:pt x="1290" y="996"/>
                  </a:lnTo>
                  <a:lnTo>
                    <a:pt x="1290" y="972"/>
                  </a:lnTo>
                  <a:lnTo>
                    <a:pt x="1278" y="966"/>
                  </a:lnTo>
                  <a:lnTo>
                    <a:pt x="1272" y="966"/>
                  </a:lnTo>
                  <a:lnTo>
                    <a:pt x="1248" y="978"/>
                  </a:lnTo>
                  <a:lnTo>
                    <a:pt x="1242" y="978"/>
                  </a:lnTo>
                  <a:lnTo>
                    <a:pt x="1230" y="990"/>
                  </a:lnTo>
                  <a:lnTo>
                    <a:pt x="1224" y="1002"/>
                  </a:lnTo>
                  <a:lnTo>
                    <a:pt x="1218" y="1008"/>
                  </a:lnTo>
                  <a:lnTo>
                    <a:pt x="1218" y="1014"/>
                  </a:lnTo>
                  <a:lnTo>
                    <a:pt x="1224" y="1014"/>
                  </a:lnTo>
                  <a:lnTo>
                    <a:pt x="1230" y="1020"/>
                  </a:lnTo>
                  <a:lnTo>
                    <a:pt x="1278" y="1020"/>
                  </a:lnTo>
                  <a:lnTo>
                    <a:pt x="1296" y="1014"/>
                  </a:lnTo>
                  <a:lnTo>
                    <a:pt x="1308" y="1014"/>
                  </a:lnTo>
                  <a:lnTo>
                    <a:pt x="1320" y="1008"/>
                  </a:lnTo>
                  <a:lnTo>
                    <a:pt x="1320" y="996"/>
                  </a:lnTo>
                  <a:lnTo>
                    <a:pt x="1350" y="990"/>
                  </a:lnTo>
                  <a:lnTo>
                    <a:pt x="1350" y="984"/>
                  </a:lnTo>
                  <a:lnTo>
                    <a:pt x="1386" y="978"/>
                  </a:lnTo>
                  <a:lnTo>
                    <a:pt x="1398" y="954"/>
                  </a:lnTo>
                  <a:lnTo>
                    <a:pt x="1380" y="960"/>
                  </a:lnTo>
                  <a:lnTo>
                    <a:pt x="1374" y="954"/>
                  </a:lnTo>
                  <a:lnTo>
                    <a:pt x="1362" y="954"/>
                  </a:lnTo>
                  <a:close/>
                  <a:moveTo>
                    <a:pt x="162" y="1290"/>
                  </a:moveTo>
                  <a:lnTo>
                    <a:pt x="204" y="1290"/>
                  </a:lnTo>
                  <a:lnTo>
                    <a:pt x="240" y="1260"/>
                  </a:lnTo>
                  <a:lnTo>
                    <a:pt x="228" y="1242"/>
                  </a:lnTo>
                  <a:lnTo>
                    <a:pt x="162" y="1290"/>
                  </a:lnTo>
                  <a:close/>
                  <a:moveTo>
                    <a:pt x="2466" y="1140"/>
                  </a:moveTo>
                  <a:lnTo>
                    <a:pt x="2472" y="1128"/>
                  </a:lnTo>
                  <a:lnTo>
                    <a:pt x="2454" y="1110"/>
                  </a:lnTo>
                  <a:lnTo>
                    <a:pt x="2448" y="1110"/>
                  </a:lnTo>
                  <a:lnTo>
                    <a:pt x="2436" y="1122"/>
                  </a:lnTo>
                  <a:lnTo>
                    <a:pt x="2430" y="1134"/>
                  </a:lnTo>
                  <a:lnTo>
                    <a:pt x="2424" y="1152"/>
                  </a:lnTo>
                  <a:lnTo>
                    <a:pt x="2418" y="1164"/>
                  </a:lnTo>
                  <a:lnTo>
                    <a:pt x="2418" y="1176"/>
                  </a:lnTo>
                  <a:lnTo>
                    <a:pt x="2436" y="1158"/>
                  </a:lnTo>
                  <a:lnTo>
                    <a:pt x="2454" y="1158"/>
                  </a:lnTo>
                  <a:lnTo>
                    <a:pt x="2460" y="1152"/>
                  </a:lnTo>
                  <a:lnTo>
                    <a:pt x="2466" y="1140"/>
                  </a:lnTo>
                  <a:close/>
                  <a:moveTo>
                    <a:pt x="1428" y="912"/>
                  </a:moveTo>
                  <a:lnTo>
                    <a:pt x="1404" y="924"/>
                  </a:lnTo>
                  <a:lnTo>
                    <a:pt x="1386" y="942"/>
                  </a:lnTo>
                  <a:lnTo>
                    <a:pt x="1386" y="948"/>
                  </a:lnTo>
                  <a:lnTo>
                    <a:pt x="1398" y="954"/>
                  </a:lnTo>
                  <a:lnTo>
                    <a:pt x="1410" y="954"/>
                  </a:lnTo>
                  <a:lnTo>
                    <a:pt x="1422" y="948"/>
                  </a:lnTo>
                  <a:lnTo>
                    <a:pt x="1428" y="948"/>
                  </a:lnTo>
                  <a:lnTo>
                    <a:pt x="1440" y="942"/>
                  </a:lnTo>
                  <a:lnTo>
                    <a:pt x="1446" y="930"/>
                  </a:lnTo>
                  <a:lnTo>
                    <a:pt x="1470" y="930"/>
                  </a:lnTo>
                  <a:lnTo>
                    <a:pt x="1470" y="924"/>
                  </a:lnTo>
                  <a:lnTo>
                    <a:pt x="1458" y="912"/>
                  </a:lnTo>
                  <a:lnTo>
                    <a:pt x="1452" y="912"/>
                  </a:lnTo>
                  <a:lnTo>
                    <a:pt x="1440" y="906"/>
                  </a:lnTo>
                  <a:lnTo>
                    <a:pt x="1428" y="912"/>
                  </a:lnTo>
                  <a:close/>
                  <a:moveTo>
                    <a:pt x="498" y="1164"/>
                  </a:moveTo>
                  <a:lnTo>
                    <a:pt x="486" y="1164"/>
                  </a:lnTo>
                  <a:lnTo>
                    <a:pt x="474" y="1170"/>
                  </a:lnTo>
                  <a:lnTo>
                    <a:pt x="462" y="1170"/>
                  </a:lnTo>
                  <a:lnTo>
                    <a:pt x="450" y="1176"/>
                  </a:lnTo>
                  <a:lnTo>
                    <a:pt x="444" y="1182"/>
                  </a:lnTo>
                  <a:lnTo>
                    <a:pt x="432" y="1182"/>
                  </a:lnTo>
                  <a:lnTo>
                    <a:pt x="426" y="1188"/>
                  </a:lnTo>
                  <a:lnTo>
                    <a:pt x="414" y="1188"/>
                  </a:lnTo>
                  <a:lnTo>
                    <a:pt x="390" y="1200"/>
                  </a:lnTo>
                  <a:lnTo>
                    <a:pt x="384" y="1206"/>
                  </a:lnTo>
                  <a:lnTo>
                    <a:pt x="384" y="1218"/>
                  </a:lnTo>
                  <a:lnTo>
                    <a:pt x="402" y="1218"/>
                  </a:lnTo>
                  <a:lnTo>
                    <a:pt x="420" y="1212"/>
                  </a:lnTo>
                  <a:lnTo>
                    <a:pt x="432" y="1206"/>
                  </a:lnTo>
                  <a:lnTo>
                    <a:pt x="504" y="1206"/>
                  </a:lnTo>
                  <a:lnTo>
                    <a:pt x="510" y="1200"/>
                  </a:lnTo>
                  <a:lnTo>
                    <a:pt x="510" y="1176"/>
                  </a:lnTo>
                  <a:lnTo>
                    <a:pt x="498" y="1164"/>
                  </a:lnTo>
                  <a:close/>
                  <a:moveTo>
                    <a:pt x="330" y="1242"/>
                  </a:moveTo>
                  <a:lnTo>
                    <a:pt x="330" y="1224"/>
                  </a:lnTo>
                  <a:lnTo>
                    <a:pt x="276" y="1242"/>
                  </a:lnTo>
                  <a:lnTo>
                    <a:pt x="330" y="1242"/>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6" name="Zimbabwe">
              <a:extLst>
                <a:ext uri="{FF2B5EF4-FFF2-40B4-BE49-F238E27FC236}">
                  <a16:creationId xmlns:a16="http://schemas.microsoft.com/office/drawing/2014/main" id="{A121E3A5-A359-A114-D43F-391AFE0A1D99}"/>
                </a:ext>
              </a:extLst>
            </p:cNvPr>
            <p:cNvSpPr>
              <a:spLocks/>
            </p:cNvSpPr>
            <p:nvPr/>
          </p:nvSpPr>
          <p:spPr bwMode="gray">
            <a:xfrm>
              <a:off x="4930775" y="4584701"/>
              <a:ext cx="222250" cy="222250"/>
            </a:xfrm>
            <a:custGeom>
              <a:avLst/>
              <a:gdLst>
                <a:gd name="T0" fmla="*/ 2147483647 w 552"/>
                <a:gd name="T1" fmla="*/ 2147483647 h 552"/>
                <a:gd name="T2" fmla="*/ 2147483647 w 552"/>
                <a:gd name="T3" fmla="*/ 2147483647 h 552"/>
                <a:gd name="T4" fmla="*/ 2147483647 w 552"/>
                <a:gd name="T5" fmla="*/ 2147483647 h 552"/>
                <a:gd name="T6" fmla="*/ 2147483647 w 552"/>
                <a:gd name="T7" fmla="*/ 2147483647 h 552"/>
                <a:gd name="T8" fmla="*/ 2147483647 w 552"/>
                <a:gd name="T9" fmla="*/ 2147483647 h 552"/>
                <a:gd name="T10" fmla="*/ 2147483647 w 552"/>
                <a:gd name="T11" fmla="*/ 2147483647 h 552"/>
                <a:gd name="T12" fmla="*/ 2147483647 w 552"/>
                <a:gd name="T13" fmla="*/ 2147483647 h 552"/>
                <a:gd name="T14" fmla="*/ 2147483647 w 552"/>
                <a:gd name="T15" fmla="*/ 2147483647 h 552"/>
                <a:gd name="T16" fmla="*/ 2147483647 w 552"/>
                <a:gd name="T17" fmla="*/ 2147483647 h 552"/>
                <a:gd name="T18" fmla="*/ 2147483647 w 552"/>
                <a:gd name="T19" fmla="*/ 2147483647 h 552"/>
                <a:gd name="T20" fmla="*/ 2147483647 w 552"/>
                <a:gd name="T21" fmla="*/ 2147483647 h 552"/>
                <a:gd name="T22" fmla="*/ 2147483647 w 552"/>
                <a:gd name="T23" fmla="*/ 2147483647 h 552"/>
                <a:gd name="T24" fmla="*/ 2147483647 w 552"/>
                <a:gd name="T25" fmla="*/ 2147483647 h 552"/>
                <a:gd name="T26" fmla="*/ 2147483647 w 552"/>
                <a:gd name="T27" fmla="*/ 2147483647 h 552"/>
                <a:gd name="T28" fmla="*/ 2147483647 w 552"/>
                <a:gd name="T29" fmla="*/ 2147483647 h 552"/>
                <a:gd name="T30" fmla="*/ 2147483647 w 552"/>
                <a:gd name="T31" fmla="*/ 2147483647 h 552"/>
                <a:gd name="T32" fmla="*/ 2147483647 w 552"/>
                <a:gd name="T33" fmla="*/ 2147483647 h 552"/>
                <a:gd name="T34" fmla="*/ 2147483647 w 552"/>
                <a:gd name="T35" fmla="*/ 2147483647 h 552"/>
                <a:gd name="T36" fmla="*/ 2147483647 w 552"/>
                <a:gd name="T37" fmla="*/ 2147483647 h 552"/>
                <a:gd name="T38" fmla="*/ 2147483647 w 552"/>
                <a:gd name="T39" fmla="*/ 2147483647 h 552"/>
                <a:gd name="T40" fmla="*/ 2147483647 w 552"/>
                <a:gd name="T41" fmla="*/ 2147483647 h 552"/>
                <a:gd name="T42" fmla="*/ 2147483647 w 552"/>
                <a:gd name="T43" fmla="*/ 2147483647 h 552"/>
                <a:gd name="T44" fmla="*/ 2147483647 w 552"/>
                <a:gd name="T45" fmla="*/ 2147483647 h 552"/>
                <a:gd name="T46" fmla="*/ 2147483647 w 552"/>
                <a:gd name="T47" fmla="*/ 2147483647 h 552"/>
                <a:gd name="T48" fmla="*/ 2147483647 w 552"/>
                <a:gd name="T49" fmla="*/ 2147483647 h 552"/>
                <a:gd name="T50" fmla="*/ 2147483647 w 552"/>
                <a:gd name="T51" fmla="*/ 2147483647 h 552"/>
                <a:gd name="T52" fmla="*/ 2147483647 w 552"/>
                <a:gd name="T53" fmla="*/ 2147483647 h 552"/>
                <a:gd name="T54" fmla="*/ 2147483647 w 552"/>
                <a:gd name="T55" fmla="*/ 2147483647 h 552"/>
                <a:gd name="T56" fmla="*/ 2147483647 w 552"/>
                <a:gd name="T57" fmla="*/ 2147483647 h 552"/>
                <a:gd name="T58" fmla="*/ 2147483647 w 552"/>
                <a:gd name="T59" fmla="*/ 2147483647 h 552"/>
                <a:gd name="T60" fmla="*/ 2147483647 w 552"/>
                <a:gd name="T61" fmla="*/ 2147483647 h 552"/>
                <a:gd name="T62" fmla="*/ 2147483647 w 552"/>
                <a:gd name="T63" fmla="*/ 2147483647 h 552"/>
                <a:gd name="T64" fmla="*/ 2147483647 w 552"/>
                <a:gd name="T65" fmla="*/ 2147483647 h 552"/>
                <a:gd name="T66" fmla="*/ 2147483647 w 552"/>
                <a:gd name="T67" fmla="*/ 2147483647 h 552"/>
                <a:gd name="T68" fmla="*/ 2147483647 w 552"/>
                <a:gd name="T69" fmla="*/ 2147483647 h 552"/>
                <a:gd name="T70" fmla="*/ 2147483647 w 552"/>
                <a:gd name="T71" fmla="*/ 2147483647 h 552"/>
                <a:gd name="T72" fmla="*/ 2147483647 w 552"/>
                <a:gd name="T73" fmla="*/ 2147483647 h 552"/>
                <a:gd name="T74" fmla="*/ 2147483647 w 552"/>
                <a:gd name="T75" fmla="*/ 0 h 552"/>
                <a:gd name="T76" fmla="*/ 2147483647 w 552"/>
                <a:gd name="T77" fmla="*/ 2147483647 h 552"/>
                <a:gd name="T78" fmla="*/ 2147483647 w 552"/>
                <a:gd name="T79" fmla="*/ 2147483647 h 552"/>
                <a:gd name="T80" fmla="*/ 2147483647 w 552"/>
                <a:gd name="T81" fmla="*/ 2147483647 h 552"/>
                <a:gd name="T82" fmla="*/ 2147483647 w 552"/>
                <a:gd name="T83" fmla="*/ 2147483647 h 552"/>
                <a:gd name="T84" fmla="*/ 2147483647 w 552"/>
                <a:gd name="T85" fmla="*/ 2147483647 h 552"/>
                <a:gd name="T86" fmla="*/ 2147483647 w 552"/>
                <a:gd name="T87" fmla="*/ 2147483647 h 552"/>
                <a:gd name="T88" fmla="*/ 2147483647 w 552"/>
                <a:gd name="T89" fmla="*/ 2147483647 h 552"/>
                <a:gd name="T90" fmla="*/ 2147483647 w 552"/>
                <a:gd name="T91" fmla="*/ 2147483647 h 552"/>
                <a:gd name="T92" fmla="*/ 2147483647 w 552"/>
                <a:gd name="T93" fmla="*/ 2147483647 h 552"/>
                <a:gd name="T94" fmla="*/ 2147483647 w 552"/>
                <a:gd name="T95" fmla="*/ 2147483647 h 552"/>
                <a:gd name="T96" fmla="*/ 2147483647 w 552"/>
                <a:gd name="T97" fmla="*/ 2147483647 h 552"/>
                <a:gd name="T98" fmla="*/ 2147483647 w 552"/>
                <a:gd name="T99" fmla="*/ 2147483647 h 552"/>
                <a:gd name="T100" fmla="*/ 2147483647 w 552"/>
                <a:gd name="T101" fmla="*/ 2147483647 h 552"/>
                <a:gd name="T102" fmla="*/ 2147483647 w 552"/>
                <a:gd name="T103" fmla="*/ 2147483647 h 55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2"/>
                <a:gd name="T157" fmla="*/ 0 h 552"/>
                <a:gd name="T158" fmla="*/ 552 w 552"/>
                <a:gd name="T159" fmla="*/ 552 h 55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2" h="552">
                  <a:moveTo>
                    <a:pt x="18" y="204"/>
                  </a:moveTo>
                  <a:lnTo>
                    <a:pt x="18" y="234"/>
                  </a:lnTo>
                  <a:lnTo>
                    <a:pt x="30" y="234"/>
                  </a:lnTo>
                  <a:lnTo>
                    <a:pt x="36" y="240"/>
                  </a:lnTo>
                  <a:lnTo>
                    <a:pt x="48" y="264"/>
                  </a:lnTo>
                  <a:lnTo>
                    <a:pt x="54" y="270"/>
                  </a:lnTo>
                  <a:lnTo>
                    <a:pt x="54" y="294"/>
                  </a:lnTo>
                  <a:lnTo>
                    <a:pt x="72" y="330"/>
                  </a:lnTo>
                  <a:lnTo>
                    <a:pt x="84" y="336"/>
                  </a:lnTo>
                  <a:lnTo>
                    <a:pt x="102" y="354"/>
                  </a:lnTo>
                  <a:lnTo>
                    <a:pt x="132" y="354"/>
                  </a:lnTo>
                  <a:lnTo>
                    <a:pt x="138" y="360"/>
                  </a:lnTo>
                  <a:lnTo>
                    <a:pt x="138" y="390"/>
                  </a:lnTo>
                  <a:lnTo>
                    <a:pt x="168" y="390"/>
                  </a:lnTo>
                  <a:lnTo>
                    <a:pt x="174" y="414"/>
                  </a:lnTo>
                  <a:lnTo>
                    <a:pt x="168" y="420"/>
                  </a:lnTo>
                  <a:lnTo>
                    <a:pt x="168" y="450"/>
                  </a:lnTo>
                  <a:lnTo>
                    <a:pt x="186" y="450"/>
                  </a:lnTo>
                  <a:lnTo>
                    <a:pt x="186" y="480"/>
                  </a:lnTo>
                  <a:lnTo>
                    <a:pt x="198" y="480"/>
                  </a:lnTo>
                  <a:lnTo>
                    <a:pt x="216" y="486"/>
                  </a:lnTo>
                  <a:lnTo>
                    <a:pt x="228" y="486"/>
                  </a:lnTo>
                  <a:lnTo>
                    <a:pt x="246" y="492"/>
                  </a:lnTo>
                  <a:lnTo>
                    <a:pt x="264" y="510"/>
                  </a:lnTo>
                  <a:lnTo>
                    <a:pt x="270" y="522"/>
                  </a:lnTo>
                  <a:lnTo>
                    <a:pt x="270" y="528"/>
                  </a:lnTo>
                  <a:lnTo>
                    <a:pt x="252" y="528"/>
                  </a:lnTo>
                  <a:lnTo>
                    <a:pt x="312" y="528"/>
                  </a:lnTo>
                  <a:lnTo>
                    <a:pt x="324" y="534"/>
                  </a:lnTo>
                  <a:lnTo>
                    <a:pt x="330" y="534"/>
                  </a:lnTo>
                  <a:lnTo>
                    <a:pt x="342" y="540"/>
                  </a:lnTo>
                  <a:lnTo>
                    <a:pt x="402" y="540"/>
                  </a:lnTo>
                  <a:lnTo>
                    <a:pt x="420" y="552"/>
                  </a:lnTo>
                  <a:lnTo>
                    <a:pt x="486" y="468"/>
                  </a:lnTo>
                  <a:lnTo>
                    <a:pt x="504" y="462"/>
                  </a:lnTo>
                  <a:lnTo>
                    <a:pt x="492" y="444"/>
                  </a:lnTo>
                  <a:lnTo>
                    <a:pt x="504" y="432"/>
                  </a:lnTo>
                  <a:lnTo>
                    <a:pt x="504" y="402"/>
                  </a:lnTo>
                  <a:lnTo>
                    <a:pt x="516" y="396"/>
                  </a:lnTo>
                  <a:lnTo>
                    <a:pt x="528" y="384"/>
                  </a:lnTo>
                  <a:lnTo>
                    <a:pt x="528" y="372"/>
                  </a:lnTo>
                  <a:lnTo>
                    <a:pt x="540" y="360"/>
                  </a:lnTo>
                  <a:lnTo>
                    <a:pt x="546" y="348"/>
                  </a:lnTo>
                  <a:lnTo>
                    <a:pt x="546" y="342"/>
                  </a:lnTo>
                  <a:lnTo>
                    <a:pt x="522" y="318"/>
                  </a:lnTo>
                  <a:lnTo>
                    <a:pt x="522" y="306"/>
                  </a:lnTo>
                  <a:lnTo>
                    <a:pt x="540" y="288"/>
                  </a:lnTo>
                  <a:lnTo>
                    <a:pt x="522" y="264"/>
                  </a:lnTo>
                  <a:lnTo>
                    <a:pt x="540" y="252"/>
                  </a:lnTo>
                  <a:lnTo>
                    <a:pt x="540" y="240"/>
                  </a:lnTo>
                  <a:lnTo>
                    <a:pt x="546" y="240"/>
                  </a:lnTo>
                  <a:lnTo>
                    <a:pt x="546" y="234"/>
                  </a:lnTo>
                  <a:lnTo>
                    <a:pt x="552" y="228"/>
                  </a:lnTo>
                  <a:lnTo>
                    <a:pt x="552" y="216"/>
                  </a:lnTo>
                  <a:lnTo>
                    <a:pt x="540" y="192"/>
                  </a:lnTo>
                  <a:lnTo>
                    <a:pt x="540" y="180"/>
                  </a:lnTo>
                  <a:lnTo>
                    <a:pt x="546" y="174"/>
                  </a:lnTo>
                  <a:lnTo>
                    <a:pt x="546" y="168"/>
                  </a:lnTo>
                  <a:lnTo>
                    <a:pt x="552" y="162"/>
                  </a:lnTo>
                  <a:lnTo>
                    <a:pt x="540" y="150"/>
                  </a:lnTo>
                  <a:lnTo>
                    <a:pt x="552" y="138"/>
                  </a:lnTo>
                  <a:lnTo>
                    <a:pt x="540" y="120"/>
                  </a:lnTo>
                  <a:lnTo>
                    <a:pt x="546" y="114"/>
                  </a:lnTo>
                  <a:lnTo>
                    <a:pt x="552" y="102"/>
                  </a:lnTo>
                  <a:lnTo>
                    <a:pt x="552" y="96"/>
                  </a:lnTo>
                  <a:lnTo>
                    <a:pt x="540" y="84"/>
                  </a:lnTo>
                  <a:lnTo>
                    <a:pt x="528" y="84"/>
                  </a:lnTo>
                  <a:lnTo>
                    <a:pt x="510" y="66"/>
                  </a:lnTo>
                  <a:lnTo>
                    <a:pt x="498" y="66"/>
                  </a:lnTo>
                  <a:lnTo>
                    <a:pt x="486" y="72"/>
                  </a:lnTo>
                  <a:lnTo>
                    <a:pt x="480" y="72"/>
                  </a:lnTo>
                  <a:lnTo>
                    <a:pt x="462" y="48"/>
                  </a:lnTo>
                  <a:lnTo>
                    <a:pt x="444" y="48"/>
                  </a:lnTo>
                  <a:lnTo>
                    <a:pt x="432" y="30"/>
                  </a:lnTo>
                  <a:lnTo>
                    <a:pt x="372" y="30"/>
                  </a:lnTo>
                  <a:lnTo>
                    <a:pt x="366" y="0"/>
                  </a:lnTo>
                  <a:lnTo>
                    <a:pt x="330" y="0"/>
                  </a:lnTo>
                  <a:lnTo>
                    <a:pt x="294" y="12"/>
                  </a:lnTo>
                  <a:lnTo>
                    <a:pt x="282" y="24"/>
                  </a:lnTo>
                  <a:lnTo>
                    <a:pt x="258" y="36"/>
                  </a:lnTo>
                  <a:lnTo>
                    <a:pt x="258" y="72"/>
                  </a:lnTo>
                  <a:lnTo>
                    <a:pt x="252" y="78"/>
                  </a:lnTo>
                  <a:lnTo>
                    <a:pt x="240" y="78"/>
                  </a:lnTo>
                  <a:lnTo>
                    <a:pt x="228" y="84"/>
                  </a:lnTo>
                  <a:lnTo>
                    <a:pt x="210" y="90"/>
                  </a:lnTo>
                  <a:lnTo>
                    <a:pt x="198" y="96"/>
                  </a:lnTo>
                  <a:lnTo>
                    <a:pt x="192" y="102"/>
                  </a:lnTo>
                  <a:lnTo>
                    <a:pt x="180" y="126"/>
                  </a:lnTo>
                  <a:lnTo>
                    <a:pt x="174" y="132"/>
                  </a:lnTo>
                  <a:lnTo>
                    <a:pt x="174" y="138"/>
                  </a:lnTo>
                  <a:lnTo>
                    <a:pt x="168" y="144"/>
                  </a:lnTo>
                  <a:lnTo>
                    <a:pt x="162" y="156"/>
                  </a:lnTo>
                  <a:lnTo>
                    <a:pt x="132" y="186"/>
                  </a:lnTo>
                  <a:lnTo>
                    <a:pt x="108" y="198"/>
                  </a:lnTo>
                  <a:lnTo>
                    <a:pt x="90" y="198"/>
                  </a:lnTo>
                  <a:lnTo>
                    <a:pt x="90" y="192"/>
                  </a:lnTo>
                  <a:lnTo>
                    <a:pt x="78" y="180"/>
                  </a:lnTo>
                  <a:lnTo>
                    <a:pt x="66" y="180"/>
                  </a:lnTo>
                  <a:lnTo>
                    <a:pt x="66" y="192"/>
                  </a:lnTo>
                  <a:lnTo>
                    <a:pt x="54" y="192"/>
                  </a:lnTo>
                  <a:lnTo>
                    <a:pt x="42" y="180"/>
                  </a:lnTo>
                  <a:lnTo>
                    <a:pt x="42" y="174"/>
                  </a:lnTo>
                  <a:lnTo>
                    <a:pt x="0" y="174"/>
                  </a:lnTo>
                  <a:lnTo>
                    <a:pt x="6" y="192"/>
                  </a:lnTo>
                  <a:lnTo>
                    <a:pt x="18" y="204"/>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7" name="Zambia">
              <a:extLst>
                <a:ext uri="{FF2B5EF4-FFF2-40B4-BE49-F238E27FC236}">
                  <a16:creationId xmlns:a16="http://schemas.microsoft.com/office/drawing/2014/main" id="{E02D4BD7-2032-EA04-10B8-ADC731EE289C}"/>
                </a:ext>
              </a:extLst>
            </p:cNvPr>
            <p:cNvSpPr>
              <a:spLocks/>
            </p:cNvSpPr>
            <p:nvPr/>
          </p:nvSpPr>
          <p:spPr bwMode="gray">
            <a:xfrm>
              <a:off x="4841875" y="4341813"/>
              <a:ext cx="334962" cy="322263"/>
            </a:xfrm>
            <a:custGeom>
              <a:avLst/>
              <a:gdLst>
                <a:gd name="T0" fmla="*/ 2147483647 w 834"/>
                <a:gd name="T1" fmla="*/ 2147483647 h 798"/>
                <a:gd name="T2" fmla="*/ 2147483647 w 834"/>
                <a:gd name="T3" fmla="*/ 2147483647 h 798"/>
                <a:gd name="T4" fmla="*/ 2147483647 w 834"/>
                <a:gd name="T5" fmla="*/ 2147483647 h 798"/>
                <a:gd name="T6" fmla="*/ 2147483647 w 834"/>
                <a:gd name="T7" fmla="*/ 2147483647 h 798"/>
                <a:gd name="T8" fmla="*/ 2147483647 w 834"/>
                <a:gd name="T9" fmla="*/ 2147483647 h 798"/>
                <a:gd name="T10" fmla="*/ 2147483647 w 834"/>
                <a:gd name="T11" fmla="*/ 2147483647 h 798"/>
                <a:gd name="T12" fmla="*/ 2147483647 w 834"/>
                <a:gd name="T13" fmla="*/ 2147483647 h 798"/>
                <a:gd name="T14" fmla="*/ 2147483647 w 834"/>
                <a:gd name="T15" fmla="*/ 2147483647 h 798"/>
                <a:gd name="T16" fmla="*/ 2147483647 w 834"/>
                <a:gd name="T17" fmla="*/ 2147483647 h 798"/>
                <a:gd name="T18" fmla="*/ 2147483647 w 834"/>
                <a:gd name="T19" fmla="*/ 2147483647 h 798"/>
                <a:gd name="T20" fmla="*/ 2147483647 w 834"/>
                <a:gd name="T21" fmla="*/ 2147483647 h 798"/>
                <a:gd name="T22" fmla="*/ 2147483647 w 834"/>
                <a:gd name="T23" fmla="*/ 2147483647 h 798"/>
                <a:gd name="T24" fmla="*/ 2147483647 w 834"/>
                <a:gd name="T25" fmla="*/ 2147483647 h 798"/>
                <a:gd name="T26" fmla="*/ 2147483647 w 834"/>
                <a:gd name="T27" fmla="*/ 2147483647 h 798"/>
                <a:gd name="T28" fmla="*/ 2147483647 w 834"/>
                <a:gd name="T29" fmla="*/ 2147483647 h 798"/>
                <a:gd name="T30" fmla="*/ 2147483647 w 834"/>
                <a:gd name="T31" fmla="*/ 2147483647 h 798"/>
                <a:gd name="T32" fmla="*/ 2147483647 w 834"/>
                <a:gd name="T33" fmla="*/ 2147483647 h 798"/>
                <a:gd name="T34" fmla="*/ 2147483647 w 834"/>
                <a:gd name="T35" fmla="*/ 2147483647 h 798"/>
                <a:gd name="T36" fmla="*/ 2147483647 w 834"/>
                <a:gd name="T37" fmla="*/ 2147483647 h 798"/>
                <a:gd name="T38" fmla="*/ 2147483647 w 834"/>
                <a:gd name="T39" fmla="*/ 2147483647 h 798"/>
                <a:gd name="T40" fmla="*/ 2147483647 w 834"/>
                <a:gd name="T41" fmla="*/ 2147483647 h 798"/>
                <a:gd name="T42" fmla="*/ 2147483647 w 834"/>
                <a:gd name="T43" fmla="*/ 2147483647 h 798"/>
                <a:gd name="T44" fmla="*/ 2147483647 w 834"/>
                <a:gd name="T45" fmla="*/ 2147483647 h 798"/>
                <a:gd name="T46" fmla="*/ 2147483647 w 834"/>
                <a:gd name="T47" fmla="*/ 2147483647 h 798"/>
                <a:gd name="T48" fmla="*/ 2147483647 w 834"/>
                <a:gd name="T49" fmla="*/ 2147483647 h 798"/>
                <a:gd name="T50" fmla="*/ 2147483647 w 834"/>
                <a:gd name="T51" fmla="*/ 2147483647 h 798"/>
                <a:gd name="T52" fmla="*/ 2147483647 w 834"/>
                <a:gd name="T53" fmla="*/ 2147483647 h 798"/>
                <a:gd name="T54" fmla="*/ 2147483647 w 834"/>
                <a:gd name="T55" fmla="*/ 2147483647 h 798"/>
                <a:gd name="T56" fmla="*/ 2147483647 w 834"/>
                <a:gd name="T57" fmla="*/ 2147483647 h 798"/>
                <a:gd name="T58" fmla="*/ 2147483647 w 834"/>
                <a:gd name="T59" fmla="*/ 2147483647 h 798"/>
                <a:gd name="T60" fmla="*/ 2147483647 w 834"/>
                <a:gd name="T61" fmla="*/ 2147483647 h 798"/>
                <a:gd name="T62" fmla="*/ 2147483647 w 834"/>
                <a:gd name="T63" fmla="*/ 2147483647 h 798"/>
                <a:gd name="T64" fmla="*/ 2147483647 w 834"/>
                <a:gd name="T65" fmla="*/ 2147483647 h 798"/>
                <a:gd name="T66" fmla="*/ 2147483647 w 834"/>
                <a:gd name="T67" fmla="*/ 2147483647 h 798"/>
                <a:gd name="T68" fmla="*/ 2147483647 w 834"/>
                <a:gd name="T69" fmla="*/ 2147483647 h 798"/>
                <a:gd name="T70" fmla="*/ 2147483647 w 834"/>
                <a:gd name="T71" fmla="*/ 2147483647 h 798"/>
                <a:gd name="T72" fmla="*/ 2147483647 w 834"/>
                <a:gd name="T73" fmla="*/ 2147483647 h 798"/>
                <a:gd name="T74" fmla="*/ 2147483647 w 834"/>
                <a:gd name="T75" fmla="*/ 2147483647 h 798"/>
                <a:gd name="T76" fmla="*/ 2147483647 w 834"/>
                <a:gd name="T77" fmla="*/ 2147483647 h 798"/>
                <a:gd name="T78" fmla="*/ 2147483647 w 834"/>
                <a:gd name="T79" fmla="*/ 2147483647 h 798"/>
                <a:gd name="T80" fmla="*/ 2147483647 w 834"/>
                <a:gd name="T81" fmla="*/ 2147483647 h 798"/>
                <a:gd name="T82" fmla="*/ 2147483647 w 834"/>
                <a:gd name="T83" fmla="*/ 2147483647 h 798"/>
                <a:gd name="T84" fmla="*/ 2147483647 w 834"/>
                <a:gd name="T85" fmla="*/ 2147483647 h 798"/>
                <a:gd name="T86" fmla="*/ 2147483647 w 834"/>
                <a:gd name="T87" fmla="*/ 2147483647 h 798"/>
                <a:gd name="T88" fmla="*/ 2147483647 w 834"/>
                <a:gd name="T89" fmla="*/ 2147483647 h 798"/>
                <a:gd name="T90" fmla="*/ 2147483647 w 834"/>
                <a:gd name="T91" fmla="*/ 2147483647 h 798"/>
                <a:gd name="T92" fmla="*/ 2147483647 w 834"/>
                <a:gd name="T93" fmla="*/ 2147483647 h 798"/>
                <a:gd name="T94" fmla="*/ 2147483647 w 834"/>
                <a:gd name="T95" fmla="*/ 2147483647 h 798"/>
                <a:gd name="T96" fmla="*/ 2147483647 w 834"/>
                <a:gd name="T97" fmla="*/ 2147483647 h 798"/>
                <a:gd name="T98" fmla="*/ 2147483647 w 834"/>
                <a:gd name="T99" fmla="*/ 2147483647 h 798"/>
                <a:gd name="T100" fmla="*/ 2147483647 w 834"/>
                <a:gd name="T101" fmla="*/ 2147483647 h 798"/>
                <a:gd name="T102" fmla="*/ 2147483647 w 834"/>
                <a:gd name="T103" fmla="*/ 2147483647 h 7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34"/>
                <a:gd name="T157" fmla="*/ 0 h 798"/>
                <a:gd name="T158" fmla="*/ 834 w 834"/>
                <a:gd name="T159" fmla="*/ 798 h 79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34" h="798">
                  <a:moveTo>
                    <a:pt x="822" y="186"/>
                  </a:moveTo>
                  <a:lnTo>
                    <a:pt x="822" y="162"/>
                  </a:lnTo>
                  <a:lnTo>
                    <a:pt x="816" y="168"/>
                  </a:lnTo>
                  <a:lnTo>
                    <a:pt x="810" y="168"/>
                  </a:lnTo>
                  <a:lnTo>
                    <a:pt x="810" y="126"/>
                  </a:lnTo>
                  <a:lnTo>
                    <a:pt x="798" y="114"/>
                  </a:lnTo>
                  <a:lnTo>
                    <a:pt x="786" y="114"/>
                  </a:lnTo>
                  <a:lnTo>
                    <a:pt x="786" y="102"/>
                  </a:lnTo>
                  <a:lnTo>
                    <a:pt x="768" y="90"/>
                  </a:lnTo>
                  <a:lnTo>
                    <a:pt x="750" y="90"/>
                  </a:lnTo>
                  <a:lnTo>
                    <a:pt x="750" y="72"/>
                  </a:lnTo>
                  <a:lnTo>
                    <a:pt x="738" y="78"/>
                  </a:lnTo>
                  <a:lnTo>
                    <a:pt x="726" y="78"/>
                  </a:lnTo>
                  <a:lnTo>
                    <a:pt x="708" y="60"/>
                  </a:lnTo>
                  <a:lnTo>
                    <a:pt x="690" y="60"/>
                  </a:lnTo>
                  <a:lnTo>
                    <a:pt x="684" y="54"/>
                  </a:lnTo>
                  <a:lnTo>
                    <a:pt x="684" y="36"/>
                  </a:lnTo>
                  <a:lnTo>
                    <a:pt x="672" y="42"/>
                  </a:lnTo>
                  <a:lnTo>
                    <a:pt x="654" y="42"/>
                  </a:lnTo>
                  <a:lnTo>
                    <a:pt x="648" y="54"/>
                  </a:lnTo>
                  <a:lnTo>
                    <a:pt x="642" y="60"/>
                  </a:lnTo>
                  <a:lnTo>
                    <a:pt x="636" y="60"/>
                  </a:lnTo>
                  <a:lnTo>
                    <a:pt x="624" y="48"/>
                  </a:lnTo>
                  <a:lnTo>
                    <a:pt x="624" y="36"/>
                  </a:lnTo>
                  <a:lnTo>
                    <a:pt x="618" y="30"/>
                  </a:lnTo>
                  <a:lnTo>
                    <a:pt x="606" y="30"/>
                  </a:lnTo>
                  <a:lnTo>
                    <a:pt x="600" y="24"/>
                  </a:lnTo>
                  <a:lnTo>
                    <a:pt x="594" y="24"/>
                  </a:lnTo>
                  <a:lnTo>
                    <a:pt x="594" y="6"/>
                  </a:lnTo>
                  <a:lnTo>
                    <a:pt x="600" y="0"/>
                  </a:lnTo>
                  <a:lnTo>
                    <a:pt x="576" y="12"/>
                  </a:lnTo>
                  <a:lnTo>
                    <a:pt x="558" y="12"/>
                  </a:lnTo>
                  <a:lnTo>
                    <a:pt x="546" y="18"/>
                  </a:lnTo>
                  <a:lnTo>
                    <a:pt x="528" y="18"/>
                  </a:lnTo>
                  <a:lnTo>
                    <a:pt x="510" y="24"/>
                  </a:lnTo>
                  <a:lnTo>
                    <a:pt x="498" y="24"/>
                  </a:lnTo>
                  <a:lnTo>
                    <a:pt x="498" y="54"/>
                  </a:lnTo>
                  <a:lnTo>
                    <a:pt x="480" y="72"/>
                  </a:lnTo>
                  <a:lnTo>
                    <a:pt x="468" y="78"/>
                  </a:lnTo>
                  <a:lnTo>
                    <a:pt x="462" y="84"/>
                  </a:lnTo>
                  <a:lnTo>
                    <a:pt x="456" y="84"/>
                  </a:lnTo>
                  <a:lnTo>
                    <a:pt x="468" y="96"/>
                  </a:lnTo>
                  <a:lnTo>
                    <a:pt x="468" y="102"/>
                  </a:lnTo>
                  <a:lnTo>
                    <a:pt x="474" y="108"/>
                  </a:lnTo>
                  <a:lnTo>
                    <a:pt x="474" y="114"/>
                  </a:lnTo>
                  <a:lnTo>
                    <a:pt x="480" y="120"/>
                  </a:lnTo>
                  <a:lnTo>
                    <a:pt x="480" y="144"/>
                  </a:lnTo>
                  <a:lnTo>
                    <a:pt x="486" y="162"/>
                  </a:lnTo>
                  <a:lnTo>
                    <a:pt x="486" y="216"/>
                  </a:lnTo>
                  <a:lnTo>
                    <a:pt x="474" y="228"/>
                  </a:lnTo>
                  <a:lnTo>
                    <a:pt x="468" y="240"/>
                  </a:lnTo>
                  <a:lnTo>
                    <a:pt x="462" y="258"/>
                  </a:lnTo>
                  <a:lnTo>
                    <a:pt x="456" y="270"/>
                  </a:lnTo>
                  <a:lnTo>
                    <a:pt x="456" y="294"/>
                  </a:lnTo>
                  <a:lnTo>
                    <a:pt x="468" y="306"/>
                  </a:lnTo>
                  <a:lnTo>
                    <a:pt x="474" y="306"/>
                  </a:lnTo>
                  <a:lnTo>
                    <a:pt x="474" y="312"/>
                  </a:lnTo>
                  <a:lnTo>
                    <a:pt x="480" y="312"/>
                  </a:lnTo>
                  <a:lnTo>
                    <a:pt x="510" y="342"/>
                  </a:lnTo>
                  <a:lnTo>
                    <a:pt x="522" y="348"/>
                  </a:lnTo>
                  <a:lnTo>
                    <a:pt x="528" y="348"/>
                  </a:lnTo>
                  <a:lnTo>
                    <a:pt x="534" y="342"/>
                  </a:lnTo>
                  <a:lnTo>
                    <a:pt x="534" y="324"/>
                  </a:lnTo>
                  <a:lnTo>
                    <a:pt x="558" y="324"/>
                  </a:lnTo>
                  <a:lnTo>
                    <a:pt x="558" y="372"/>
                  </a:lnTo>
                  <a:lnTo>
                    <a:pt x="552" y="408"/>
                  </a:lnTo>
                  <a:lnTo>
                    <a:pt x="546" y="426"/>
                  </a:lnTo>
                  <a:lnTo>
                    <a:pt x="540" y="426"/>
                  </a:lnTo>
                  <a:lnTo>
                    <a:pt x="540" y="420"/>
                  </a:lnTo>
                  <a:lnTo>
                    <a:pt x="534" y="408"/>
                  </a:lnTo>
                  <a:lnTo>
                    <a:pt x="516" y="420"/>
                  </a:lnTo>
                  <a:lnTo>
                    <a:pt x="498" y="420"/>
                  </a:lnTo>
                  <a:lnTo>
                    <a:pt x="498" y="408"/>
                  </a:lnTo>
                  <a:lnTo>
                    <a:pt x="492" y="396"/>
                  </a:lnTo>
                  <a:lnTo>
                    <a:pt x="492" y="384"/>
                  </a:lnTo>
                  <a:lnTo>
                    <a:pt x="480" y="372"/>
                  </a:lnTo>
                  <a:lnTo>
                    <a:pt x="468" y="372"/>
                  </a:lnTo>
                  <a:lnTo>
                    <a:pt x="462" y="360"/>
                  </a:lnTo>
                  <a:lnTo>
                    <a:pt x="462" y="354"/>
                  </a:lnTo>
                  <a:lnTo>
                    <a:pt x="456" y="342"/>
                  </a:lnTo>
                  <a:lnTo>
                    <a:pt x="450" y="336"/>
                  </a:lnTo>
                  <a:lnTo>
                    <a:pt x="444" y="336"/>
                  </a:lnTo>
                  <a:lnTo>
                    <a:pt x="438" y="342"/>
                  </a:lnTo>
                  <a:lnTo>
                    <a:pt x="426" y="342"/>
                  </a:lnTo>
                  <a:lnTo>
                    <a:pt x="426" y="330"/>
                  </a:lnTo>
                  <a:lnTo>
                    <a:pt x="420" y="324"/>
                  </a:lnTo>
                  <a:lnTo>
                    <a:pt x="390" y="324"/>
                  </a:lnTo>
                  <a:lnTo>
                    <a:pt x="390" y="312"/>
                  </a:lnTo>
                  <a:lnTo>
                    <a:pt x="396" y="312"/>
                  </a:lnTo>
                  <a:lnTo>
                    <a:pt x="396" y="300"/>
                  </a:lnTo>
                  <a:lnTo>
                    <a:pt x="384" y="300"/>
                  </a:lnTo>
                  <a:lnTo>
                    <a:pt x="378" y="294"/>
                  </a:lnTo>
                  <a:lnTo>
                    <a:pt x="378" y="282"/>
                  </a:lnTo>
                  <a:lnTo>
                    <a:pt x="366" y="270"/>
                  </a:lnTo>
                  <a:lnTo>
                    <a:pt x="360" y="270"/>
                  </a:lnTo>
                  <a:lnTo>
                    <a:pt x="354" y="276"/>
                  </a:lnTo>
                  <a:lnTo>
                    <a:pt x="354" y="294"/>
                  </a:lnTo>
                  <a:lnTo>
                    <a:pt x="348" y="300"/>
                  </a:lnTo>
                  <a:lnTo>
                    <a:pt x="348" y="306"/>
                  </a:lnTo>
                  <a:lnTo>
                    <a:pt x="330" y="306"/>
                  </a:lnTo>
                  <a:lnTo>
                    <a:pt x="300" y="300"/>
                  </a:lnTo>
                  <a:lnTo>
                    <a:pt x="264" y="294"/>
                  </a:lnTo>
                  <a:lnTo>
                    <a:pt x="246" y="282"/>
                  </a:lnTo>
                  <a:lnTo>
                    <a:pt x="240" y="276"/>
                  </a:lnTo>
                  <a:lnTo>
                    <a:pt x="234" y="264"/>
                  </a:lnTo>
                  <a:lnTo>
                    <a:pt x="234" y="246"/>
                  </a:lnTo>
                  <a:lnTo>
                    <a:pt x="192" y="252"/>
                  </a:lnTo>
                  <a:lnTo>
                    <a:pt x="198" y="258"/>
                  </a:lnTo>
                  <a:lnTo>
                    <a:pt x="198" y="264"/>
                  </a:lnTo>
                  <a:lnTo>
                    <a:pt x="180" y="264"/>
                  </a:lnTo>
                  <a:lnTo>
                    <a:pt x="174" y="258"/>
                  </a:lnTo>
                  <a:lnTo>
                    <a:pt x="174" y="228"/>
                  </a:lnTo>
                  <a:lnTo>
                    <a:pt x="156" y="228"/>
                  </a:lnTo>
                  <a:lnTo>
                    <a:pt x="150" y="216"/>
                  </a:lnTo>
                  <a:lnTo>
                    <a:pt x="144" y="234"/>
                  </a:lnTo>
                  <a:lnTo>
                    <a:pt x="144" y="240"/>
                  </a:lnTo>
                  <a:lnTo>
                    <a:pt x="156" y="252"/>
                  </a:lnTo>
                  <a:lnTo>
                    <a:pt x="156" y="270"/>
                  </a:lnTo>
                  <a:lnTo>
                    <a:pt x="150" y="276"/>
                  </a:lnTo>
                  <a:lnTo>
                    <a:pt x="144" y="276"/>
                  </a:lnTo>
                  <a:lnTo>
                    <a:pt x="144" y="330"/>
                  </a:lnTo>
                  <a:lnTo>
                    <a:pt x="156" y="342"/>
                  </a:lnTo>
                  <a:lnTo>
                    <a:pt x="138" y="348"/>
                  </a:lnTo>
                  <a:lnTo>
                    <a:pt x="138" y="354"/>
                  </a:lnTo>
                  <a:lnTo>
                    <a:pt x="144" y="360"/>
                  </a:lnTo>
                  <a:lnTo>
                    <a:pt x="144" y="384"/>
                  </a:lnTo>
                  <a:lnTo>
                    <a:pt x="132" y="396"/>
                  </a:lnTo>
                  <a:lnTo>
                    <a:pt x="126" y="396"/>
                  </a:lnTo>
                  <a:lnTo>
                    <a:pt x="0" y="390"/>
                  </a:lnTo>
                  <a:lnTo>
                    <a:pt x="0" y="642"/>
                  </a:lnTo>
                  <a:lnTo>
                    <a:pt x="6" y="654"/>
                  </a:lnTo>
                  <a:lnTo>
                    <a:pt x="6" y="672"/>
                  </a:lnTo>
                  <a:lnTo>
                    <a:pt x="96" y="762"/>
                  </a:lnTo>
                  <a:lnTo>
                    <a:pt x="114" y="768"/>
                  </a:lnTo>
                  <a:lnTo>
                    <a:pt x="138" y="756"/>
                  </a:lnTo>
                  <a:lnTo>
                    <a:pt x="144" y="756"/>
                  </a:lnTo>
                  <a:lnTo>
                    <a:pt x="150" y="750"/>
                  </a:lnTo>
                  <a:lnTo>
                    <a:pt x="168" y="750"/>
                  </a:lnTo>
                  <a:lnTo>
                    <a:pt x="174" y="756"/>
                  </a:lnTo>
                  <a:lnTo>
                    <a:pt x="174" y="762"/>
                  </a:lnTo>
                  <a:lnTo>
                    <a:pt x="204" y="756"/>
                  </a:lnTo>
                  <a:lnTo>
                    <a:pt x="222" y="774"/>
                  </a:lnTo>
                  <a:lnTo>
                    <a:pt x="264" y="774"/>
                  </a:lnTo>
                  <a:lnTo>
                    <a:pt x="264" y="780"/>
                  </a:lnTo>
                  <a:lnTo>
                    <a:pt x="276" y="792"/>
                  </a:lnTo>
                  <a:lnTo>
                    <a:pt x="288" y="792"/>
                  </a:lnTo>
                  <a:lnTo>
                    <a:pt x="288" y="780"/>
                  </a:lnTo>
                  <a:lnTo>
                    <a:pt x="300" y="780"/>
                  </a:lnTo>
                  <a:lnTo>
                    <a:pt x="312" y="792"/>
                  </a:lnTo>
                  <a:lnTo>
                    <a:pt x="312" y="798"/>
                  </a:lnTo>
                  <a:lnTo>
                    <a:pt x="330" y="798"/>
                  </a:lnTo>
                  <a:lnTo>
                    <a:pt x="354" y="786"/>
                  </a:lnTo>
                  <a:lnTo>
                    <a:pt x="384" y="756"/>
                  </a:lnTo>
                  <a:lnTo>
                    <a:pt x="390" y="744"/>
                  </a:lnTo>
                  <a:lnTo>
                    <a:pt x="396" y="738"/>
                  </a:lnTo>
                  <a:lnTo>
                    <a:pt x="396" y="732"/>
                  </a:lnTo>
                  <a:lnTo>
                    <a:pt x="402" y="726"/>
                  </a:lnTo>
                  <a:lnTo>
                    <a:pt x="414" y="702"/>
                  </a:lnTo>
                  <a:lnTo>
                    <a:pt x="420" y="696"/>
                  </a:lnTo>
                  <a:lnTo>
                    <a:pt x="432" y="690"/>
                  </a:lnTo>
                  <a:lnTo>
                    <a:pt x="450" y="684"/>
                  </a:lnTo>
                  <a:lnTo>
                    <a:pt x="462" y="678"/>
                  </a:lnTo>
                  <a:lnTo>
                    <a:pt x="474" y="678"/>
                  </a:lnTo>
                  <a:lnTo>
                    <a:pt x="480" y="672"/>
                  </a:lnTo>
                  <a:lnTo>
                    <a:pt x="480" y="636"/>
                  </a:lnTo>
                  <a:lnTo>
                    <a:pt x="504" y="624"/>
                  </a:lnTo>
                  <a:lnTo>
                    <a:pt x="516" y="612"/>
                  </a:lnTo>
                  <a:lnTo>
                    <a:pt x="552" y="600"/>
                  </a:lnTo>
                  <a:lnTo>
                    <a:pt x="588" y="600"/>
                  </a:lnTo>
                  <a:lnTo>
                    <a:pt x="588" y="576"/>
                  </a:lnTo>
                  <a:lnTo>
                    <a:pt x="570" y="558"/>
                  </a:lnTo>
                  <a:lnTo>
                    <a:pt x="582" y="546"/>
                  </a:lnTo>
                  <a:lnTo>
                    <a:pt x="612" y="546"/>
                  </a:lnTo>
                  <a:lnTo>
                    <a:pt x="630" y="528"/>
                  </a:lnTo>
                  <a:lnTo>
                    <a:pt x="642" y="528"/>
                  </a:lnTo>
                  <a:lnTo>
                    <a:pt x="654" y="522"/>
                  </a:lnTo>
                  <a:lnTo>
                    <a:pt x="672" y="522"/>
                  </a:lnTo>
                  <a:lnTo>
                    <a:pt x="690" y="516"/>
                  </a:lnTo>
                  <a:lnTo>
                    <a:pt x="702" y="510"/>
                  </a:lnTo>
                  <a:lnTo>
                    <a:pt x="708" y="510"/>
                  </a:lnTo>
                  <a:lnTo>
                    <a:pt x="732" y="498"/>
                  </a:lnTo>
                  <a:lnTo>
                    <a:pt x="750" y="486"/>
                  </a:lnTo>
                  <a:lnTo>
                    <a:pt x="762" y="480"/>
                  </a:lnTo>
                  <a:lnTo>
                    <a:pt x="780" y="474"/>
                  </a:lnTo>
                  <a:lnTo>
                    <a:pt x="786" y="468"/>
                  </a:lnTo>
                  <a:lnTo>
                    <a:pt x="792" y="468"/>
                  </a:lnTo>
                  <a:lnTo>
                    <a:pt x="780" y="462"/>
                  </a:lnTo>
                  <a:lnTo>
                    <a:pt x="768" y="450"/>
                  </a:lnTo>
                  <a:lnTo>
                    <a:pt x="756" y="444"/>
                  </a:lnTo>
                  <a:lnTo>
                    <a:pt x="756" y="438"/>
                  </a:lnTo>
                  <a:lnTo>
                    <a:pt x="762" y="432"/>
                  </a:lnTo>
                  <a:lnTo>
                    <a:pt x="768" y="420"/>
                  </a:lnTo>
                  <a:lnTo>
                    <a:pt x="774" y="414"/>
                  </a:lnTo>
                  <a:lnTo>
                    <a:pt x="780" y="402"/>
                  </a:lnTo>
                  <a:lnTo>
                    <a:pt x="774" y="366"/>
                  </a:lnTo>
                  <a:lnTo>
                    <a:pt x="780" y="366"/>
                  </a:lnTo>
                  <a:lnTo>
                    <a:pt x="786" y="360"/>
                  </a:lnTo>
                  <a:lnTo>
                    <a:pt x="798" y="354"/>
                  </a:lnTo>
                  <a:lnTo>
                    <a:pt x="816" y="336"/>
                  </a:lnTo>
                  <a:lnTo>
                    <a:pt x="816" y="330"/>
                  </a:lnTo>
                  <a:lnTo>
                    <a:pt x="804" y="330"/>
                  </a:lnTo>
                  <a:lnTo>
                    <a:pt x="804" y="258"/>
                  </a:lnTo>
                  <a:lnTo>
                    <a:pt x="810" y="240"/>
                  </a:lnTo>
                  <a:lnTo>
                    <a:pt x="798" y="234"/>
                  </a:lnTo>
                  <a:lnTo>
                    <a:pt x="798" y="216"/>
                  </a:lnTo>
                  <a:lnTo>
                    <a:pt x="804" y="216"/>
                  </a:lnTo>
                  <a:lnTo>
                    <a:pt x="810" y="210"/>
                  </a:lnTo>
                  <a:lnTo>
                    <a:pt x="834" y="198"/>
                  </a:lnTo>
                  <a:lnTo>
                    <a:pt x="834" y="186"/>
                  </a:lnTo>
                  <a:lnTo>
                    <a:pt x="822" y="18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8" name="Yemen">
              <a:extLst>
                <a:ext uri="{FF2B5EF4-FFF2-40B4-BE49-F238E27FC236}">
                  <a16:creationId xmlns:a16="http://schemas.microsoft.com/office/drawing/2014/main" id="{B91A7BAF-D2A1-0C56-51FB-E2CA7B39CA76}"/>
                </a:ext>
              </a:extLst>
            </p:cNvPr>
            <p:cNvSpPr>
              <a:spLocks/>
            </p:cNvSpPr>
            <p:nvPr/>
          </p:nvSpPr>
          <p:spPr bwMode="gray">
            <a:xfrm>
              <a:off x="5424488" y="3460751"/>
              <a:ext cx="295275" cy="201613"/>
            </a:xfrm>
            <a:custGeom>
              <a:avLst/>
              <a:gdLst>
                <a:gd name="T0" fmla="*/ 2147483647 w 732"/>
                <a:gd name="T1" fmla="*/ 2147483647 h 498"/>
                <a:gd name="T2" fmla="*/ 2147483647 w 732"/>
                <a:gd name="T3" fmla="*/ 2147483647 h 498"/>
                <a:gd name="T4" fmla="*/ 2147483647 w 732"/>
                <a:gd name="T5" fmla="*/ 2147483647 h 498"/>
                <a:gd name="T6" fmla="*/ 2147483647 w 732"/>
                <a:gd name="T7" fmla="*/ 2147483647 h 498"/>
                <a:gd name="T8" fmla="*/ 2147483647 w 732"/>
                <a:gd name="T9" fmla="*/ 2147483647 h 498"/>
                <a:gd name="T10" fmla="*/ 2147483647 w 732"/>
                <a:gd name="T11" fmla="*/ 2147483647 h 498"/>
                <a:gd name="T12" fmla="*/ 2147483647 w 732"/>
                <a:gd name="T13" fmla="*/ 2147483647 h 498"/>
                <a:gd name="T14" fmla="*/ 2147483647 w 732"/>
                <a:gd name="T15" fmla="*/ 2147483647 h 498"/>
                <a:gd name="T16" fmla="*/ 2147483647 w 732"/>
                <a:gd name="T17" fmla="*/ 2147483647 h 498"/>
                <a:gd name="T18" fmla="*/ 2147483647 w 732"/>
                <a:gd name="T19" fmla="*/ 2147483647 h 498"/>
                <a:gd name="T20" fmla="*/ 2147483647 w 732"/>
                <a:gd name="T21" fmla="*/ 2147483647 h 498"/>
                <a:gd name="T22" fmla="*/ 2147483647 w 732"/>
                <a:gd name="T23" fmla="*/ 2147483647 h 498"/>
                <a:gd name="T24" fmla="*/ 2147483647 w 732"/>
                <a:gd name="T25" fmla="*/ 2147483647 h 498"/>
                <a:gd name="T26" fmla="*/ 2147483647 w 732"/>
                <a:gd name="T27" fmla="*/ 2147483647 h 498"/>
                <a:gd name="T28" fmla="*/ 2147483647 w 732"/>
                <a:gd name="T29" fmla="*/ 2147483647 h 498"/>
                <a:gd name="T30" fmla="*/ 0 w 732"/>
                <a:gd name="T31" fmla="*/ 2147483647 h 498"/>
                <a:gd name="T32" fmla="*/ 2147483647 w 732"/>
                <a:gd name="T33" fmla="*/ 2147483647 h 498"/>
                <a:gd name="T34" fmla="*/ 2147483647 w 732"/>
                <a:gd name="T35" fmla="*/ 2147483647 h 498"/>
                <a:gd name="T36" fmla="*/ 2147483647 w 732"/>
                <a:gd name="T37" fmla="*/ 2147483647 h 498"/>
                <a:gd name="T38" fmla="*/ 2147483647 w 732"/>
                <a:gd name="T39" fmla="*/ 2147483647 h 498"/>
                <a:gd name="T40" fmla="*/ 2147483647 w 732"/>
                <a:gd name="T41" fmla="*/ 2147483647 h 498"/>
                <a:gd name="T42" fmla="*/ 2147483647 w 732"/>
                <a:gd name="T43" fmla="*/ 2147483647 h 498"/>
                <a:gd name="T44" fmla="*/ 2147483647 w 732"/>
                <a:gd name="T45" fmla="*/ 2147483647 h 498"/>
                <a:gd name="T46" fmla="*/ 2147483647 w 732"/>
                <a:gd name="T47" fmla="*/ 2147483647 h 498"/>
                <a:gd name="T48" fmla="*/ 2147483647 w 732"/>
                <a:gd name="T49" fmla="*/ 2147483647 h 498"/>
                <a:gd name="T50" fmla="*/ 2147483647 w 732"/>
                <a:gd name="T51" fmla="*/ 2147483647 h 498"/>
                <a:gd name="T52" fmla="*/ 2147483647 w 732"/>
                <a:gd name="T53" fmla="*/ 2147483647 h 498"/>
                <a:gd name="T54" fmla="*/ 2147483647 w 732"/>
                <a:gd name="T55" fmla="*/ 2147483647 h 498"/>
                <a:gd name="T56" fmla="*/ 2147483647 w 732"/>
                <a:gd name="T57" fmla="*/ 2147483647 h 498"/>
                <a:gd name="T58" fmla="*/ 2147483647 w 732"/>
                <a:gd name="T59" fmla="*/ 2147483647 h 498"/>
                <a:gd name="T60" fmla="*/ 2147483647 w 732"/>
                <a:gd name="T61" fmla="*/ 2147483647 h 498"/>
                <a:gd name="T62" fmla="*/ 2147483647 w 732"/>
                <a:gd name="T63" fmla="*/ 2147483647 h 498"/>
                <a:gd name="T64" fmla="*/ 2147483647 w 732"/>
                <a:gd name="T65" fmla="*/ 2147483647 h 498"/>
                <a:gd name="T66" fmla="*/ 2147483647 w 732"/>
                <a:gd name="T67" fmla="*/ 2147483647 h 498"/>
                <a:gd name="T68" fmla="*/ 2147483647 w 732"/>
                <a:gd name="T69" fmla="*/ 2147483647 h 498"/>
                <a:gd name="T70" fmla="*/ 2147483647 w 732"/>
                <a:gd name="T71" fmla="*/ 2147483647 h 498"/>
                <a:gd name="T72" fmla="*/ 2147483647 w 732"/>
                <a:gd name="T73" fmla="*/ 2147483647 h 498"/>
                <a:gd name="T74" fmla="*/ 2147483647 w 732"/>
                <a:gd name="T75" fmla="*/ 2147483647 h 498"/>
                <a:gd name="T76" fmla="*/ 2147483647 w 732"/>
                <a:gd name="T77" fmla="*/ 0 h 498"/>
                <a:gd name="T78" fmla="*/ 2147483647 w 732"/>
                <a:gd name="T79" fmla="*/ 2147483647 h 498"/>
                <a:gd name="T80" fmla="*/ 2147483647 w 732"/>
                <a:gd name="T81" fmla="*/ 2147483647 h 4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2"/>
                <a:gd name="T124" fmla="*/ 0 h 498"/>
                <a:gd name="T125" fmla="*/ 732 w 732"/>
                <a:gd name="T126" fmla="*/ 498 h 4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2" h="498">
                  <a:moveTo>
                    <a:pt x="468" y="24"/>
                  </a:moveTo>
                  <a:lnTo>
                    <a:pt x="450" y="30"/>
                  </a:lnTo>
                  <a:lnTo>
                    <a:pt x="420" y="36"/>
                  </a:lnTo>
                  <a:lnTo>
                    <a:pt x="390" y="54"/>
                  </a:lnTo>
                  <a:lnTo>
                    <a:pt x="372" y="72"/>
                  </a:lnTo>
                  <a:lnTo>
                    <a:pt x="366" y="84"/>
                  </a:lnTo>
                  <a:lnTo>
                    <a:pt x="354" y="96"/>
                  </a:lnTo>
                  <a:lnTo>
                    <a:pt x="348" y="108"/>
                  </a:lnTo>
                  <a:lnTo>
                    <a:pt x="342" y="114"/>
                  </a:lnTo>
                  <a:lnTo>
                    <a:pt x="336" y="126"/>
                  </a:lnTo>
                  <a:lnTo>
                    <a:pt x="336" y="144"/>
                  </a:lnTo>
                  <a:lnTo>
                    <a:pt x="330" y="150"/>
                  </a:lnTo>
                  <a:lnTo>
                    <a:pt x="324" y="162"/>
                  </a:lnTo>
                  <a:lnTo>
                    <a:pt x="312" y="162"/>
                  </a:lnTo>
                  <a:lnTo>
                    <a:pt x="300" y="156"/>
                  </a:lnTo>
                  <a:lnTo>
                    <a:pt x="294" y="144"/>
                  </a:lnTo>
                  <a:lnTo>
                    <a:pt x="288" y="138"/>
                  </a:lnTo>
                  <a:lnTo>
                    <a:pt x="210" y="138"/>
                  </a:lnTo>
                  <a:lnTo>
                    <a:pt x="204" y="132"/>
                  </a:lnTo>
                  <a:lnTo>
                    <a:pt x="192" y="126"/>
                  </a:lnTo>
                  <a:lnTo>
                    <a:pt x="102" y="126"/>
                  </a:lnTo>
                  <a:lnTo>
                    <a:pt x="96" y="132"/>
                  </a:lnTo>
                  <a:lnTo>
                    <a:pt x="72" y="138"/>
                  </a:lnTo>
                  <a:lnTo>
                    <a:pt x="54" y="120"/>
                  </a:lnTo>
                  <a:lnTo>
                    <a:pt x="48" y="120"/>
                  </a:lnTo>
                  <a:lnTo>
                    <a:pt x="42" y="126"/>
                  </a:lnTo>
                  <a:lnTo>
                    <a:pt x="36" y="138"/>
                  </a:lnTo>
                  <a:lnTo>
                    <a:pt x="36" y="186"/>
                  </a:lnTo>
                  <a:lnTo>
                    <a:pt x="30" y="192"/>
                  </a:lnTo>
                  <a:lnTo>
                    <a:pt x="24" y="204"/>
                  </a:lnTo>
                  <a:lnTo>
                    <a:pt x="12" y="216"/>
                  </a:lnTo>
                  <a:lnTo>
                    <a:pt x="0" y="252"/>
                  </a:lnTo>
                  <a:lnTo>
                    <a:pt x="0" y="258"/>
                  </a:lnTo>
                  <a:lnTo>
                    <a:pt x="18" y="276"/>
                  </a:lnTo>
                  <a:lnTo>
                    <a:pt x="24" y="288"/>
                  </a:lnTo>
                  <a:lnTo>
                    <a:pt x="36" y="294"/>
                  </a:lnTo>
                  <a:lnTo>
                    <a:pt x="24" y="408"/>
                  </a:lnTo>
                  <a:lnTo>
                    <a:pt x="54" y="444"/>
                  </a:lnTo>
                  <a:lnTo>
                    <a:pt x="54" y="456"/>
                  </a:lnTo>
                  <a:lnTo>
                    <a:pt x="60" y="468"/>
                  </a:lnTo>
                  <a:lnTo>
                    <a:pt x="78" y="486"/>
                  </a:lnTo>
                  <a:lnTo>
                    <a:pt x="90" y="492"/>
                  </a:lnTo>
                  <a:lnTo>
                    <a:pt x="114" y="498"/>
                  </a:lnTo>
                  <a:lnTo>
                    <a:pt x="132" y="498"/>
                  </a:lnTo>
                  <a:lnTo>
                    <a:pt x="150" y="492"/>
                  </a:lnTo>
                  <a:lnTo>
                    <a:pt x="162" y="486"/>
                  </a:lnTo>
                  <a:lnTo>
                    <a:pt x="168" y="480"/>
                  </a:lnTo>
                  <a:lnTo>
                    <a:pt x="186" y="444"/>
                  </a:lnTo>
                  <a:lnTo>
                    <a:pt x="198" y="432"/>
                  </a:lnTo>
                  <a:lnTo>
                    <a:pt x="210" y="432"/>
                  </a:lnTo>
                  <a:lnTo>
                    <a:pt x="228" y="438"/>
                  </a:lnTo>
                  <a:lnTo>
                    <a:pt x="270" y="438"/>
                  </a:lnTo>
                  <a:lnTo>
                    <a:pt x="324" y="432"/>
                  </a:lnTo>
                  <a:lnTo>
                    <a:pt x="366" y="426"/>
                  </a:lnTo>
                  <a:lnTo>
                    <a:pt x="390" y="414"/>
                  </a:lnTo>
                  <a:lnTo>
                    <a:pt x="402" y="402"/>
                  </a:lnTo>
                  <a:lnTo>
                    <a:pt x="414" y="384"/>
                  </a:lnTo>
                  <a:lnTo>
                    <a:pt x="426" y="372"/>
                  </a:lnTo>
                  <a:lnTo>
                    <a:pt x="450" y="360"/>
                  </a:lnTo>
                  <a:lnTo>
                    <a:pt x="462" y="348"/>
                  </a:lnTo>
                  <a:lnTo>
                    <a:pt x="474" y="342"/>
                  </a:lnTo>
                  <a:lnTo>
                    <a:pt x="486" y="330"/>
                  </a:lnTo>
                  <a:lnTo>
                    <a:pt x="504" y="324"/>
                  </a:lnTo>
                  <a:lnTo>
                    <a:pt x="528" y="312"/>
                  </a:lnTo>
                  <a:lnTo>
                    <a:pt x="546" y="306"/>
                  </a:lnTo>
                  <a:lnTo>
                    <a:pt x="558" y="294"/>
                  </a:lnTo>
                  <a:lnTo>
                    <a:pt x="594" y="276"/>
                  </a:lnTo>
                  <a:lnTo>
                    <a:pt x="666" y="276"/>
                  </a:lnTo>
                  <a:lnTo>
                    <a:pt x="666" y="270"/>
                  </a:lnTo>
                  <a:lnTo>
                    <a:pt x="672" y="264"/>
                  </a:lnTo>
                  <a:lnTo>
                    <a:pt x="684" y="240"/>
                  </a:lnTo>
                  <a:lnTo>
                    <a:pt x="690" y="222"/>
                  </a:lnTo>
                  <a:lnTo>
                    <a:pt x="702" y="210"/>
                  </a:lnTo>
                  <a:lnTo>
                    <a:pt x="708" y="198"/>
                  </a:lnTo>
                  <a:lnTo>
                    <a:pt x="720" y="192"/>
                  </a:lnTo>
                  <a:lnTo>
                    <a:pt x="720" y="186"/>
                  </a:lnTo>
                  <a:lnTo>
                    <a:pt x="732" y="186"/>
                  </a:lnTo>
                  <a:lnTo>
                    <a:pt x="648" y="0"/>
                  </a:lnTo>
                  <a:lnTo>
                    <a:pt x="630" y="0"/>
                  </a:lnTo>
                  <a:lnTo>
                    <a:pt x="588" y="6"/>
                  </a:lnTo>
                  <a:lnTo>
                    <a:pt x="540" y="18"/>
                  </a:lnTo>
                  <a:lnTo>
                    <a:pt x="492" y="24"/>
                  </a:lnTo>
                  <a:lnTo>
                    <a:pt x="468" y="24"/>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9" name="Western Sahara">
              <a:extLst>
                <a:ext uri="{FF2B5EF4-FFF2-40B4-BE49-F238E27FC236}">
                  <a16:creationId xmlns:a16="http://schemas.microsoft.com/office/drawing/2014/main" id="{2A1FAB86-1A97-E43F-987D-0FF087FC1F0E}"/>
                </a:ext>
              </a:extLst>
            </p:cNvPr>
            <p:cNvSpPr>
              <a:spLocks/>
            </p:cNvSpPr>
            <p:nvPr/>
          </p:nvSpPr>
          <p:spPr bwMode="gray">
            <a:xfrm>
              <a:off x="3741738" y="3181351"/>
              <a:ext cx="241300" cy="206375"/>
            </a:xfrm>
            <a:custGeom>
              <a:avLst/>
              <a:gdLst>
                <a:gd name="T0" fmla="*/ 2147483647 w 600"/>
                <a:gd name="T1" fmla="*/ 0 h 510"/>
                <a:gd name="T2" fmla="*/ 2147483647 w 600"/>
                <a:gd name="T3" fmla="*/ 0 h 510"/>
                <a:gd name="T4" fmla="*/ 2147483647 w 600"/>
                <a:gd name="T5" fmla="*/ 2147483647 h 510"/>
                <a:gd name="T6" fmla="*/ 2147483647 w 600"/>
                <a:gd name="T7" fmla="*/ 2147483647 h 510"/>
                <a:gd name="T8" fmla="*/ 2147483647 w 600"/>
                <a:gd name="T9" fmla="*/ 2147483647 h 510"/>
                <a:gd name="T10" fmla="*/ 2147483647 w 600"/>
                <a:gd name="T11" fmla="*/ 2147483647 h 510"/>
                <a:gd name="T12" fmla="*/ 2147483647 w 600"/>
                <a:gd name="T13" fmla="*/ 2147483647 h 510"/>
                <a:gd name="T14" fmla="*/ 2147483647 w 600"/>
                <a:gd name="T15" fmla="*/ 2147483647 h 510"/>
                <a:gd name="T16" fmla="*/ 2147483647 w 600"/>
                <a:gd name="T17" fmla="*/ 2147483647 h 510"/>
                <a:gd name="T18" fmla="*/ 2147483647 w 600"/>
                <a:gd name="T19" fmla="*/ 2147483647 h 510"/>
                <a:gd name="T20" fmla="*/ 2147483647 w 600"/>
                <a:gd name="T21" fmla="*/ 2147483647 h 510"/>
                <a:gd name="T22" fmla="*/ 2147483647 w 600"/>
                <a:gd name="T23" fmla="*/ 2147483647 h 510"/>
                <a:gd name="T24" fmla="*/ 2147483647 w 600"/>
                <a:gd name="T25" fmla="*/ 2147483647 h 510"/>
                <a:gd name="T26" fmla="*/ 2147483647 w 600"/>
                <a:gd name="T27" fmla="*/ 2147483647 h 510"/>
                <a:gd name="T28" fmla="*/ 2147483647 w 600"/>
                <a:gd name="T29" fmla="*/ 2147483647 h 510"/>
                <a:gd name="T30" fmla="*/ 2147483647 w 600"/>
                <a:gd name="T31" fmla="*/ 2147483647 h 510"/>
                <a:gd name="T32" fmla="*/ 2147483647 w 600"/>
                <a:gd name="T33" fmla="*/ 2147483647 h 510"/>
                <a:gd name="T34" fmla="*/ 2147483647 w 600"/>
                <a:gd name="T35" fmla="*/ 2147483647 h 510"/>
                <a:gd name="T36" fmla="*/ 2147483647 w 600"/>
                <a:gd name="T37" fmla="*/ 2147483647 h 510"/>
                <a:gd name="T38" fmla="*/ 2147483647 w 600"/>
                <a:gd name="T39" fmla="*/ 2147483647 h 510"/>
                <a:gd name="T40" fmla="*/ 2147483647 w 600"/>
                <a:gd name="T41" fmla="*/ 2147483647 h 510"/>
                <a:gd name="T42" fmla="*/ 2147483647 w 600"/>
                <a:gd name="T43" fmla="*/ 2147483647 h 510"/>
                <a:gd name="T44" fmla="*/ 2147483647 w 600"/>
                <a:gd name="T45" fmla="*/ 2147483647 h 510"/>
                <a:gd name="T46" fmla="*/ 2147483647 w 600"/>
                <a:gd name="T47" fmla="*/ 2147483647 h 510"/>
                <a:gd name="T48" fmla="*/ 2147483647 w 600"/>
                <a:gd name="T49" fmla="*/ 2147483647 h 510"/>
                <a:gd name="T50" fmla="*/ 2147483647 w 600"/>
                <a:gd name="T51" fmla="*/ 2147483647 h 510"/>
                <a:gd name="T52" fmla="*/ 2147483647 w 600"/>
                <a:gd name="T53" fmla="*/ 2147483647 h 510"/>
                <a:gd name="T54" fmla="*/ 2147483647 w 600"/>
                <a:gd name="T55" fmla="*/ 2147483647 h 510"/>
                <a:gd name="T56" fmla="*/ 2147483647 w 600"/>
                <a:gd name="T57" fmla="*/ 2147483647 h 510"/>
                <a:gd name="T58" fmla="*/ 2147483647 w 600"/>
                <a:gd name="T59" fmla="*/ 2147483647 h 510"/>
                <a:gd name="T60" fmla="*/ 2147483647 w 600"/>
                <a:gd name="T61" fmla="*/ 2147483647 h 510"/>
                <a:gd name="T62" fmla="*/ 2147483647 w 600"/>
                <a:gd name="T63" fmla="*/ 2147483647 h 510"/>
                <a:gd name="T64" fmla="*/ 2147483647 w 600"/>
                <a:gd name="T65" fmla="*/ 2147483647 h 510"/>
                <a:gd name="T66" fmla="*/ 2147483647 w 600"/>
                <a:gd name="T67" fmla="*/ 2147483647 h 510"/>
                <a:gd name="T68" fmla="*/ 2147483647 w 600"/>
                <a:gd name="T69" fmla="*/ 2147483647 h 510"/>
                <a:gd name="T70" fmla="*/ 2147483647 w 600"/>
                <a:gd name="T71" fmla="*/ 2147483647 h 510"/>
                <a:gd name="T72" fmla="*/ 2147483647 w 600"/>
                <a:gd name="T73" fmla="*/ 2147483647 h 510"/>
                <a:gd name="T74" fmla="*/ 2147483647 w 600"/>
                <a:gd name="T75" fmla="*/ 2147483647 h 510"/>
                <a:gd name="T76" fmla="*/ 2147483647 w 600"/>
                <a:gd name="T77" fmla="*/ 2147483647 h 510"/>
                <a:gd name="T78" fmla="*/ 0 w 600"/>
                <a:gd name="T79" fmla="*/ 2147483647 h 510"/>
                <a:gd name="T80" fmla="*/ 0 w 600"/>
                <a:gd name="T81" fmla="*/ 2147483647 h 510"/>
                <a:gd name="T82" fmla="*/ 2147483647 w 600"/>
                <a:gd name="T83" fmla="*/ 2147483647 h 510"/>
                <a:gd name="T84" fmla="*/ 2147483647 w 600"/>
                <a:gd name="T85" fmla="*/ 2147483647 h 510"/>
                <a:gd name="T86" fmla="*/ 2147483647 w 600"/>
                <a:gd name="T87" fmla="*/ 2147483647 h 510"/>
                <a:gd name="T88" fmla="*/ 2147483647 w 600"/>
                <a:gd name="T89" fmla="*/ 2147483647 h 510"/>
                <a:gd name="T90" fmla="*/ 2147483647 w 600"/>
                <a:gd name="T91" fmla="*/ 2147483647 h 510"/>
                <a:gd name="T92" fmla="*/ 2147483647 w 600"/>
                <a:gd name="T93" fmla="*/ 2147483647 h 510"/>
                <a:gd name="T94" fmla="*/ 2147483647 w 600"/>
                <a:gd name="T95" fmla="*/ 2147483647 h 510"/>
                <a:gd name="T96" fmla="*/ 2147483647 w 600"/>
                <a:gd name="T97" fmla="*/ 2147483647 h 510"/>
                <a:gd name="T98" fmla="*/ 2147483647 w 600"/>
                <a:gd name="T99" fmla="*/ 2147483647 h 510"/>
                <a:gd name="T100" fmla="*/ 2147483647 w 600"/>
                <a:gd name="T101" fmla="*/ 2147483647 h 510"/>
                <a:gd name="T102" fmla="*/ 2147483647 w 600"/>
                <a:gd name="T103" fmla="*/ 2147483647 h 510"/>
                <a:gd name="T104" fmla="*/ 2147483647 w 600"/>
                <a:gd name="T105" fmla="*/ 2147483647 h 510"/>
                <a:gd name="T106" fmla="*/ 2147483647 w 600"/>
                <a:gd name="T107" fmla="*/ 2147483647 h 510"/>
                <a:gd name="T108" fmla="*/ 2147483647 w 600"/>
                <a:gd name="T109" fmla="*/ 2147483647 h 510"/>
                <a:gd name="T110" fmla="*/ 2147483647 w 600"/>
                <a:gd name="T111" fmla="*/ 2147483647 h 510"/>
                <a:gd name="T112" fmla="*/ 2147483647 w 600"/>
                <a:gd name="T113" fmla="*/ 0 h 510"/>
                <a:gd name="T114" fmla="*/ 2147483647 w 600"/>
                <a:gd name="T115" fmla="*/ 0 h 5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00"/>
                <a:gd name="T175" fmla="*/ 0 h 510"/>
                <a:gd name="T176" fmla="*/ 600 w 600"/>
                <a:gd name="T177" fmla="*/ 510 h 5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00" h="510">
                  <a:moveTo>
                    <a:pt x="546" y="0"/>
                  </a:moveTo>
                  <a:lnTo>
                    <a:pt x="288" y="0"/>
                  </a:lnTo>
                  <a:lnTo>
                    <a:pt x="282" y="6"/>
                  </a:lnTo>
                  <a:lnTo>
                    <a:pt x="270" y="30"/>
                  </a:lnTo>
                  <a:lnTo>
                    <a:pt x="270" y="42"/>
                  </a:lnTo>
                  <a:lnTo>
                    <a:pt x="264" y="54"/>
                  </a:lnTo>
                  <a:lnTo>
                    <a:pt x="264" y="66"/>
                  </a:lnTo>
                  <a:lnTo>
                    <a:pt x="234" y="96"/>
                  </a:lnTo>
                  <a:lnTo>
                    <a:pt x="198" y="96"/>
                  </a:lnTo>
                  <a:lnTo>
                    <a:pt x="186" y="108"/>
                  </a:lnTo>
                  <a:lnTo>
                    <a:pt x="186" y="144"/>
                  </a:lnTo>
                  <a:lnTo>
                    <a:pt x="156" y="174"/>
                  </a:lnTo>
                  <a:lnTo>
                    <a:pt x="156" y="186"/>
                  </a:lnTo>
                  <a:lnTo>
                    <a:pt x="168" y="210"/>
                  </a:lnTo>
                  <a:lnTo>
                    <a:pt x="168" y="222"/>
                  </a:lnTo>
                  <a:lnTo>
                    <a:pt x="156" y="246"/>
                  </a:lnTo>
                  <a:lnTo>
                    <a:pt x="144" y="252"/>
                  </a:lnTo>
                  <a:lnTo>
                    <a:pt x="138" y="252"/>
                  </a:lnTo>
                  <a:lnTo>
                    <a:pt x="132" y="258"/>
                  </a:lnTo>
                  <a:lnTo>
                    <a:pt x="126" y="270"/>
                  </a:lnTo>
                  <a:lnTo>
                    <a:pt x="114" y="282"/>
                  </a:lnTo>
                  <a:lnTo>
                    <a:pt x="102" y="288"/>
                  </a:lnTo>
                  <a:lnTo>
                    <a:pt x="96" y="294"/>
                  </a:lnTo>
                  <a:lnTo>
                    <a:pt x="84" y="300"/>
                  </a:lnTo>
                  <a:lnTo>
                    <a:pt x="78" y="306"/>
                  </a:lnTo>
                  <a:lnTo>
                    <a:pt x="78" y="318"/>
                  </a:lnTo>
                  <a:lnTo>
                    <a:pt x="90" y="324"/>
                  </a:lnTo>
                  <a:lnTo>
                    <a:pt x="78" y="330"/>
                  </a:lnTo>
                  <a:lnTo>
                    <a:pt x="60" y="366"/>
                  </a:lnTo>
                  <a:lnTo>
                    <a:pt x="60" y="384"/>
                  </a:lnTo>
                  <a:lnTo>
                    <a:pt x="48" y="384"/>
                  </a:lnTo>
                  <a:lnTo>
                    <a:pt x="48" y="390"/>
                  </a:lnTo>
                  <a:lnTo>
                    <a:pt x="54" y="396"/>
                  </a:lnTo>
                  <a:lnTo>
                    <a:pt x="54" y="408"/>
                  </a:lnTo>
                  <a:lnTo>
                    <a:pt x="48" y="420"/>
                  </a:lnTo>
                  <a:lnTo>
                    <a:pt x="36" y="426"/>
                  </a:lnTo>
                  <a:lnTo>
                    <a:pt x="24" y="426"/>
                  </a:lnTo>
                  <a:lnTo>
                    <a:pt x="18" y="432"/>
                  </a:lnTo>
                  <a:lnTo>
                    <a:pt x="6" y="456"/>
                  </a:lnTo>
                  <a:lnTo>
                    <a:pt x="0" y="462"/>
                  </a:lnTo>
                  <a:lnTo>
                    <a:pt x="0" y="510"/>
                  </a:lnTo>
                  <a:lnTo>
                    <a:pt x="276" y="510"/>
                  </a:lnTo>
                  <a:lnTo>
                    <a:pt x="282" y="408"/>
                  </a:lnTo>
                  <a:lnTo>
                    <a:pt x="276" y="396"/>
                  </a:lnTo>
                  <a:lnTo>
                    <a:pt x="276" y="378"/>
                  </a:lnTo>
                  <a:lnTo>
                    <a:pt x="282" y="366"/>
                  </a:lnTo>
                  <a:lnTo>
                    <a:pt x="306" y="354"/>
                  </a:lnTo>
                  <a:lnTo>
                    <a:pt x="336" y="354"/>
                  </a:lnTo>
                  <a:lnTo>
                    <a:pt x="348" y="348"/>
                  </a:lnTo>
                  <a:lnTo>
                    <a:pt x="354" y="342"/>
                  </a:lnTo>
                  <a:lnTo>
                    <a:pt x="354" y="150"/>
                  </a:lnTo>
                  <a:lnTo>
                    <a:pt x="366" y="144"/>
                  </a:lnTo>
                  <a:lnTo>
                    <a:pt x="366" y="132"/>
                  </a:lnTo>
                  <a:lnTo>
                    <a:pt x="588" y="126"/>
                  </a:lnTo>
                  <a:lnTo>
                    <a:pt x="588" y="90"/>
                  </a:lnTo>
                  <a:lnTo>
                    <a:pt x="594" y="84"/>
                  </a:lnTo>
                  <a:lnTo>
                    <a:pt x="600" y="0"/>
                  </a:lnTo>
                  <a:lnTo>
                    <a:pt x="546" y="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0" name="West Bank">
              <a:extLst>
                <a:ext uri="{FF2B5EF4-FFF2-40B4-BE49-F238E27FC236}">
                  <a16:creationId xmlns:a16="http://schemas.microsoft.com/office/drawing/2014/main" id="{88BA1300-D5C0-F5B5-2AA2-F141AB2AFF6E}"/>
                </a:ext>
              </a:extLst>
            </p:cNvPr>
            <p:cNvSpPr>
              <a:spLocks/>
            </p:cNvSpPr>
            <p:nvPr/>
          </p:nvSpPr>
          <p:spPr bwMode="gray">
            <a:xfrm>
              <a:off x="5184775" y="3025776"/>
              <a:ext cx="17462" cy="38100"/>
            </a:xfrm>
            <a:custGeom>
              <a:avLst/>
              <a:gdLst>
                <a:gd name="T0" fmla="*/ 2147483647 w 42"/>
                <a:gd name="T1" fmla="*/ 2147483647 h 96"/>
                <a:gd name="T2" fmla="*/ 2147483647 w 42"/>
                <a:gd name="T3" fmla="*/ 2147483647 h 96"/>
                <a:gd name="T4" fmla="*/ 2147483647 w 42"/>
                <a:gd name="T5" fmla="*/ 2147483647 h 96"/>
                <a:gd name="T6" fmla="*/ 2147483647 w 42"/>
                <a:gd name="T7" fmla="*/ 0 h 96"/>
                <a:gd name="T8" fmla="*/ 2147483647 w 42"/>
                <a:gd name="T9" fmla="*/ 0 h 96"/>
                <a:gd name="T10" fmla="*/ 0 w 42"/>
                <a:gd name="T11" fmla="*/ 2147483647 h 96"/>
                <a:gd name="T12" fmla="*/ 0 w 42"/>
                <a:gd name="T13" fmla="*/ 2147483647 h 96"/>
                <a:gd name="T14" fmla="*/ 2147483647 w 42"/>
                <a:gd name="T15" fmla="*/ 2147483647 h 96"/>
                <a:gd name="T16" fmla="*/ 2147483647 w 42"/>
                <a:gd name="T17" fmla="*/ 2147483647 h 96"/>
                <a:gd name="T18" fmla="*/ 2147483647 w 42"/>
                <a:gd name="T19" fmla="*/ 2147483647 h 96"/>
                <a:gd name="T20" fmla="*/ 2147483647 w 42"/>
                <a:gd name="T21" fmla="*/ 2147483647 h 96"/>
                <a:gd name="T22" fmla="*/ 2147483647 w 42"/>
                <a:gd name="T23" fmla="*/ 2147483647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
                <a:gd name="T37" fmla="*/ 0 h 96"/>
                <a:gd name="T38" fmla="*/ 42 w 42"/>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 h="96">
                  <a:moveTo>
                    <a:pt x="24" y="78"/>
                  </a:moveTo>
                  <a:lnTo>
                    <a:pt x="30" y="84"/>
                  </a:lnTo>
                  <a:lnTo>
                    <a:pt x="42" y="72"/>
                  </a:lnTo>
                  <a:lnTo>
                    <a:pt x="36" y="0"/>
                  </a:lnTo>
                  <a:lnTo>
                    <a:pt x="18" y="0"/>
                  </a:lnTo>
                  <a:lnTo>
                    <a:pt x="0" y="18"/>
                  </a:lnTo>
                  <a:lnTo>
                    <a:pt x="0" y="90"/>
                  </a:lnTo>
                  <a:lnTo>
                    <a:pt x="6" y="96"/>
                  </a:lnTo>
                  <a:lnTo>
                    <a:pt x="12" y="90"/>
                  </a:lnTo>
                  <a:lnTo>
                    <a:pt x="18" y="90"/>
                  </a:lnTo>
                  <a:lnTo>
                    <a:pt x="18" y="84"/>
                  </a:lnTo>
                  <a:lnTo>
                    <a:pt x="24" y="78"/>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1" name="Uzbekistan">
              <a:extLst>
                <a:ext uri="{FF2B5EF4-FFF2-40B4-BE49-F238E27FC236}">
                  <a16:creationId xmlns:a16="http://schemas.microsoft.com/office/drawing/2014/main" id="{C066A745-CBC2-55B8-AD08-CB58CF97EC48}"/>
                </a:ext>
              </a:extLst>
            </p:cNvPr>
            <p:cNvSpPr>
              <a:spLocks/>
            </p:cNvSpPr>
            <p:nvPr/>
          </p:nvSpPr>
          <p:spPr bwMode="gray">
            <a:xfrm>
              <a:off x="5683250" y="2605088"/>
              <a:ext cx="476250" cy="268288"/>
            </a:xfrm>
            <a:custGeom>
              <a:avLst/>
              <a:gdLst>
                <a:gd name="T0" fmla="*/ 2147483647 w 1182"/>
                <a:gd name="T1" fmla="*/ 2147483647 h 666"/>
                <a:gd name="T2" fmla="*/ 2147483647 w 1182"/>
                <a:gd name="T3" fmla="*/ 2147483647 h 666"/>
                <a:gd name="T4" fmla="*/ 2147483647 w 1182"/>
                <a:gd name="T5" fmla="*/ 2147483647 h 666"/>
                <a:gd name="T6" fmla="*/ 2147483647 w 1182"/>
                <a:gd name="T7" fmla="*/ 2147483647 h 666"/>
                <a:gd name="T8" fmla="*/ 2147483647 w 1182"/>
                <a:gd name="T9" fmla="*/ 2147483647 h 666"/>
                <a:gd name="T10" fmla="*/ 2147483647 w 1182"/>
                <a:gd name="T11" fmla="*/ 2147483647 h 666"/>
                <a:gd name="T12" fmla="*/ 2147483647 w 1182"/>
                <a:gd name="T13" fmla="*/ 2147483647 h 666"/>
                <a:gd name="T14" fmla="*/ 2147483647 w 1182"/>
                <a:gd name="T15" fmla="*/ 2147483647 h 666"/>
                <a:gd name="T16" fmla="*/ 2147483647 w 1182"/>
                <a:gd name="T17" fmla="*/ 2147483647 h 666"/>
                <a:gd name="T18" fmla="*/ 2147483647 w 1182"/>
                <a:gd name="T19" fmla="*/ 2147483647 h 666"/>
                <a:gd name="T20" fmla="*/ 2147483647 w 1182"/>
                <a:gd name="T21" fmla="*/ 2147483647 h 666"/>
                <a:gd name="T22" fmla="*/ 2147483647 w 1182"/>
                <a:gd name="T23" fmla="*/ 2147483647 h 666"/>
                <a:gd name="T24" fmla="*/ 2147483647 w 1182"/>
                <a:gd name="T25" fmla="*/ 2147483647 h 666"/>
                <a:gd name="T26" fmla="*/ 2147483647 w 1182"/>
                <a:gd name="T27" fmla="*/ 2147483647 h 666"/>
                <a:gd name="T28" fmla="*/ 2147483647 w 1182"/>
                <a:gd name="T29" fmla="*/ 2147483647 h 666"/>
                <a:gd name="T30" fmla="*/ 2147483647 w 1182"/>
                <a:gd name="T31" fmla="*/ 2147483647 h 666"/>
                <a:gd name="T32" fmla="*/ 2147483647 w 1182"/>
                <a:gd name="T33" fmla="*/ 2147483647 h 666"/>
                <a:gd name="T34" fmla="*/ 2147483647 w 1182"/>
                <a:gd name="T35" fmla="*/ 2147483647 h 666"/>
                <a:gd name="T36" fmla="*/ 2147483647 w 1182"/>
                <a:gd name="T37" fmla="*/ 2147483647 h 666"/>
                <a:gd name="T38" fmla="*/ 2147483647 w 1182"/>
                <a:gd name="T39" fmla="*/ 2147483647 h 666"/>
                <a:gd name="T40" fmla="*/ 2147483647 w 1182"/>
                <a:gd name="T41" fmla="*/ 2147483647 h 666"/>
                <a:gd name="T42" fmla="*/ 2147483647 w 1182"/>
                <a:gd name="T43" fmla="*/ 2147483647 h 666"/>
                <a:gd name="T44" fmla="*/ 2147483647 w 1182"/>
                <a:gd name="T45" fmla="*/ 2147483647 h 666"/>
                <a:gd name="T46" fmla="*/ 2147483647 w 1182"/>
                <a:gd name="T47" fmla="*/ 2147483647 h 666"/>
                <a:gd name="T48" fmla="*/ 2147483647 w 1182"/>
                <a:gd name="T49" fmla="*/ 2147483647 h 666"/>
                <a:gd name="T50" fmla="*/ 2147483647 w 1182"/>
                <a:gd name="T51" fmla="*/ 2147483647 h 666"/>
                <a:gd name="T52" fmla="*/ 2147483647 w 1182"/>
                <a:gd name="T53" fmla="*/ 2147483647 h 666"/>
                <a:gd name="T54" fmla="*/ 2147483647 w 1182"/>
                <a:gd name="T55" fmla="*/ 2147483647 h 666"/>
                <a:gd name="T56" fmla="*/ 2147483647 w 1182"/>
                <a:gd name="T57" fmla="*/ 2147483647 h 666"/>
                <a:gd name="T58" fmla="*/ 2147483647 w 1182"/>
                <a:gd name="T59" fmla="*/ 2147483647 h 666"/>
                <a:gd name="T60" fmla="*/ 2147483647 w 1182"/>
                <a:gd name="T61" fmla="*/ 2147483647 h 666"/>
                <a:gd name="T62" fmla="*/ 2147483647 w 1182"/>
                <a:gd name="T63" fmla="*/ 2147483647 h 666"/>
                <a:gd name="T64" fmla="*/ 2147483647 w 1182"/>
                <a:gd name="T65" fmla="*/ 2147483647 h 666"/>
                <a:gd name="T66" fmla="*/ 2147483647 w 1182"/>
                <a:gd name="T67" fmla="*/ 2147483647 h 666"/>
                <a:gd name="T68" fmla="*/ 2147483647 w 1182"/>
                <a:gd name="T69" fmla="*/ 2147483647 h 666"/>
                <a:gd name="T70" fmla="*/ 2147483647 w 1182"/>
                <a:gd name="T71" fmla="*/ 2147483647 h 666"/>
                <a:gd name="T72" fmla="*/ 2147483647 w 1182"/>
                <a:gd name="T73" fmla="*/ 2147483647 h 666"/>
                <a:gd name="T74" fmla="*/ 2147483647 w 1182"/>
                <a:gd name="T75" fmla="*/ 2147483647 h 666"/>
                <a:gd name="T76" fmla="*/ 2147483647 w 1182"/>
                <a:gd name="T77" fmla="*/ 2147483647 h 666"/>
                <a:gd name="T78" fmla="*/ 2147483647 w 1182"/>
                <a:gd name="T79" fmla="*/ 2147483647 h 666"/>
                <a:gd name="T80" fmla="*/ 2147483647 w 1182"/>
                <a:gd name="T81" fmla="*/ 2147483647 h 666"/>
                <a:gd name="T82" fmla="*/ 2147483647 w 1182"/>
                <a:gd name="T83" fmla="*/ 2147483647 h 666"/>
                <a:gd name="T84" fmla="*/ 2147483647 w 1182"/>
                <a:gd name="T85" fmla="*/ 2147483647 h 666"/>
                <a:gd name="T86" fmla="*/ 2147483647 w 1182"/>
                <a:gd name="T87" fmla="*/ 2147483647 h 666"/>
                <a:gd name="T88" fmla="*/ 2147483647 w 1182"/>
                <a:gd name="T89" fmla="*/ 2147483647 h 666"/>
                <a:gd name="T90" fmla="*/ 2147483647 w 1182"/>
                <a:gd name="T91" fmla="*/ 2147483647 h 666"/>
                <a:gd name="T92" fmla="*/ 2147483647 w 1182"/>
                <a:gd name="T93" fmla="*/ 2147483647 h 666"/>
                <a:gd name="T94" fmla="*/ 2147483647 w 1182"/>
                <a:gd name="T95" fmla="*/ 2147483647 h 666"/>
                <a:gd name="T96" fmla="*/ 2147483647 w 1182"/>
                <a:gd name="T97" fmla="*/ 2147483647 h 666"/>
                <a:gd name="T98" fmla="*/ 2147483647 w 1182"/>
                <a:gd name="T99" fmla="*/ 2147483647 h 666"/>
                <a:gd name="T100" fmla="*/ 2147483647 w 1182"/>
                <a:gd name="T101" fmla="*/ 2147483647 h 666"/>
                <a:gd name="T102" fmla="*/ 2147483647 w 1182"/>
                <a:gd name="T103" fmla="*/ 2147483647 h 666"/>
                <a:gd name="T104" fmla="*/ 2147483647 w 1182"/>
                <a:gd name="T105" fmla="*/ 2147483647 h 666"/>
                <a:gd name="T106" fmla="*/ 2147483647 w 1182"/>
                <a:gd name="T107" fmla="*/ 2147483647 h 666"/>
                <a:gd name="T108" fmla="*/ 2147483647 w 1182"/>
                <a:gd name="T109" fmla="*/ 2147483647 h 666"/>
                <a:gd name="T110" fmla="*/ 2147483647 w 1182"/>
                <a:gd name="T111" fmla="*/ 2147483647 h 666"/>
                <a:gd name="T112" fmla="*/ 2147483647 w 1182"/>
                <a:gd name="T113" fmla="*/ 2147483647 h 666"/>
                <a:gd name="T114" fmla="*/ 2147483647 w 1182"/>
                <a:gd name="T115" fmla="*/ 2147483647 h 6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82"/>
                <a:gd name="T175" fmla="*/ 0 h 666"/>
                <a:gd name="T176" fmla="*/ 1182 w 1182"/>
                <a:gd name="T177" fmla="*/ 666 h 6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82" h="666">
                  <a:moveTo>
                    <a:pt x="1152" y="372"/>
                  </a:moveTo>
                  <a:lnTo>
                    <a:pt x="1146" y="360"/>
                  </a:lnTo>
                  <a:lnTo>
                    <a:pt x="1122" y="360"/>
                  </a:lnTo>
                  <a:lnTo>
                    <a:pt x="1116" y="342"/>
                  </a:lnTo>
                  <a:lnTo>
                    <a:pt x="1098" y="342"/>
                  </a:lnTo>
                  <a:lnTo>
                    <a:pt x="1080" y="318"/>
                  </a:lnTo>
                  <a:lnTo>
                    <a:pt x="1080" y="330"/>
                  </a:lnTo>
                  <a:lnTo>
                    <a:pt x="1068" y="330"/>
                  </a:lnTo>
                  <a:lnTo>
                    <a:pt x="1068" y="342"/>
                  </a:lnTo>
                  <a:lnTo>
                    <a:pt x="1032" y="342"/>
                  </a:lnTo>
                  <a:lnTo>
                    <a:pt x="1020" y="330"/>
                  </a:lnTo>
                  <a:lnTo>
                    <a:pt x="990" y="318"/>
                  </a:lnTo>
                  <a:lnTo>
                    <a:pt x="1038" y="270"/>
                  </a:lnTo>
                  <a:lnTo>
                    <a:pt x="1038" y="264"/>
                  </a:lnTo>
                  <a:lnTo>
                    <a:pt x="1032" y="264"/>
                  </a:lnTo>
                  <a:lnTo>
                    <a:pt x="1032" y="258"/>
                  </a:lnTo>
                  <a:lnTo>
                    <a:pt x="1002" y="276"/>
                  </a:lnTo>
                  <a:lnTo>
                    <a:pt x="978" y="276"/>
                  </a:lnTo>
                  <a:lnTo>
                    <a:pt x="966" y="300"/>
                  </a:lnTo>
                  <a:lnTo>
                    <a:pt x="960" y="300"/>
                  </a:lnTo>
                  <a:lnTo>
                    <a:pt x="954" y="306"/>
                  </a:lnTo>
                  <a:lnTo>
                    <a:pt x="942" y="306"/>
                  </a:lnTo>
                  <a:lnTo>
                    <a:pt x="930" y="312"/>
                  </a:lnTo>
                  <a:lnTo>
                    <a:pt x="918" y="324"/>
                  </a:lnTo>
                  <a:lnTo>
                    <a:pt x="918" y="342"/>
                  </a:lnTo>
                  <a:lnTo>
                    <a:pt x="912" y="342"/>
                  </a:lnTo>
                  <a:lnTo>
                    <a:pt x="906" y="348"/>
                  </a:lnTo>
                  <a:lnTo>
                    <a:pt x="894" y="354"/>
                  </a:lnTo>
                  <a:lnTo>
                    <a:pt x="882" y="366"/>
                  </a:lnTo>
                  <a:lnTo>
                    <a:pt x="882" y="378"/>
                  </a:lnTo>
                  <a:lnTo>
                    <a:pt x="888" y="384"/>
                  </a:lnTo>
                  <a:lnTo>
                    <a:pt x="888" y="396"/>
                  </a:lnTo>
                  <a:lnTo>
                    <a:pt x="882" y="390"/>
                  </a:lnTo>
                  <a:lnTo>
                    <a:pt x="870" y="390"/>
                  </a:lnTo>
                  <a:lnTo>
                    <a:pt x="858" y="384"/>
                  </a:lnTo>
                  <a:lnTo>
                    <a:pt x="852" y="384"/>
                  </a:lnTo>
                  <a:lnTo>
                    <a:pt x="852" y="372"/>
                  </a:lnTo>
                  <a:lnTo>
                    <a:pt x="858" y="366"/>
                  </a:lnTo>
                  <a:lnTo>
                    <a:pt x="858" y="348"/>
                  </a:lnTo>
                  <a:lnTo>
                    <a:pt x="840" y="342"/>
                  </a:lnTo>
                  <a:lnTo>
                    <a:pt x="762" y="342"/>
                  </a:lnTo>
                  <a:lnTo>
                    <a:pt x="732" y="282"/>
                  </a:lnTo>
                  <a:lnTo>
                    <a:pt x="726" y="276"/>
                  </a:lnTo>
                  <a:lnTo>
                    <a:pt x="714" y="276"/>
                  </a:lnTo>
                  <a:lnTo>
                    <a:pt x="708" y="282"/>
                  </a:lnTo>
                  <a:lnTo>
                    <a:pt x="702" y="282"/>
                  </a:lnTo>
                  <a:lnTo>
                    <a:pt x="696" y="276"/>
                  </a:lnTo>
                  <a:lnTo>
                    <a:pt x="696" y="234"/>
                  </a:lnTo>
                  <a:lnTo>
                    <a:pt x="690" y="216"/>
                  </a:lnTo>
                  <a:lnTo>
                    <a:pt x="690" y="204"/>
                  </a:lnTo>
                  <a:lnTo>
                    <a:pt x="660" y="204"/>
                  </a:lnTo>
                  <a:lnTo>
                    <a:pt x="654" y="192"/>
                  </a:lnTo>
                  <a:lnTo>
                    <a:pt x="642" y="186"/>
                  </a:lnTo>
                  <a:lnTo>
                    <a:pt x="636" y="168"/>
                  </a:lnTo>
                  <a:lnTo>
                    <a:pt x="618" y="150"/>
                  </a:lnTo>
                  <a:lnTo>
                    <a:pt x="612" y="138"/>
                  </a:lnTo>
                  <a:lnTo>
                    <a:pt x="600" y="138"/>
                  </a:lnTo>
                  <a:lnTo>
                    <a:pt x="576" y="150"/>
                  </a:lnTo>
                  <a:lnTo>
                    <a:pt x="570" y="156"/>
                  </a:lnTo>
                  <a:lnTo>
                    <a:pt x="552" y="156"/>
                  </a:lnTo>
                  <a:lnTo>
                    <a:pt x="534" y="150"/>
                  </a:lnTo>
                  <a:lnTo>
                    <a:pt x="474" y="150"/>
                  </a:lnTo>
                  <a:lnTo>
                    <a:pt x="456" y="156"/>
                  </a:lnTo>
                  <a:lnTo>
                    <a:pt x="420" y="156"/>
                  </a:lnTo>
                  <a:lnTo>
                    <a:pt x="414" y="162"/>
                  </a:lnTo>
                  <a:lnTo>
                    <a:pt x="408" y="162"/>
                  </a:lnTo>
                  <a:lnTo>
                    <a:pt x="330" y="90"/>
                  </a:lnTo>
                  <a:lnTo>
                    <a:pt x="264" y="54"/>
                  </a:lnTo>
                  <a:lnTo>
                    <a:pt x="270" y="66"/>
                  </a:lnTo>
                  <a:lnTo>
                    <a:pt x="270" y="90"/>
                  </a:lnTo>
                  <a:lnTo>
                    <a:pt x="264" y="102"/>
                  </a:lnTo>
                  <a:lnTo>
                    <a:pt x="258" y="108"/>
                  </a:lnTo>
                  <a:lnTo>
                    <a:pt x="240" y="108"/>
                  </a:lnTo>
                  <a:lnTo>
                    <a:pt x="228" y="102"/>
                  </a:lnTo>
                  <a:lnTo>
                    <a:pt x="222" y="96"/>
                  </a:lnTo>
                  <a:lnTo>
                    <a:pt x="222" y="78"/>
                  </a:lnTo>
                  <a:lnTo>
                    <a:pt x="210" y="54"/>
                  </a:lnTo>
                  <a:lnTo>
                    <a:pt x="216" y="36"/>
                  </a:lnTo>
                  <a:lnTo>
                    <a:pt x="162" y="12"/>
                  </a:lnTo>
                  <a:lnTo>
                    <a:pt x="156" y="30"/>
                  </a:lnTo>
                  <a:lnTo>
                    <a:pt x="168" y="36"/>
                  </a:lnTo>
                  <a:lnTo>
                    <a:pt x="174" y="48"/>
                  </a:lnTo>
                  <a:lnTo>
                    <a:pt x="174" y="72"/>
                  </a:lnTo>
                  <a:lnTo>
                    <a:pt x="168" y="78"/>
                  </a:lnTo>
                  <a:lnTo>
                    <a:pt x="156" y="84"/>
                  </a:lnTo>
                  <a:lnTo>
                    <a:pt x="150" y="84"/>
                  </a:lnTo>
                  <a:lnTo>
                    <a:pt x="144" y="78"/>
                  </a:lnTo>
                  <a:lnTo>
                    <a:pt x="144" y="60"/>
                  </a:lnTo>
                  <a:lnTo>
                    <a:pt x="132" y="48"/>
                  </a:lnTo>
                  <a:lnTo>
                    <a:pt x="132" y="42"/>
                  </a:lnTo>
                  <a:lnTo>
                    <a:pt x="144" y="30"/>
                  </a:lnTo>
                  <a:lnTo>
                    <a:pt x="150" y="6"/>
                  </a:lnTo>
                  <a:lnTo>
                    <a:pt x="144" y="0"/>
                  </a:lnTo>
                  <a:lnTo>
                    <a:pt x="0" y="42"/>
                  </a:lnTo>
                  <a:lnTo>
                    <a:pt x="48" y="324"/>
                  </a:lnTo>
                  <a:lnTo>
                    <a:pt x="60" y="324"/>
                  </a:lnTo>
                  <a:lnTo>
                    <a:pt x="72" y="336"/>
                  </a:lnTo>
                  <a:lnTo>
                    <a:pt x="138" y="336"/>
                  </a:lnTo>
                  <a:lnTo>
                    <a:pt x="132" y="324"/>
                  </a:lnTo>
                  <a:lnTo>
                    <a:pt x="120" y="318"/>
                  </a:lnTo>
                  <a:lnTo>
                    <a:pt x="114" y="300"/>
                  </a:lnTo>
                  <a:lnTo>
                    <a:pt x="114" y="288"/>
                  </a:lnTo>
                  <a:lnTo>
                    <a:pt x="132" y="270"/>
                  </a:lnTo>
                  <a:lnTo>
                    <a:pt x="144" y="264"/>
                  </a:lnTo>
                  <a:lnTo>
                    <a:pt x="156" y="264"/>
                  </a:lnTo>
                  <a:lnTo>
                    <a:pt x="162" y="258"/>
                  </a:lnTo>
                  <a:lnTo>
                    <a:pt x="168" y="258"/>
                  </a:lnTo>
                  <a:lnTo>
                    <a:pt x="168" y="246"/>
                  </a:lnTo>
                  <a:lnTo>
                    <a:pt x="174" y="240"/>
                  </a:lnTo>
                  <a:lnTo>
                    <a:pt x="180" y="240"/>
                  </a:lnTo>
                  <a:lnTo>
                    <a:pt x="186" y="246"/>
                  </a:lnTo>
                  <a:lnTo>
                    <a:pt x="198" y="246"/>
                  </a:lnTo>
                  <a:lnTo>
                    <a:pt x="204" y="252"/>
                  </a:lnTo>
                  <a:lnTo>
                    <a:pt x="174" y="222"/>
                  </a:lnTo>
                  <a:lnTo>
                    <a:pt x="204" y="228"/>
                  </a:lnTo>
                  <a:lnTo>
                    <a:pt x="210" y="216"/>
                  </a:lnTo>
                  <a:lnTo>
                    <a:pt x="228" y="240"/>
                  </a:lnTo>
                  <a:lnTo>
                    <a:pt x="252" y="240"/>
                  </a:lnTo>
                  <a:lnTo>
                    <a:pt x="252" y="252"/>
                  </a:lnTo>
                  <a:lnTo>
                    <a:pt x="264" y="258"/>
                  </a:lnTo>
                  <a:lnTo>
                    <a:pt x="300" y="258"/>
                  </a:lnTo>
                  <a:lnTo>
                    <a:pt x="306" y="264"/>
                  </a:lnTo>
                  <a:lnTo>
                    <a:pt x="312" y="276"/>
                  </a:lnTo>
                  <a:lnTo>
                    <a:pt x="312" y="288"/>
                  </a:lnTo>
                  <a:lnTo>
                    <a:pt x="324" y="294"/>
                  </a:lnTo>
                  <a:lnTo>
                    <a:pt x="312" y="306"/>
                  </a:lnTo>
                  <a:lnTo>
                    <a:pt x="312" y="318"/>
                  </a:lnTo>
                  <a:lnTo>
                    <a:pt x="330" y="336"/>
                  </a:lnTo>
                  <a:lnTo>
                    <a:pt x="360" y="336"/>
                  </a:lnTo>
                  <a:lnTo>
                    <a:pt x="414" y="342"/>
                  </a:lnTo>
                  <a:lnTo>
                    <a:pt x="414" y="336"/>
                  </a:lnTo>
                  <a:lnTo>
                    <a:pt x="450" y="354"/>
                  </a:lnTo>
                  <a:lnTo>
                    <a:pt x="468" y="384"/>
                  </a:lnTo>
                  <a:lnTo>
                    <a:pt x="486" y="402"/>
                  </a:lnTo>
                  <a:lnTo>
                    <a:pt x="486" y="408"/>
                  </a:lnTo>
                  <a:lnTo>
                    <a:pt x="492" y="414"/>
                  </a:lnTo>
                  <a:lnTo>
                    <a:pt x="510" y="450"/>
                  </a:lnTo>
                  <a:lnTo>
                    <a:pt x="522" y="462"/>
                  </a:lnTo>
                  <a:lnTo>
                    <a:pt x="534" y="468"/>
                  </a:lnTo>
                  <a:lnTo>
                    <a:pt x="552" y="468"/>
                  </a:lnTo>
                  <a:lnTo>
                    <a:pt x="564" y="474"/>
                  </a:lnTo>
                  <a:lnTo>
                    <a:pt x="570" y="474"/>
                  </a:lnTo>
                  <a:lnTo>
                    <a:pt x="582" y="486"/>
                  </a:lnTo>
                  <a:lnTo>
                    <a:pt x="588" y="498"/>
                  </a:lnTo>
                  <a:lnTo>
                    <a:pt x="594" y="504"/>
                  </a:lnTo>
                  <a:lnTo>
                    <a:pt x="624" y="522"/>
                  </a:lnTo>
                  <a:lnTo>
                    <a:pt x="648" y="522"/>
                  </a:lnTo>
                  <a:lnTo>
                    <a:pt x="666" y="534"/>
                  </a:lnTo>
                  <a:lnTo>
                    <a:pt x="690" y="546"/>
                  </a:lnTo>
                  <a:lnTo>
                    <a:pt x="696" y="552"/>
                  </a:lnTo>
                  <a:lnTo>
                    <a:pt x="708" y="558"/>
                  </a:lnTo>
                  <a:lnTo>
                    <a:pt x="720" y="570"/>
                  </a:lnTo>
                  <a:lnTo>
                    <a:pt x="732" y="570"/>
                  </a:lnTo>
                  <a:lnTo>
                    <a:pt x="744" y="582"/>
                  </a:lnTo>
                  <a:lnTo>
                    <a:pt x="750" y="582"/>
                  </a:lnTo>
                  <a:lnTo>
                    <a:pt x="774" y="576"/>
                  </a:lnTo>
                  <a:lnTo>
                    <a:pt x="822" y="606"/>
                  </a:lnTo>
                  <a:lnTo>
                    <a:pt x="816" y="612"/>
                  </a:lnTo>
                  <a:lnTo>
                    <a:pt x="816" y="630"/>
                  </a:lnTo>
                  <a:lnTo>
                    <a:pt x="828" y="642"/>
                  </a:lnTo>
                  <a:lnTo>
                    <a:pt x="828" y="654"/>
                  </a:lnTo>
                  <a:lnTo>
                    <a:pt x="840" y="654"/>
                  </a:lnTo>
                  <a:lnTo>
                    <a:pt x="852" y="642"/>
                  </a:lnTo>
                  <a:lnTo>
                    <a:pt x="870" y="666"/>
                  </a:lnTo>
                  <a:lnTo>
                    <a:pt x="882" y="660"/>
                  </a:lnTo>
                  <a:lnTo>
                    <a:pt x="894" y="660"/>
                  </a:lnTo>
                  <a:lnTo>
                    <a:pt x="900" y="666"/>
                  </a:lnTo>
                  <a:lnTo>
                    <a:pt x="906" y="666"/>
                  </a:lnTo>
                  <a:lnTo>
                    <a:pt x="900" y="666"/>
                  </a:lnTo>
                  <a:lnTo>
                    <a:pt x="900" y="642"/>
                  </a:lnTo>
                  <a:lnTo>
                    <a:pt x="906" y="636"/>
                  </a:lnTo>
                  <a:lnTo>
                    <a:pt x="912" y="624"/>
                  </a:lnTo>
                  <a:lnTo>
                    <a:pt x="924" y="618"/>
                  </a:lnTo>
                  <a:lnTo>
                    <a:pt x="930" y="606"/>
                  </a:lnTo>
                  <a:lnTo>
                    <a:pt x="930" y="588"/>
                  </a:lnTo>
                  <a:lnTo>
                    <a:pt x="918" y="576"/>
                  </a:lnTo>
                  <a:lnTo>
                    <a:pt x="906" y="570"/>
                  </a:lnTo>
                  <a:lnTo>
                    <a:pt x="900" y="564"/>
                  </a:lnTo>
                  <a:lnTo>
                    <a:pt x="900" y="546"/>
                  </a:lnTo>
                  <a:lnTo>
                    <a:pt x="906" y="540"/>
                  </a:lnTo>
                  <a:lnTo>
                    <a:pt x="906" y="534"/>
                  </a:lnTo>
                  <a:lnTo>
                    <a:pt x="894" y="522"/>
                  </a:lnTo>
                  <a:lnTo>
                    <a:pt x="882" y="522"/>
                  </a:lnTo>
                  <a:lnTo>
                    <a:pt x="876" y="516"/>
                  </a:lnTo>
                  <a:lnTo>
                    <a:pt x="870" y="516"/>
                  </a:lnTo>
                  <a:lnTo>
                    <a:pt x="858" y="504"/>
                  </a:lnTo>
                  <a:lnTo>
                    <a:pt x="840" y="504"/>
                  </a:lnTo>
                  <a:lnTo>
                    <a:pt x="840" y="486"/>
                  </a:lnTo>
                  <a:lnTo>
                    <a:pt x="846" y="480"/>
                  </a:lnTo>
                  <a:lnTo>
                    <a:pt x="894" y="480"/>
                  </a:lnTo>
                  <a:lnTo>
                    <a:pt x="918" y="468"/>
                  </a:lnTo>
                  <a:lnTo>
                    <a:pt x="918" y="456"/>
                  </a:lnTo>
                  <a:lnTo>
                    <a:pt x="912" y="456"/>
                  </a:lnTo>
                  <a:lnTo>
                    <a:pt x="930" y="444"/>
                  </a:lnTo>
                  <a:lnTo>
                    <a:pt x="906" y="420"/>
                  </a:lnTo>
                  <a:lnTo>
                    <a:pt x="948" y="420"/>
                  </a:lnTo>
                  <a:lnTo>
                    <a:pt x="948" y="414"/>
                  </a:lnTo>
                  <a:lnTo>
                    <a:pt x="936" y="402"/>
                  </a:lnTo>
                  <a:lnTo>
                    <a:pt x="936" y="390"/>
                  </a:lnTo>
                  <a:lnTo>
                    <a:pt x="942" y="384"/>
                  </a:lnTo>
                  <a:lnTo>
                    <a:pt x="942" y="372"/>
                  </a:lnTo>
                  <a:lnTo>
                    <a:pt x="954" y="372"/>
                  </a:lnTo>
                  <a:lnTo>
                    <a:pt x="972" y="390"/>
                  </a:lnTo>
                  <a:lnTo>
                    <a:pt x="978" y="390"/>
                  </a:lnTo>
                  <a:lnTo>
                    <a:pt x="984" y="378"/>
                  </a:lnTo>
                  <a:lnTo>
                    <a:pt x="996" y="372"/>
                  </a:lnTo>
                  <a:lnTo>
                    <a:pt x="1002" y="360"/>
                  </a:lnTo>
                  <a:lnTo>
                    <a:pt x="1020" y="360"/>
                  </a:lnTo>
                  <a:lnTo>
                    <a:pt x="1032" y="366"/>
                  </a:lnTo>
                  <a:lnTo>
                    <a:pt x="1038" y="372"/>
                  </a:lnTo>
                  <a:lnTo>
                    <a:pt x="1014" y="408"/>
                  </a:lnTo>
                  <a:lnTo>
                    <a:pt x="1026" y="408"/>
                  </a:lnTo>
                  <a:lnTo>
                    <a:pt x="1032" y="414"/>
                  </a:lnTo>
                  <a:lnTo>
                    <a:pt x="1044" y="414"/>
                  </a:lnTo>
                  <a:lnTo>
                    <a:pt x="1050" y="420"/>
                  </a:lnTo>
                  <a:lnTo>
                    <a:pt x="1056" y="420"/>
                  </a:lnTo>
                  <a:lnTo>
                    <a:pt x="1068" y="414"/>
                  </a:lnTo>
                  <a:lnTo>
                    <a:pt x="1086" y="414"/>
                  </a:lnTo>
                  <a:lnTo>
                    <a:pt x="1092" y="420"/>
                  </a:lnTo>
                  <a:lnTo>
                    <a:pt x="1098" y="420"/>
                  </a:lnTo>
                  <a:lnTo>
                    <a:pt x="1104" y="426"/>
                  </a:lnTo>
                  <a:lnTo>
                    <a:pt x="1110" y="426"/>
                  </a:lnTo>
                  <a:lnTo>
                    <a:pt x="1128" y="408"/>
                  </a:lnTo>
                  <a:lnTo>
                    <a:pt x="1146" y="402"/>
                  </a:lnTo>
                  <a:lnTo>
                    <a:pt x="1146" y="396"/>
                  </a:lnTo>
                  <a:lnTo>
                    <a:pt x="1158" y="396"/>
                  </a:lnTo>
                  <a:lnTo>
                    <a:pt x="1170" y="390"/>
                  </a:lnTo>
                  <a:lnTo>
                    <a:pt x="1182" y="378"/>
                  </a:lnTo>
                  <a:lnTo>
                    <a:pt x="1182" y="366"/>
                  </a:lnTo>
                  <a:lnTo>
                    <a:pt x="1170" y="366"/>
                  </a:lnTo>
                  <a:lnTo>
                    <a:pt x="1158" y="372"/>
                  </a:lnTo>
                  <a:lnTo>
                    <a:pt x="1152" y="372"/>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2" name="Vietnam">
              <a:extLst>
                <a:ext uri="{FF2B5EF4-FFF2-40B4-BE49-F238E27FC236}">
                  <a16:creationId xmlns:a16="http://schemas.microsoft.com/office/drawing/2014/main" id="{CB1A6C13-596B-68FE-EE64-CBE5DA35C2F1}"/>
                </a:ext>
              </a:extLst>
            </p:cNvPr>
            <p:cNvSpPr>
              <a:spLocks/>
            </p:cNvSpPr>
            <p:nvPr/>
          </p:nvSpPr>
          <p:spPr bwMode="gray">
            <a:xfrm>
              <a:off x="7086600" y="3319463"/>
              <a:ext cx="244475" cy="479425"/>
            </a:xfrm>
            <a:custGeom>
              <a:avLst/>
              <a:gdLst>
                <a:gd name="T0" fmla="*/ 2147483647 w 606"/>
                <a:gd name="T1" fmla="*/ 2147483647 h 1194"/>
                <a:gd name="T2" fmla="*/ 2147483647 w 606"/>
                <a:gd name="T3" fmla="*/ 2147483647 h 1194"/>
                <a:gd name="T4" fmla="*/ 2147483647 w 606"/>
                <a:gd name="T5" fmla="*/ 2147483647 h 1194"/>
                <a:gd name="T6" fmla="*/ 2147483647 w 606"/>
                <a:gd name="T7" fmla="*/ 2147483647 h 1194"/>
                <a:gd name="T8" fmla="*/ 2147483647 w 606"/>
                <a:gd name="T9" fmla="*/ 2147483647 h 1194"/>
                <a:gd name="T10" fmla="*/ 2147483647 w 606"/>
                <a:gd name="T11" fmla="*/ 2147483647 h 1194"/>
                <a:gd name="T12" fmla="*/ 2147483647 w 606"/>
                <a:gd name="T13" fmla="*/ 2147483647 h 1194"/>
                <a:gd name="T14" fmla="*/ 2147483647 w 606"/>
                <a:gd name="T15" fmla="*/ 2147483647 h 1194"/>
                <a:gd name="T16" fmla="*/ 2147483647 w 606"/>
                <a:gd name="T17" fmla="*/ 2147483647 h 1194"/>
                <a:gd name="T18" fmla="*/ 2147483647 w 606"/>
                <a:gd name="T19" fmla="*/ 2147483647 h 1194"/>
                <a:gd name="T20" fmla="*/ 2147483647 w 606"/>
                <a:gd name="T21" fmla="*/ 2147483647 h 1194"/>
                <a:gd name="T22" fmla="*/ 2147483647 w 606"/>
                <a:gd name="T23" fmla="*/ 2147483647 h 1194"/>
                <a:gd name="T24" fmla="*/ 2147483647 w 606"/>
                <a:gd name="T25" fmla="*/ 2147483647 h 1194"/>
                <a:gd name="T26" fmla="*/ 2147483647 w 606"/>
                <a:gd name="T27" fmla="*/ 2147483647 h 1194"/>
                <a:gd name="T28" fmla="*/ 2147483647 w 606"/>
                <a:gd name="T29" fmla="*/ 2147483647 h 1194"/>
                <a:gd name="T30" fmla="*/ 2147483647 w 606"/>
                <a:gd name="T31" fmla="*/ 2147483647 h 1194"/>
                <a:gd name="T32" fmla="*/ 2147483647 w 606"/>
                <a:gd name="T33" fmla="*/ 2147483647 h 1194"/>
                <a:gd name="T34" fmla="*/ 2147483647 w 606"/>
                <a:gd name="T35" fmla="*/ 2147483647 h 1194"/>
                <a:gd name="T36" fmla="*/ 2147483647 w 606"/>
                <a:gd name="T37" fmla="*/ 2147483647 h 1194"/>
                <a:gd name="T38" fmla="*/ 2147483647 w 606"/>
                <a:gd name="T39" fmla="*/ 2147483647 h 1194"/>
                <a:gd name="T40" fmla="*/ 2147483647 w 606"/>
                <a:gd name="T41" fmla="*/ 2147483647 h 1194"/>
                <a:gd name="T42" fmla="*/ 2147483647 w 606"/>
                <a:gd name="T43" fmla="*/ 2147483647 h 1194"/>
                <a:gd name="T44" fmla="*/ 2147483647 w 606"/>
                <a:gd name="T45" fmla="*/ 2147483647 h 1194"/>
                <a:gd name="T46" fmla="*/ 2147483647 w 606"/>
                <a:gd name="T47" fmla="*/ 2147483647 h 1194"/>
                <a:gd name="T48" fmla="*/ 2147483647 w 606"/>
                <a:gd name="T49" fmla="*/ 2147483647 h 1194"/>
                <a:gd name="T50" fmla="*/ 2147483647 w 606"/>
                <a:gd name="T51" fmla="*/ 2147483647 h 1194"/>
                <a:gd name="T52" fmla="*/ 2147483647 w 606"/>
                <a:gd name="T53" fmla="*/ 2147483647 h 1194"/>
                <a:gd name="T54" fmla="*/ 2147483647 w 606"/>
                <a:gd name="T55" fmla="*/ 2147483647 h 1194"/>
                <a:gd name="T56" fmla="*/ 2147483647 w 606"/>
                <a:gd name="T57" fmla="*/ 2147483647 h 1194"/>
                <a:gd name="T58" fmla="*/ 2147483647 w 606"/>
                <a:gd name="T59" fmla="*/ 2147483647 h 1194"/>
                <a:gd name="T60" fmla="*/ 2147483647 w 606"/>
                <a:gd name="T61" fmla="*/ 2147483647 h 1194"/>
                <a:gd name="T62" fmla="*/ 2147483647 w 606"/>
                <a:gd name="T63" fmla="*/ 2147483647 h 1194"/>
                <a:gd name="T64" fmla="*/ 2147483647 w 606"/>
                <a:gd name="T65" fmla="*/ 2147483647 h 1194"/>
                <a:gd name="T66" fmla="*/ 2147483647 w 606"/>
                <a:gd name="T67" fmla="*/ 2147483647 h 1194"/>
                <a:gd name="T68" fmla="*/ 2147483647 w 606"/>
                <a:gd name="T69" fmla="*/ 2147483647 h 1194"/>
                <a:gd name="T70" fmla="*/ 2147483647 w 606"/>
                <a:gd name="T71" fmla="*/ 2147483647 h 1194"/>
                <a:gd name="T72" fmla="*/ 2147483647 w 606"/>
                <a:gd name="T73" fmla="*/ 2147483647 h 1194"/>
                <a:gd name="T74" fmla="*/ 2147483647 w 606"/>
                <a:gd name="T75" fmla="*/ 2147483647 h 1194"/>
                <a:gd name="T76" fmla="*/ 2147483647 w 606"/>
                <a:gd name="T77" fmla="*/ 2147483647 h 1194"/>
                <a:gd name="T78" fmla="*/ 2147483647 w 606"/>
                <a:gd name="T79" fmla="*/ 2147483647 h 1194"/>
                <a:gd name="T80" fmla="*/ 2147483647 w 606"/>
                <a:gd name="T81" fmla="*/ 2147483647 h 1194"/>
                <a:gd name="T82" fmla="*/ 2147483647 w 606"/>
                <a:gd name="T83" fmla="*/ 2147483647 h 1194"/>
                <a:gd name="T84" fmla="*/ 2147483647 w 606"/>
                <a:gd name="T85" fmla="*/ 2147483647 h 1194"/>
                <a:gd name="T86" fmla="*/ 2147483647 w 606"/>
                <a:gd name="T87" fmla="*/ 2147483647 h 1194"/>
                <a:gd name="T88" fmla="*/ 2147483647 w 606"/>
                <a:gd name="T89" fmla="*/ 2147483647 h 1194"/>
                <a:gd name="T90" fmla="*/ 2147483647 w 606"/>
                <a:gd name="T91" fmla="*/ 2147483647 h 1194"/>
                <a:gd name="T92" fmla="*/ 2147483647 w 606"/>
                <a:gd name="T93" fmla="*/ 2147483647 h 1194"/>
                <a:gd name="T94" fmla="*/ 2147483647 w 606"/>
                <a:gd name="T95" fmla="*/ 2147483647 h 1194"/>
                <a:gd name="T96" fmla="*/ 2147483647 w 606"/>
                <a:gd name="T97" fmla="*/ 2147483647 h 1194"/>
                <a:gd name="T98" fmla="*/ 2147483647 w 606"/>
                <a:gd name="T99" fmla="*/ 2147483647 h 1194"/>
                <a:gd name="T100" fmla="*/ 2147483647 w 606"/>
                <a:gd name="T101" fmla="*/ 2147483647 h 1194"/>
                <a:gd name="T102" fmla="*/ 2147483647 w 606"/>
                <a:gd name="T103" fmla="*/ 2147483647 h 1194"/>
                <a:gd name="T104" fmla="*/ 2147483647 w 606"/>
                <a:gd name="T105" fmla="*/ 2147483647 h 1194"/>
                <a:gd name="T106" fmla="*/ 2147483647 w 606"/>
                <a:gd name="T107" fmla="*/ 2147483647 h 1194"/>
                <a:gd name="T108" fmla="*/ 2147483647 w 606"/>
                <a:gd name="T109" fmla="*/ 2147483647 h 1194"/>
                <a:gd name="T110" fmla="*/ 2147483647 w 606"/>
                <a:gd name="T111" fmla="*/ 2147483647 h 1194"/>
                <a:gd name="T112" fmla="*/ 2147483647 w 606"/>
                <a:gd name="T113" fmla="*/ 2147483647 h 1194"/>
                <a:gd name="T114" fmla="*/ 2147483647 w 606"/>
                <a:gd name="T115" fmla="*/ 2147483647 h 1194"/>
                <a:gd name="T116" fmla="*/ 2147483647 w 606"/>
                <a:gd name="T117" fmla="*/ 2147483647 h 1194"/>
                <a:gd name="T118" fmla="*/ 2147483647 w 606"/>
                <a:gd name="T119" fmla="*/ 2147483647 h 1194"/>
                <a:gd name="T120" fmla="*/ 2147483647 w 606"/>
                <a:gd name="T121" fmla="*/ 2147483647 h 1194"/>
                <a:gd name="T122" fmla="*/ 2147483647 w 606"/>
                <a:gd name="T123" fmla="*/ 2147483647 h 11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06"/>
                <a:gd name="T187" fmla="*/ 0 h 1194"/>
                <a:gd name="T188" fmla="*/ 606 w 606"/>
                <a:gd name="T189" fmla="*/ 1194 h 11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06" h="1194">
                  <a:moveTo>
                    <a:pt x="6" y="48"/>
                  </a:moveTo>
                  <a:lnTo>
                    <a:pt x="0" y="60"/>
                  </a:lnTo>
                  <a:lnTo>
                    <a:pt x="0" y="72"/>
                  </a:lnTo>
                  <a:lnTo>
                    <a:pt x="12" y="96"/>
                  </a:lnTo>
                  <a:lnTo>
                    <a:pt x="18" y="102"/>
                  </a:lnTo>
                  <a:lnTo>
                    <a:pt x="24" y="114"/>
                  </a:lnTo>
                  <a:lnTo>
                    <a:pt x="36" y="120"/>
                  </a:lnTo>
                  <a:lnTo>
                    <a:pt x="42" y="132"/>
                  </a:lnTo>
                  <a:lnTo>
                    <a:pt x="48" y="126"/>
                  </a:lnTo>
                  <a:lnTo>
                    <a:pt x="54" y="126"/>
                  </a:lnTo>
                  <a:lnTo>
                    <a:pt x="54" y="156"/>
                  </a:lnTo>
                  <a:lnTo>
                    <a:pt x="66" y="180"/>
                  </a:lnTo>
                  <a:lnTo>
                    <a:pt x="84" y="198"/>
                  </a:lnTo>
                  <a:lnTo>
                    <a:pt x="90" y="210"/>
                  </a:lnTo>
                  <a:lnTo>
                    <a:pt x="108" y="210"/>
                  </a:lnTo>
                  <a:lnTo>
                    <a:pt x="108" y="216"/>
                  </a:lnTo>
                  <a:lnTo>
                    <a:pt x="120" y="228"/>
                  </a:lnTo>
                  <a:lnTo>
                    <a:pt x="126" y="222"/>
                  </a:lnTo>
                  <a:lnTo>
                    <a:pt x="132" y="210"/>
                  </a:lnTo>
                  <a:lnTo>
                    <a:pt x="132" y="204"/>
                  </a:lnTo>
                  <a:lnTo>
                    <a:pt x="138" y="192"/>
                  </a:lnTo>
                  <a:lnTo>
                    <a:pt x="150" y="192"/>
                  </a:lnTo>
                  <a:lnTo>
                    <a:pt x="162" y="198"/>
                  </a:lnTo>
                  <a:lnTo>
                    <a:pt x="186" y="222"/>
                  </a:lnTo>
                  <a:lnTo>
                    <a:pt x="180" y="222"/>
                  </a:lnTo>
                  <a:lnTo>
                    <a:pt x="174" y="228"/>
                  </a:lnTo>
                  <a:lnTo>
                    <a:pt x="174" y="234"/>
                  </a:lnTo>
                  <a:lnTo>
                    <a:pt x="198" y="246"/>
                  </a:lnTo>
                  <a:lnTo>
                    <a:pt x="216" y="252"/>
                  </a:lnTo>
                  <a:lnTo>
                    <a:pt x="228" y="258"/>
                  </a:lnTo>
                  <a:lnTo>
                    <a:pt x="228" y="270"/>
                  </a:lnTo>
                  <a:lnTo>
                    <a:pt x="222" y="282"/>
                  </a:lnTo>
                  <a:lnTo>
                    <a:pt x="210" y="288"/>
                  </a:lnTo>
                  <a:lnTo>
                    <a:pt x="204" y="300"/>
                  </a:lnTo>
                  <a:lnTo>
                    <a:pt x="198" y="306"/>
                  </a:lnTo>
                  <a:lnTo>
                    <a:pt x="180" y="306"/>
                  </a:lnTo>
                  <a:lnTo>
                    <a:pt x="174" y="300"/>
                  </a:lnTo>
                  <a:lnTo>
                    <a:pt x="150" y="300"/>
                  </a:lnTo>
                  <a:lnTo>
                    <a:pt x="156" y="306"/>
                  </a:lnTo>
                  <a:lnTo>
                    <a:pt x="156" y="324"/>
                  </a:lnTo>
                  <a:lnTo>
                    <a:pt x="168" y="330"/>
                  </a:lnTo>
                  <a:lnTo>
                    <a:pt x="174" y="336"/>
                  </a:lnTo>
                  <a:lnTo>
                    <a:pt x="210" y="354"/>
                  </a:lnTo>
                  <a:lnTo>
                    <a:pt x="222" y="366"/>
                  </a:lnTo>
                  <a:lnTo>
                    <a:pt x="234" y="372"/>
                  </a:lnTo>
                  <a:lnTo>
                    <a:pt x="240" y="378"/>
                  </a:lnTo>
                  <a:lnTo>
                    <a:pt x="252" y="378"/>
                  </a:lnTo>
                  <a:lnTo>
                    <a:pt x="252" y="408"/>
                  </a:lnTo>
                  <a:lnTo>
                    <a:pt x="258" y="414"/>
                  </a:lnTo>
                  <a:lnTo>
                    <a:pt x="270" y="414"/>
                  </a:lnTo>
                  <a:lnTo>
                    <a:pt x="282" y="420"/>
                  </a:lnTo>
                  <a:lnTo>
                    <a:pt x="288" y="426"/>
                  </a:lnTo>
                  <a:lnTo>
                    <a:pt x="294" y="426"/>
                  </a:lnTo>
                  <a:lnTo>
                    <a:pt x="294" y="450"/>
                  </a:lnTo>
                  <a:lnTo>
                    <a:pt x="306" y="474"/>
                  </a:lnTo>
                  <a:lnTo>
                    <a:pt x="324" y="486"/>
                  </a:lnTo>
                  <a:lnTo>
                    <a:pt x="342" y="504"/>
                  </a:lnTo>
                  <a:lnTo>
                    <a:pt x="348" y="522"/>
                  </a:lnTo>
                  <a:lnTo>
                    <a:pt x="366" y="522"/>
                  </a:lnTo>
                  <a:lnTo>
                    <a:pt x="366" y="528"/>
                  </a:lnTo>
                  <a:lnTo>
                    <a:pt x="372" y="534"/>
                  </a:lnTo>
                  <a:lnTo>
                    <a:pt x="384" y="558"/>
                  </a:lnTo>
                  <a:lnTo>
                    <a:pt x="396" y="570"/>
                  </a:lnTo>
                  <a:lnTo>
                    <a:pt x="408" y="570"/>
                  </a:lnTo>
                  <a:lnTo>
                    <a:pt x="414" y="576"/>
                  </a:lnTo>
                  <a:lnTo>
                    <a:pt x="426" y="582"/>
                  </a:lnTo>
                  <a:lnTo>
                    <a:pt x="432" y="588"/>
                  </a:lnTo>
                  <a:lnTo>
                    <a:pt x="432" y="600"/>
                  </a:lnTo>
                  <a:lnTo>
                    <a:pt x="426" y="606"/>
                  </a:lnTo>
                  <a:lnTo>
                    <a:pt x="420" y="606"/>
                  </a:lnTo>
                  <a:lnTo>
                    <a:pt x="414" y="612"/>
                  </a:lnTo>
                  <a:lnTo>
                    <a:pt x="408" y="612"/>
                  </a:lnTo>
                  <a:lnTo>
                    <a:pt x="432" y="636"/>
                  </a:lnTo>
                  <a:lnTo>
                    <a:pt x="456" y="648"/>
                  </a:lnTo>
                  <a:lnTo>
                    <a:pt x="462" y="654"/>
                  </a:lnTo>
                  <a:lnTo>
                    <a:pt x="468" y="654"/>
                  </a:lnTo>
                  <a:lnTo>
                    <a:pt x="450" y="690"/>
                  </a:lnTo>
                  <a:lnTo>
                    <a:pt x="456" y="690"/>
                  </a:lnTo>
                  <a:lnTo>
                    <a:pt x="468" y="702"/>
                  </a:lnTo>
                  <a:lnTo>
                    <a:pt x="468" y="708"/>
                  </a:lnTo>
                  <a:lnTo>
                    <a:pt x="456" y="720"/>
                  </a:lnTo>
                  <a:lnTo>
                    <a:pt x="450" y="720"/>
                  </a:lnTo>
                  <a:lnTo>
                    <a:pt x="450" y="762"/>
                  </a:lnTo>
                  <a:lnTo>
                    <a:pt x="456" y="762"/>
                  </a:lnTo>
                  <a:lnTo>
                    <a:pt x="468" y="774"/>
                  </a:lnTo>
                  <a:lnTo>
                    <a:pt x="480" y="798"/>
                  </a:lnTo>
                  <a:lnTo>
                    <a:pt x="480" y="804"/>
                  </a:lnTo>
                  <a:lnTo>
                    <a:pt x="468" y="816"/>
                  </a:lnTo>
                  <a:lnTo>
                    <a:pt x="462" y="816"/>
                  </a:lnTo>
                  <a:lnTo>
                    <a:pt x="462" y="828"/>
                  </a:lnTo>
                  <a:lnTo>
                    <a:pt x="468" y="834"/>
                  </a:lnTo>
                  <a:lnTo>
                    <a:pt x="468" y="864"/>
                  </a:lnTo>
                  <a:lnTo>
                    <a:pt x="474" y="870"/>
                  </a:lnTo>
                  <a:lnTo>
                    <a:pt x="474" y="900"/>
                  </a:lnTo>
                  <a:lnTo>
                    <a:pt x="462" y="894"/>
                  </a:lnTo>
                  <a:lnTo>
                    <a:pt x="444" y="894"/>
                  </a:lnTo>
                  <a:lnTo>
                    <a:pt x="438" y="900"/>
                  </a:lnTo>
                  <a:lnTo>
                    <a:pt x="438" y="918"/>
                  </a:lnTo>
                  <a:lnTo>
                    <a:pt x="408" y="918"/>
                  </a:lnTo>
                  <a:lnTo>
                    <a:pt x="408" y="942"/>
                  </a:lnTo>
                  <a:lnTo>
                    <a:pt x="366" y="942"/>
                  </a:lnTo>
                  <a:lnTo>
                    <a:pt x="366" y="966"/>
                  </a:lnTo>
                  <a:lnTo>
                    <a:pt x="378" y="990"/>
                  </a:lnTo>
                  <a:lnTo>
                    <a:pt x="396" y="1008"/>
                  </a:lnTo>
                  <a:lnTo>
                    <a:pt x="396" y="1020"/>
                  </a:lnTo>
                  <a:lnTo>
                    <a:pt x="390" y="1014"/>
                  </a:lnTo>
                  <a:lnTo>
                    <a:pt x="378" y="1008"/>
                  </a:lnTo>
                  <a:lnTo>
                    <a:pt x="372" y="1002"/>
                  </a:lnTo>
                  <a:lnTo>
                    <a:pt x="360" y="996"/>
                  </a:lnTo>
                  <a:lnTo>
                    <a:pt x="348" y="996"/>
                  </a:lnTo>
                  <a:lnTo>
                    <a:pt x="342" y="1002"/>
                  </a:lnTo>
                  <a:lnTo>
                    <a:pt x="342" y="1008"/>
                  </a:lnTo>
                  <a:lnTo>
                    <a:pt x="306" y="1008"/>
                  </a:lnTo>
                  <a:lnTo>
                    <a:pt x="312" y="1014"/>
                  </a:lnTo>
                  <a:lnTo>
                    <a:pt x="318" y="1014"/>
                  </a:lnTo>
                  <a:lnTo>
                    <a:pt x="324" y="1020"/>
                  </a:lnTo>
                  <a:lnTo>
                    <a:pt x="324" y="1026"/>
                  </a:lnTo>
                  <a:lnTo>
                    <a:pt x="312" y="1032"/>
                  </a:lnTo>
                  <a:lnTo>
                    <a:pt x="294" y="1032"/>
                  </a:lnTo>
                  <a:lnTo>
                    <a:pt x="276" y="1038"/>
                  </a:lnTo>
                  <a:lnTo>
                    <a:pt x="270" y="1050"/>
                  </a:lnTo>
                  <a:lnTo>
                    <a:pt x="270" y="1056"/>
                  </a:lnTo>
                  <a:lnTo>
                    <a:pt x="288" y="1074"/>
                  </a:lnTo>
                  <a:lnTo>
                    <a:pt x="300" y="1080"/>
                  </a:lnTo>
                  <a:lnTo>
                    <a:pt x="306" y="1086"/>
                  </a:lnTo>
                  <a:lnTo>
                    <a:pt x="312" y="1086"/>
                  </a:lnTo>
                  <a:lnTo>
                    <a:pt x="294" y="1104"/>
                  </a:lnTo>
                  <a:lnTo>
                    <a:pt x="294" y="1110"/>
                  </a:lnTo>
                  <a:lnTo>
                    <a:pt x="300" y="1116"/>
                  </a:lnTo>
                  <a:lnTo>
                    <a:pt x="300" y="1128"/>
                  </a:lnTo>
                  <a:lnTo>
                    <a:pt x="306" y="1140"/>
                  </a:lnTo>
                  <a:lnTo>
                    <a:pt x="306" y="1152"/>
                  </a:lnTo>
                  <a:lnTo>
                    <a:pt x="312" y="1158"/>
                  </a:lnTo>
                  <a:lnTo>
                    <a:pt x="294" y="1176"/>
                  </a:lnTo>
                  <a:lnTo>
                    <a:pt x="294" y="1188"/>
                  </a:lnTo>
                  <a:lnTo>
                    <a:pt x="306" y="1194"/>
                  </a:lnTo>
                  <a:lnTo>
                    <a:pt x="318" y="1194"/>
                  </a:lnTo>
                  <a:lnTo>
                    <a:pt x="330" y="1188"/>
                  </a:lnTo>
                  <a:lnTo>
                    <a:pt x="354" y="1164"/>
                  </a:lnTo>
                  <a:lnTo>
                    <a:pt x="366" y="1158"/>
                  </a:lnTo>
                  <a:lnTo>
                    <a:pt x="378" y="1158"/>
                  </a:lnTo>
                  <a:lnTo>
                    <a:pt x="384" y="1134"/>
                  </a:lnTo>
                  <a:lnTo>
                    <a:pt x="384" y="1110"/>
                  </a:lnTo>
                  <a:lnTo>
                    <a:pt x="396" y="1110"/>
                  </a:lnTo>
                  <a:lnTo>
                    <a:pt x="402" y="1116"/>
                  </a:lnTo>
                  <a:lnTo>
                    <a:pt x="414" y="1116"/>
                  </a:lnTo>
                  <a:lnTo>
                    <a:pt x="426" y="1104"/>
                  </a:lnTo>
                  <a:lnTo>
                    <a:pt x="426" y="1092"/>
                  </a:lnTo>
                  <a:lnTo>
                    <a:pt x="420" y="1086"/>
                  </a:lnTo>
                  <a:lnTo>
                    <a:pt x="414" y="1074"/>
                  </a:lnTo>
                  <a:lnTo>
                    <a:pt x="408" y="1068"/>
                  </a:lnTo>
                  <a:lnTo>
                    <a:pt x="408" y="1062"/>
                  </a:lnTo>
                  <a:lnTo>
                    <a:pt x="414" y="1056"/>
                  </a:lnTo>
                  <a:lnTo>
                    <a:pt x="426" y="1056"/>
                  </a:lnTo>
                  <a:lnTo>
                    <a:pt x="438" y="1050"/>
                  </a:lnTo>
                  <a:lnTo>
                    <a:pt x="444" y="1044"/>
                  </a:lnTo>
                  <a:lnTo>
                    <a:pt x="450" y="1044"/>
                  </a:lnTo>
                  <a:lnTo>
                    <a:pt x="456" y="1050"/>
                  </a:lnTo>
                  <a:lnTo>
                    <a:pt x="468" y="1050"/>
                  </a:lnTo>
                  <a:lnTo>
                    <a:pt x="480" y="1044"/>
                  </a:lnTo>
                  <a:lnTo>
                    <a:pt x="498" y="1038"/>
                  </a:lnTo>
                  <a:lnTo>
                    <a:pt x="546" y="1014"/>
                  </a:lnTo>
                  <a:lnTo>
                    <a:pt x="582" y="978"/>
                  </a:lnTo>
                  <a:lnTo>
                    <a:pt x="588" y="960"/>
                  </a:lnTo>
                  <a:lnTo>
                    <a:pt x="594" y="936"/>
                  </a:lnTo>
                  <a:lnTo>
                    <a:pt x="606" y="876"/>
                  </a:lnTo>
                  <a:lnTo>
                    <a:pt x="606" y="846"/>
                  </a:lnTo>
                  <a:lnTo>
                    <a:pt x="600" y="834"/>
                  </a:lnTo>
                  <a:lnTo>
                    <a:pt x="576" y="810"/>
                  </a:lnTo>
                  <a:lnTo>
                    <a:pt x="594" y="804"/>
                  </a:lnTo>
                  <a:lnTo>
                    <a:pt x="594" y="774"/>
                  </a:lnTo>
                  <a:lnTo>
                    <a:pt x="588" y="756"/>
                  </a:lnTo>
                  <a:lnTo>
                    <a:pt x="588" y="744"/>
                  </a:lnTo>
                  <a:lnTo>
                    <a:pt x="570" y="708"/>
                  </a:lnTo>
                  <a:lnTo>
                    <a:pt x="564" y="690"/>
                  </a:lnTo>
                  <a:lnTo>
                    <a:pt x="558" y="684"/>
                  </a:lnTo>
                  <a:lnTo>
                    <a:pt x="552" y="672"/>
                  </a:lnTo>
                  <a:lnTo>
                    <a:pt x="558" y="666"/>
                  </a:lnTo>
                  <a:lnTo>
                    <a:pt x="558" y="642"/>
                  </a:lnTo>
                  <a:lnTo>
                    <a:pt x="522" y="606"/>
                  </a:lnTo>
                  <a:lnTo>
                    <a:pt x="486" y="576"/>
                  </a:lnTo>
                  <a:lnTo>
                    <a:pt x="456" y="552"/>
                  </a:lnTo>
                  <a:lnTo>
                    <a:pt x="432" y="534"/>
                  </a:lnTo>
                  <a:lnTo>
                    <a:pt x="420" y="528"/>
                  </a:lnTo>
                  <a:lnTo>
                    <a:pt x="402" y="516"/>
                  </a:lnTo>
                  <a:lnTo>
                    <a:pt x="390" y="510"/>
                  </a:lnTo>
                  <a:lnTo>
                    <a:pt x="384" y="504"/>
                  </a:lnTo>
                  <a:lnTo>
                    <a:pt x="384" y="468"/>
                  </a:lnTo>
                  <a:lnTo>
                    <a:pt x="336" y="420"/>
                  </a:lnTo>
                  <a:lnTo>
                    <a:pt x="306" y="384"/>
                  </a:lnTo>
                  <a:lnTo>
                    <a:pt x="288" y="354"/>
                  </a:lnTo>
                  <a:lnTo>
                    <a:pt x="282" y="336"/>
                  </a:lnTo>
                  <a:lnTo>
                    <a:pt x="282" y="318"/>
                  </a:lnTo>
                  <a:lnTo>
                    <a:pt x="276" y="306"/>
                  </a:lnTo>
                  <a:lnTo>
                    <a:pt x="276" y="282"/>
                  </a:lnTo>
                  <a:lnTo>
                    <a:pt x="282" y="276"/>
                  </a:lnTo>
                  <a:lnTo>
                    <a:pt x="294" y="252"/>
                  </a:lnTo>
                  <a:lnTo>
                    <a:pt x="294" y="240"/>
                  </a:lnTo>
                  <a:lnTo>
                    <a:pt x="300" y="240"/>
                  </a:lnTo>
                  <a:lnTo>
                    <a:pt x="312" y="228"/>
                  </a:lnTo>
                  <a:lnTo>
                    <a:pt x="324" y="222"/>
                  </a:lnTo>
                  <a:lnTo>
                    <a:pt x="336" y="210"/>
                  </a:lnTo>
                  <a:lnTo>
                    <a:pt x="336" y="204"/>
                  </a:lnTo>
                  <a:lnTo>
                    <a:pt x="342" y="198"/>
                  </a:lnTo>
                  <a:lnTo>
                    <a:pt x="372" y="198"/>
                  </a:lnTo>
                  <a:lnTo>
                    <a:pt x="384" y="186"/>
                  </a:lnTo>
                  <a:lnTo>
                    <a:pt x="390" y="174"/>
                  </a:lnTo>
                  <a:lnTo>
                    <a:pt x="390" y="156"/>
                  </a:lnTo>
                  <a:lnTo>
                    <a:pt x="396" y="144"/>
                  </a:lnTo>
                  <a:lnTo>
                    <a:pt x="390" y="144"/>
                  </a:lnTo>
                  <a:lnTo>
                    <a:pt x="384" y="138"/>
                  </a:lnTo>
                  <a:lnTo>
                    <a:pt x="354" y="138"/>
                  </a:lnTo>
                  <a:lnTo>
                    <a:pt x="342" y="132"/>
                  </a:lnTo>
                  <a:lnTo>
                    <a:pt x="336" y="120"/>
                  </a:lnTo>
                  <a:lnTo>
                    <a:pt x="330" y="114"/>
                  </a:lnTo>
                  <a:lnTo>
                    <a:pt x="312" y="114"/>
                  </a:lnTo>
                  <a:lnTo>
                    <a:pt x="312" y="96"/>
                  </a:lnTo>
                  <a:lnTo>
                    <a:pt x="300" y="90"/>
                  </a:lnTo>
                  <a:lnTo>
                    <a:pt x="294" y="72"/>
                  </a:lnTo>
                  <a:lnTo>
                    <a:pt x="312" y="54"/>
                  </a:lnTo>
                  <a:lnTo>
                    <a:pt x="312" y="48"/>
                  </a:lnTo>
                  <a:lnTo>
                    <a:pt x="306" y="42"/>
                  </a:lnTo>
                  <a:lnTo>
                    <a:pt x="276" y="42"/>
                  </a:lnTo>
                  <a:lnTo>
                    <a:pt x="264" y="30"/>
                  </a:lnTo>
                  <a:lnTo>
                    <a:pt x="234" y="36"/>
                  </a:lnTo>
                  <a:lnTo>
                    <a:pt x="204" y="0"/>
                  </a:lnTo>
                  <a:lnTo>
                    <a:pt x="198" y="0"/>
                  </a:lnTo>
                  <a:lnTo>
                    <a:pt x="192" y="6"/>
                  </a:lnTo>
                  <a:lnTo>
                    <a:pt x="180" y="12"/>
                  </a:lnTo>
                  <a:lnTo>
                    <a:pt x="174" y="18"/>
                  </a:lnTo>
                  <a:lnTo>
                    <a:pt x="174" y="30"/>
                  </a:lnTo>
                  <a:lnTo>
                    <a:pt x="168" y="42"/>
                  </a:lnTo>
                  <a:lnTo>
                    <a:pt x="168" y="48"/>
                  </a:lnTo>
                  <a:lnTo>
                    <a:pt x="150" y="48"/>
                  </a:lnTo>
                  <a:lnTo>
                    <a:pt x="144" y="54"/>
                  </a:lnTo>
                  <a:lnTo>
                    <a:pt x="138" y="48"/>
                  </a:lnTo>
                  <a:lnTo>
                    <a:pt x="120" y="48"/>
                  </a:lnTo>
                  <a:lnTo>
                    <a:pt x="132" y="60"/>
                  </a:lnTo>
                  <a:lnTo>
                    <a:pt x="132" y="72"/>
                  </a:lnTo>
                  <a:lnTo>
                    <a:pt x="114" y="72"/>
                  </a:lnTo>
                  <a:lnTo>
                    <a:pt x="108" y="66"/>
                  </a:lnTo>
                  <a:lnTo>
                    <a:pt x="96" y="48"/>
                  </a:lnTo>
                  <a:lnTo>
                    <a:pt x="90" y="48"/>
                  </a:lnTo>
                  <a:lnTo>
                    <a:pt x="90" y="66"/>
                  </a:lnTo>
                  <a:lnTo>
                    <a:pt x="72" y="48"/>
                  </a:lnTo>
                  <a:lnTo>
                    <a:pt x="66" y="54"/>
                  </a:lnTo>
                  <a:lnTo>
                    <a:pt x="60" y="66"/>
                  </a:lnTo>
                  <a:lnTo>
                    <a:pt x="54" y="72"/>
                  </a:lnTo>
                  <a:lnTo>
                    <a:pt x="42" y="72"/>
                  </a:lnTo>
                  <a:lnTo>
                    <a:pt x="18" y="48"/>
                  </a:lnTo>
                  <a:lnTo>
                    <a:pt x="6" y="48"/>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3" name="Venezuela">
              <a:extLst>
                <a:ext uri="{FF2B5EF4-FFF2-40B4-BE49-F238E27FC236}">
                  <a16:creationId xmlns:a16="http://schemas.microsoft.com/office/drawing/2014/main" id="{556B6F98-ED84-9C0B-DDB7-654FC93A4D9D}"/>
                </a:ext>
              </a:extLst>
            </p:cNvPr>
            <p:cNvSpPr>
              <a:spLocks noEditPoints="1"/>
            </p:cNvSpPr>
            <p:nvPr/>
          </p:nvSpPr>
          <p:spPr bwMode="gray">
            <a:xfrm>
              <a:off x="2120900" y="3683001"/>
              <a:ext cx="384175" cy="374650"/>
            </a:xfrm>
            <a:custGeom>
              <a:avLst/>
              <a:gdLst>
                <a:gd name="T0" fmla="*/ 2147483647 w 954"/>
                <a:gd name="T1" fmla="*/ 2147483647 h 930"/>
                <a:gd name="T2" fmla="*/ 2147483647 w 954"/>
                <a:gd name="T3" fmla="*/ 2147483647 h 930"/>
                <a:gd name="T4" fmla="*/ 2147483647 w 954"/>
                <a:gd name="T5" fmla="*/ 2147483647 h 930"/>
                <a:gd name="T6" fmla="*/ 2147483647 w 954"/>
                <a:gd name="T7" fmla="*/ 2147483647 h 930"/>
                <a:gd name="T8" fmla="*/ 2147483647 w 954"/>
                <a:gd name="T9" fmla="*/ 2147483647 h 930"/>
                <a:gd name="T10" fmla="*/ 2147483647 w 954"/>
                <a:gd name="T11" fmla="*/ 2147483647 h 930"/>
                <a:gd name="T12" fmla="*/ 2147483647 w 954"/>
                <a:gd name="T13" fmla="*/ 2147483647 h 930"/>
                <a:gd name="T14" fmla="*/ 2147483647 w 954"/>
                <a:gd name="T15" fmla="*/ 2147483647 h 930"/>
                <a:gd name="T16" fmla="*/ 2147483647 w 954"/>
                <a:gd name="T17" fmla="*/ 2147483647 h 930"/>
                <a:gd name="T18" fmla="*/ 2147483647 w 954"/>
                <a:gd name="T19" fmla="*/ 2147483647 h 930"/>
                <a:gd name="T20" fmla="*/ 2147483647 w 954"/>
                <a:gd name="T21" fmla="*/ 2147483647 h 930"/>
                <a:gd name="T22" fmla="*/ 2147483647 w 954"/>
                <a:gd name="T23" fmla="*/ 2147483647 h 930"/>
                <a:gd name="T24" fmla="*/ 2147483647 w 954"/>
                <a:gd name="T25" fmla="*/ 2147483647 h 930"/>
                <a:gd name="T26" fmla="*/ 2147483647 w 954"/>
                <a:gd name="T27" fmla="*/ 2147483647 h 930"/>
                <a:gd name="T28" fmla="*/ 2147483647 w 954"/>
                <a:gd name="T29" fmla="*/ 2147483647 h 930"/>
                <a:gd name="T30" fmla="*/ 2147483647 w 954"/>
                <a:gd name="T31" fmla="*/ 2147483647 h 930"/>
                <a:gd name="T32" fmla="*/ 2147483647 w 954"/>
                <a:gd name="T33" fmla="*/ 2147483647 h 930"/>
                <a:gd name="T34" fmla="*/ 2147483647 w 954"/>
                <a:gd name="T35" fmla="*/ 2147483647 h 930"/>
                <a:gd name="T36" fmla="*/ 2147483647 w 954"/>
                <a:gd name="T37" fmla="*/ 2147483647 h 930"/>
                <a:gd name="T38" fmla="*/ 2147483647 w 954"/>
                <a:gd name="T39" fmla="*/ 2147483647 h 930"/>
                <a:gd name="T40" fmla="*/ 2147483647 w 954"/>
                <a:gd name="T41" fmla="*/ 2147483647 h 930"/>
                <a:gd name="T42" fmla="*/ 2147483647 w 954"/>
                <a:gd name="T43" fmla="*/ 2147483647 h 930"/>
                <a:gd name="T44" fmla="*/ 2147483647 w 954"/>
                <a:gd name="T45" fmla="*/ 2147483647 h 930"/>
                <a:gd name="T46" fmla="*/ 2147483647 w 954"/>
                <a:gd name="T47" fmla="*/ 2147483647 h 930"/>
                <a:gd name="T48" fmla="*/ 2147483647 w 954"/>
                <a:gd name="T49" fmla="*/ 2147483647 h 930"/>
                <a:gd name="T50" fmla="*/ 0 w 954"/>
                <a:gd name="T51" fmla="*/ 2147483647 h 930"/>
                <a:gd name="T52" fmla="*/ 2147483647 w 954"/>
                <a:gd name="T53" fmla="*/ 2147483647 h 930"/>
                <a:gd name="T54" fmla="*/ 2147483647 w 954"/>
                <a:gd name="T55" fmla="*/ 2147483647 h 930"/>
                <a:gd name="T56" fmla="*/ 2147483647 w 954"/>
                <a:gd name="T57" fmla="*/ 2147483647 h 930"/>
                <a:gd name="T58" fmla="*/ 2147483647 w 954"/>
                <a:gd name="T59" fmla="*/ 2147483647 h 930"/>
                <a:gd name="T60" fmla="*/ 2147483647 w 954"/>
                <a:gd name="T61" fmla="*/ 2147483647 h 930"/>
                <a:gd name="T62" fmla="*/ 2147483647 w 954"/>
                <a:gd name="T63" fmla="*/ 2147483647 h 930"/>
                <a:gd name="T64" fmla="*/ 2147483647 w 954"/>
                <a:gd name="T65" fmla="*/ 2147483647 h 930"/>
                <a:gd name="T66" fmla="*/ 2147483647 w 954"/>
                <a:gd name="T67" fmla="*/ 2147483647 h 930"/>
                <a:gd name="T68" fmla="*/ 2147483647 w 954"/>
                <a:gd name="T69" fmla="*/ 2147483647 h 930"/>
                <a:gd name="T70" fmla="*/ 2147483647 w 954"/>
                <a:gd name="T71" fmla="*/ 2147483647 h 930"/>
                <a:gd name="T72" fmla="*/ 2147483647 w 954"/>
                <a:gd name="T73" fmla="*/ 2147483647 h 930"/>
                <a:gd name="T74" fmla="*/ 2147483647 w 954"/>
                <a:gd name="T75" fmla="*/ 2147483647 h 930"/>
                <a:gd name="T76" fmla="*/ 2147483647 w 954"/>
                <a:gd name="T77" fmla="*/ 2147483647 h 930"/>
                <a:gd name="T78" fmla="*/ 2147483647 w 954"/>
                <a:gd name="T79" fmla="*/ 2147483647 h 930"/>
                <a:gd name="T80" fmla="*/ 2147483647 w 954"/>
                <a:gd name="T81" fmla="*/ 2147483647 h 930"/>
                <a:gd name="T82" fmla="*/ 2147483647 w 954"/>
                <a:gd name="T83" fmla="*/ 2147483647 h 930"/>
                <a:gd name="T84" fmla="*/ 2147483647 w 954"/>
                <a:gd name="T85" fmla="*/ 2147483647 h 930"/>
                <a:gd name="T86" fmla="*/ 2147483647 w 954"/>
                <a:gd name="T87" fmla="*/ 2147483647 h 930"/>
                <a:gd name="T88" fmla="*/ 2147483647 w 954"/>
                <a:gd name="T89" fmla="*/ 2147483647 h 930"/>
                <a:gd name="T90" fmla="*/ 2147483647 w 954"/>
                <a:gd name="T91" fmla="*/ 2147483647 h 930"/>
                <a:gd name="T92" fmla="*/ 2147483647 w 954"/>
                <a:gd name="T93" fmla="*/ 2147483647 h 930"/>
                <a:gd name="T94" fmla="*/ 2147483647 w 954"/>
                <a:gd name="T95" fmla="*/ 2147483647 h 930"/>
                <a:gd name="T96" fmla="*/ 2147483647 w 954"/>
                <a:gd name="T97" fmla="*/ 2147483647 h 930"/>
                <a:gd name="T98" fmla="*/ 2147483647 w 954"/>
                <a:gd name="T99" fmla="*/ 2147483647 h 930"/>
                <a:gd name="T100" fmla="*/ 2147483647 w 954"/>
                <a:gd name="T101" fmla="*/ 2147483647 h 930"/>
                <a:gd name="T102" fmla="*/ 2147483647 w 954"/>
                <a:gd name="T103" fmla="*/ 2147483647 h 930"/>
                <a:gd name="T104" fmla="*/ 2147483647 w 954"/>
                <a:gd name="T105" fmla="*/ 2147483647 h 930"/>
                <a:gd name="T106" fmla="*/ 2147483647 w 954"/>
                <a:gd name="T107" fmla="*/ 2147483647 h 930"/>
                <a:gd name="T108" fmla="*/ 2147483647 w 954"/>
                <a:gd name="T109" fmla="*/ 2147483647 h 930"/>
                <a:gd name="T110" fmla="*/ 2147483647 w 954"/>
                <a:gd name="T111" fmla="*/ 2147483647 h 930"/>
                <a:gd name="T112" fmla="*/ 2147483647 w 954"/>
                <a:gd name="T113" fmla="*/ 2147483647 h 930"/>
                <a:gd name="T114" fmla="*/ 2147483647 w 954"/>
                <a:gd name="T115" fmla="*/ 2147483647 h 930"/>
                <a:gd name="T116" fmla="*/ 2147483647 w 954"/>
                <a:gd name="T117" fmla="*/ 2147483647 h 930"/>
                <a:gd name="T118" fmla="*/ 2147483647 w 954"/>
                <a:gd name="T119" fmla="*/ 2147483647 h 9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4"/>
                <a:gd name="T181" fmla="*/ 0 h 930"/>
                <a:gd name="T182" fmla="*/ 954 w 954"/>
                <a:gd name="T183" fmla="*/ 930 h 9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4" h="930">
                  <a:moveTo>
                    <a:pt x="264" y="42"/>
                  </a:moveTo>
                  <a:lnTo>
                    <a:pt x="264" y="12"/>
                  </a:lnTo>
                  <a:lnTo>
                    <a:pt x="252" y="0"/>
                  </a:lnTo>
                  <a:lnTo>
                    <a:pt x="234" y="0"/>
                  </a:lnTo>
                  <a:lnTo>
                    <a:pt x="228" y="6"/>
                  </a:lnTo>
                  <a:lnTo>
                    <a:pt x="228" y="18"/>
                  </a:lnTo>
                  <a:lnTo>
                    <a:pt x="234" y="24"/>
                  </a:lnTo>
                  <a:lnTo>
                    <a:pt x="234" y="36"/>
                  </a:lnTo>
                  <a:lnTo>
                    <a:pt x="240" y="42"/>
                  </a:lnTo>
                  <a:lnTo>
                    <a:pt x="264" y="42"/>
                  </a:lnTo>
                  <a:close/>
                  <a:moveTo>
                    <a:pt x="936" y="276"/>
                  </a:moveTo>
                  <a:lnTo>
                    <a:pt x="930" y="276"/>
                  </a:lnTo>
                  <a:lnTo>
                    <a:pt x="924" y="282"/>
                  </a:lnTo>
                  <a:lnTo>
                    <a:pt x="912" y="288"/>
                  </a:lnTo>
                  <a:lnTo>
                    <a:pt x="906" y="294"/>
                  </a:lnTo>
                  <a:lnTo>
                    <a:pt x="900" y="288"/>
                  </a:lnTo>
                  <a:lnTo>
                    <a:pt x="888" y="288"/>
                  </a:lnTo>
                  <a:lnTo>
                    <a:pt x="882" y="282"/>
                  </a:lnTo>
                  <a:lnTo>
                    <a:pt x="876" y="282"/>
                  </a:lnTo>
                  <a:lnTo>
                    <a:pt x="852" y="306"/>
                  </a:lnTo>
                  <a:lnTo>
                    <a:pt x="822" y="282"/>
                  </a:lnTo>
                  <a:lnTo>
                    <a:pt x="846" y="282"/>
                  </a:lnTo>
                  <a:lnTo>
                    <a:pt x="858" y="276"/>
                  </a:lnTo>
                  <a:lnTo>
                    <a:pt x="864" y="276"/>
                  </a:lnTo>
                  <a:lnTo>
                    <a:pt x="870" y="264"/>
                  </a:lnTo>
                  <a:lnTo>
                    <a:pt x="870" y="246"/>
                  </a:lnTo>
                  <a:lnTo>
                    <a:pt x="882" y="234"/>
                  </a:lnTo>
                  <a:lnTo>
                    <a:pt x="888" y="222"/>
                  </a:lnTo>
                  <a:lnTo>
                    <a:pt x="876" y="210"/>
                  </a:lnTo>
                  <a:lnTo>
                    <a:pt x="846" y="210"/>
                  </a:lnTo>
                  <a:lnTo>
                    <a:pt x="846" y="204"/>
                  </a:lnTo>
                  <a:lnTo>
                    <a:pt x="840" y="198"/>
                  </a:lnTo>
                  <a:lnTo>
                    <a:pt x="840" y="192"/>
                  </a:lnTo>
                  <a:lnTo>
                    <a:pt x="834" y="186"/>
                  </a:lnTo>
                  <a:lnTo>
                    <a:pt x="828" y="186"/>
                  </a:lnTo>
                  <a:lnTo>
                    <a:pt x="822" y="192"/>
                  </a:lnTo>
                  <a:lnTo>
                    <a:pt x="822" y="210"/>
                  </a:lnTo>
                  <a:lnTo>
                    <a:pt x="816" y="198"/>
                  </a:lnTo>
                  <a:lnTo>
                    <a:pt x="816" y="180"/>
                  </a:lnTo>
                  <a:lnTo>
                    <a:pt x="792" y="180"/>
                  </a:lnTo>
                  <a:lnTo>
                    <a:pt x="786" y="210"/>
                  </a:lnTo>
                  <a:lnTo>
                    <a:pt x="780" y="204"/>
                  </a:lnTo>
                  <a:lnTo>
                    <a:pt x="774" y="192"/>
                  </a:lnTo>
                  <a:lnTo>
                    <a:pt x="774" y="186"/>
                  </a:lnTo>
                  <a:lnTo>
                    <a:pt x="768" y="180"/>
                  </a:lnTo>
                  <a:lnTo>
                    <a:pt x="768" y="156"/>
                  </a:lnTo>
                  <a:lnTo>
                    <a:pt x="738" y="168"/>
                  </a:lnTo>
                  <a:lnTo>
                    <a:pt x="744" y="162"/>
                  </a:lnTo>
                  <a:lnTo>
                    <a:pt x="756" y="156"/>
                  </a:lnTo>
                  <a:lnTo>
                    <a:pt x="762" y="156"/>
                  </a:lnTo>
                  <a:lnTo>
                    <a:pt x="762" y="144"/>
                  </a:lnTo>
                  <a:lnTo>
                    <a:pt x="750" y="138"/>
                  </a:lnTo>
                  <a:lnTo>
                    <a:pt x="744" y="138"/>
                  </a:lnTo>
                  <a:lnTo>
                    <a:pt x="744" y="132"/>
                  </a:lnTo>
                  <a:lnTo>
                    <a:pt x="750" y="132"/>
                  </a:lnTo>
                  <a:lnTo>
                    <a:pt x="762" y="126"/>
                  </a:lnTo>
                  <a:lnTo>
                    <a:pt x="774" y="126"/>
                  </a:lnTo>
                  <a:lnTo>
                    <a:pt x="792" y="120"/>
                  </a:lnTo>
                  <a:lnTo>
                    <a:pt x="804" y="120"/>
                  </a:lnTo>
                  <a:lnTo>
                    <a:pt x="810" y="114"/>
                  </a:lnTo>
                  <a:lnTo>
                    <a:pt x="726" y="114"/>
                  </a:lnTo>
                  <a:lnTo>
                    <a:pt x="690" y="120"/>
                  </a:lnTo>
                  <a:lnTo>
                    <a:pt x="678" y="120"/>
                  </a:lnTo>
                  <a:lnTo>
                    <a:pt x="690" y="132"/>
                  </a:lnTo>
                  <a:lnTo>
                    <a:pt x="678" y="132"/>
                  </a:lnTo>
                  <a:lnTo>
                    <a:pt x="666" y="138"/>
                  </a:lnTo>
                  <a:lnTo>
                    <a:pt x="654" y="138"/>
                  </a:lnTo>
                  <a:lnTo>
                    <a:pt x="642" y="144"/>
                  </a:lnTo>
                  <a:lnTo>
                    <a:pt x="636" y="144"/>
                  </a:lnTo>
                  <a:lnTo>
                    <a:pt x="624" y="150"/>
                  </a:lnTo>
                  <a:lnTo>
                    <a:pt x="606" y="168"/>
                  </a:lnTo>
                  <a:lnTo>
                    <a:pt x="594" y="174"/>
                  </a:lnTo>
                  <a:lnTo>
                    <a:pt x="576" y="174"/>
                  </a:lnTo>
                  <a:lnTo>
                    <a:pt x="564" y="162"/>
                  </a:lnTo>
                  <a:lnTo>
                    <a:pt x="546" y="156"/>
                  </a:lnTo>
                  <a:lnTo>
                    <a:pt x="534" y="144"/>
                  </a:lnTo>
                  <a:lnTo>
                    <a:pt x="522" y="138"/>
                  </a:lnTo>
                  <a:lnTo>
                    <a:pt x="510" y="126"/>
                  </a:lnTo>
                  <a:lnTo>
                    <a:pt x="492" y="126"/>
                  </a:lnTo>
                  <a:lnTo>
                    <a:pt x="450" y="132"/>
                  </a:lnTo>
                  <a:lnTo>
                    <a:pt x="372" y="132"/>
                  </a:lnTo>
                  <a:lnTo>
                    <a:pt x="360" y="120"/>
                  </a:lnTo>
                  <a:lnTo>
                    <a:pt x="354" y="108"/>
                  </a:lnTo>
                  <a:lnTo>
                    <a:pt x="354" y="84"/>
                  </a:lnTo>
                  <a:lnTo>
                    <a:pt x="348" y="72"/>
                  </a:lnTo>
                  <a:lnTo>
                    <a:pt x="336" y="60"/>
                  </a:lnTo>
                  <a:lnTo>
                    <a:pt x="324" y="54"/>
                  </a:lnTo>
                  <a:lnTo>
                    <a:pt x="276" y="54"/>
                  </a:lnTo>
                  <a:lnTo>
                    <a:pt x="240" y="60"/>
                  </a:lnTo>
                  <a:lnTo>
                    <a:pt x="222" y="72"/>
                  </a:lnTo>
                  <a:lnTo>
                    <a:pt x="210" y="78"/>
                  </a:lnTo>
                  <a:lnTo>
                    <a:pt x="204" y="78"/>
                  </a:lnTo>
                  <a:lnTo>
                    <a:pt x="180" y="90"/>
                  </a:lnTo>
                  <a:lnTo>
                    <a:pt x="162" y="96"/>
                  </a:lnTo>
                  <a:lnTo>
                    <a:pt x="144" y="108"/>
                  </a:lnTo>
                  <a:lnTo>
                    <a:pt x="138" y="120"/>
                  </a:lnTo>
                  <a:lnTo>
                    <a:pt x="138" y="144"/>
                  </a:lnTo>
                  <a:lnTo>
                    <a:pt x="150" y="168"/>
                  </a:lnTo>
                  <a:lnTo>
                    <a:pt x="156" y="186"/>
                  </a:lnTo>
                  <a:lnTo>
                    <a:pt x="162" y="198"/>
                  </a:lnTo>
                  <a:lnTo>
                    <a:pt x="156" y="210"/>
                  </a:lnTo>
                  <a:lnTo>
                    <a:pt x="150" y="228"/>
                  </a:lnTo>
                  <a:lnTo>
                    <a:pt x="138" y="234"/>
                  </a:lnTo>
                  <a:lnTo>
                    <a:pt x="132" y="246"/>
                  </a:lnTo>
                  <a:lnTo>
                    <a:pt x="126" y="252"/>
                  </a:lnTo>
                  <a:lnTo>
                    <a:pt x="120" y="252"/>
                  </a:lnTo>
                  <a:lnTo>
                    <a:pt x="126" y="222"/>
                  </a:lnTo>
                  <a:lnTo>
                    <a:pt x="114" y="222"/>
                  </a:lnTo>
                  <a:lnTo>
                    <a:pt x="108" y="216"/>
                  </a:lnTo>
                  <a:lnTo>
                    <a:pt x="96" y="210"/>
                  </a:lnTo>
                  <a:lnTo>
                    <a:pt x="90" y="204"/>
                  </a:lnTo>
                  <a:lnTo>
                    <a:pt x="84" y="192"/>
                  </a:lnTo>
                  <a:lnTo>
                    <a:pt x="96" y="168"/>
                  </a:lnTo>
                  <a:lnTo>
                    <a:pt x="108" y="156"/>
                  </a:lnTo>
                  <a:lnTo>
                    <a:pt x="120" y="132"/>
                  </a:lnTo>
                  <a:lnTo>
                    <a:pt x="120" y="78"/>
                  </a:lnTo>
                  <a:lnTo>
                    <a:pt x="114" y="66"/>
                  </a:lnTo>
                  <a:lnTo>
                    <a:pt x="114" y="54"/>
                  </a:lnTo>
                  <a:lnTo>
                    <a:pt x="108" y="48"/>
                  </a:lnTo>
                  <a:lnTo>
                    <a:pt x="108" y="54"/>
                  </a:lnTo>
                  <a:lnTo>
                    <a:pt x="102" y="66"/>
                  </a:lnTo>
                  <a:lnTo>
                    <a:pt x="90" y="78"/>
                  </a:lnTo>
                  <a:lnTo>
                    <a:pt x="72" y="84"/>
                  </a:lnTo>
                  <a:lnTo>
                    <a:pt x="48" y="108"/>
                  </a:lnTo>
                  <a:lnTo>
                    <a:pt x="36" y="144"/>
                  </a:lnTo>
                  <a:lnTo>
                    <a:pt x="36" y="162"/>
                  </a:lnTo>
                  <a:lnTo>
                    <a:pt x="30" y="168"/>
                  </a:lnTo>
                  <a:lnTo>
                    <a:pt x="30" y="192"/>
                  </a:lnTo>
                  <a:lnTo>
                    <a:pt x="6" y="216"/>
                  </a:lnTo>
                  <a:lnTo>
                    <a:pt x="0" y="228"/>
                  </a:lnTo>
                  <a:lnTo>
                    <a:pt x="0" y="240"/>
                  </a:lnTo>
                  <a:lnTo>
                    <a:pt x="6" y="246"/>
                  </a:lnTo>
                  <a:lnTo>
                    <a:pt x="6" y="240"/>
                  </a:lnTo>
                  <a:lnTo>
                    <a:pt x="18" y="228"/>
                  </a:lnTo>
                  <a:lnTo>
                    <a:pt x="24" y="228"/>
                  </a:lnTo>
                  <a:lnTo>
                    <a:pt x="36" y="240"/>
                  </a:lnTo>
                  <a:lnTo>
                    <a:pt x="42" y="252"/>
                  </a:lnTo>
                  <a:lnTo>
                    <a:pt x="42" y="288"/>
                  </a:lnTo>
                  <a:lnTo>
                    <a:pt x="48" y="294"/>
                  </a:lnTo>
                  <a:lnTo>
                    <a:pt x="60" y="300"/>
                  </a:lnTo>
                  <a:lnTo>
                    <a:pt x="66" y="306"/>
                  </a:lnTo>
                  <a:lnTo>
                    <a:pt x="66" y="318"/>
                  </a:lnTo>
                  <a:lnTo>
                    <a:pt x="54" y="342"/>
                  </a:lnTo>
                  <a:lnTo>
                    <a:pt x="54" y="384"/>
                  </a:lnTo>
                  <a:lnTo>
                    <a:pt x="66" y="384"/>
                  </a:lnTo>
                  <a:lnTo>
                    <a:pt x="66" y="396"/>
                  </a:lnTo>
                  <a:lnTo>
                    <a:pt x="72" y="408"/>
                  </a:lnTo>
                  <a:lnTo>
                    <a:pt x="78" y="414"/>
                  </a:lnTo>
                  <a:lnTo>
                    <a:pt x="102" y="414"/>
                  </a:lnTo>
                  <a:lnTo>
                    <a:pt x="108" y="408"/>
                  </a:lnTo>
                  <a:lnTo>
                    <a:pt x="120" y="408"/>
                  </a:lnTo>
                  <a:lnTo>
                    <a:pt x="132" y="414"/>
                  </a:lnTo>
                  <a:lnTo>
                    <a:pt x="138" y="414"/>
                  </a:lnTo>
                  <a:lnTo>
                    <a:pt x="150" y="420"/>
                  </a:lnTo>
                  <a:lnTo>
                    <a:pt x="162" y="420"/>
                  </a:lnTo>
                  <a:lnTo>
                    <a:pt x="168" y="414"/>
                  </a:lnTo>
                  <a:lnTo>
                    <a:pt x="168" y="408"/>
                  </a:lnTo>
                  <a:lnTo>
                    <a:pt x="180" y="408"/>
                  </a:lnTo>
                  <a:lnTo>
                    <a:pt x="186" y="414"/>
                  </a:lnTo>
                  <a:lnTo>
                    <a:pt x="198" y="420"/>
                  </a:lnTo>
                  <a:lnTo>
                    <a:pt x="222" y="420"/>
                  </a:lnTo>
                  <a:lnTo>
                    <a:pt x="222" y="426"/>
                  </a:lnTo>
                  <a:lnTo>
                    <a:pt x="228" y="432"/>
                  </a:lnTo>
                  <a:lnTo>
                    <a:pt x="234" y="444"/>
                  </a:lnTo>
                  <a:lnTo>
                    <a:pt x="240" y="462"/>
                  </a:lnTo>
                  <a:lnTo>
                    <a:pt x="264" y="486"/>
                  </a:lnTo>
                  <a:lnTo>
                    <a:pt x="288" y="486"/>
                  </a:lnTo>
                  <a:lnTo>
                    <a:pt x="288" y="480"/>
                  </a:lnTo>
                  <a:lnTo>
                    <a:pt x="306" y="480"/>
                  </a:lnTo>
                  <a:lnTo>
                    <a:pt x="312" y="486"/>
                  </a:lnTo>
                  <a:lnTo>
                    <a:pt x="336" y="486"/>
                  </a:lnTo>
                  <a:lnTo>
                    <a:pt x="342" y="480"/>
                  </a:lnTo>
                  <a:lnTo>
                    <a:pt x="366" y="486"/>
                  </a:lnTo>
                  <a:lnTo>
                    <a:pt x="372" y="480"/>
                  </a:lnTo>
                  <a:lnTo>
                    <a:pt x="384" y="474"/>
                  </a:lnTo>
                  <a:lnTo>
                    <a:pt x="402" y="474"/>
                  </a:lnTo>
                  <a:lnTo>
                    <a:pt x="408" y="480"/>
                  </a:lnTo>
                  <a:lnTo>
                    <a:pt x="408" y="492"/>
                  </a:lnTo>
                  <a:lnTo>
                    <a:pt x="390" y="510"/>
                  </a:lnTo>
                  <a:lnTo>
                    <a:pt x="390" y="534"/>
                  </a:lnTo>
                  <a:lnTo>
                    <a:pt x="384" y="540"/>
                  </a:lnTo>
                  <a:lnTo>
                    <a:pt x="378" y="540"/>
                  </a:lnTo>
                  <a:lnTo>
                    <a:pt x="366" y="552"/>
                  </a:lnTo>
                  <a:lnTo>
                    <a:pt x="366" y="576"/>
                  </a:lnTo>
                  <a:lnTo>
                    <a:pt x="372" y="588"/>
                  </a:lnTo>
                  <a:lnTo>
                    <a:pt x="372" y="618"/>
                  </a:lnTo>
                  <a:lnTo>
                    <a:pt x="366" y="630"/>
                  </a:lnTo>
                  <a:lnTo>
                    <a:pt x="366" y="642"/>
                  </a:lnTo>
                  <a:lnTo>
                    <a:pt x="372" y="648"/>
                  </a:lnTo>
                  <a:lnTo>
                    <a:pt x="384" y="648"/>
                  </a:lnTo>
                  <a:lnTo>
                    <a:pt x="384" y="672"/>
                  </a:lnTo>
                  <a:lnTo>
                    <a:pt x="390" y="684"/>
                  </a:lnTo>
                  <a:lnTo>
                    <a:pt x="402" y="690"/>
                  </a:lnTo>
                  <a:lnTo>
                    <a:pt x="408" y="702"/>
                  </a:lnTo>
                  <a:lnTo>
                    <a:pt x="408" y="708"/>
                  </a:lnTo>
                  <a:lnTo>
                    <a:pt x="402" y="720"/>
                  </a:lnTo>
                  <a:lnTo>
                    <a:pt x="372" y="750"/>
                  </a:lnTo>
                  <a:lnTo>
                    <a:pt x="366" y="750"/>
                  </a:lnTo>
                  <a:lnTo>
                    <a:pt x="390" y="762"/>
                  </a:lnTo>
                  <a:lnTo>
                    <a:pt x="402" y="774"/>
                  </a:lnTo>
                  <a:lnTo>
                    <a:pt x="414" y="774"/>
                  </a:lnTo>
                  <a:lnTo>
                    <a:pt x="414" y="798"/>
                  </a:lnTo>
                  <a:lnTo>
                    <a:pt x="420" y="804"/>
                  </a:lnTo>
                  <a:lnTo>
                    <a:pt x="420" y="822"/>
                  </a:lnTo>
                  <a:lnTo>
                    <a:pt x="426" y="828"/>
                  </a:lnTo>
                  <a:lnTo>
                    <a:pt x="426" y="846"/>
                  </a:lnTo>
                  <a:lnTo>
                    <a:pt x="432" y="858"/>
                  </a:lnTo>
                  <a:lnTo>
                    <a:pt x="432" y="876"/>
                  </a:lnTo>
                  <a:lnTo>
                    <a:pt x="444" y="888"/>
                  </a:lnTo>
                  <a:lnTo>
                    <a:pt x="450" y="900"/>
                  </a:lnTo>
                  <a:lnTo>
                    <a:pt x="450" y="906"/>
                  </a:lnTo>
                  <a:lnTo>
                    <a:pt x="462" y="918"/>
                  </a:lnTo>
                  <a:lnTo>
                    <a:pt x="468" y="918"/>
                  </a:lnTo>
                  <a:lnTo>
                    <a:pt x="480" y="924"/>
                  </a:lnTo>
                  <a:lnTo>
                    <a:pt x="486" y="924"/>
                  </a:lnTo>
                  <a:lnTo>
                    <a:pt x="498" y="918"/>
                  </a:lnTo>
                  <a:lnTo>
                    <a:pt x="504" y="912"/>
                  </a:lnTo>
                  <a:lnTo>
                    <a:pt x="516" y="906"/>
                  </a:lnTo>
                  <a:lnTo>
                    <a:pt x="522" y="900"/>
                  </a:lnTo>
                  <a:lnTo>
                    <a:pt x="528" y="906"/>
                  </a:lnTo>
                  <a:lnTo>
                    <a:pt x="528" y="930"/>
                  </a:lnTo>
                  <a:lnTo>
                    <a:pt x="534" y="930"/>
                  </a:lnTo>
                  <a:lnTo>
                    <a:pt x="546" y="918"/>
                  </a:lnTo>
                  <a:lnTo>
                    <a:pt x="558" y="894"/>
                  </a:lnTo>
                  <a:lnTo>
                    <a:pt x="570" y="882"/>
                  </a:lnTo>
                  <a:lnTo>
                    <a:pt x="588" y="882"/>
                  </a:lnTo>
                  <a:lnTo>
                    <a:pt x="594" y="876"/>
                  </a:lnTo>
                  <a:lnTo>
                    <a:pt x="630" y="858"/>
                  </a:lnTo>
                  <a:lnTo>
                    <a:pt x="636" y="846"/>
                  </a:lnTo>
                  <a:lnTo>
                    <a:pt x="636" y="816"/>
                  </a:lnTo>
                  <a:lnTo>
                    <a:pt x="678" y="816"/>
                  </a:lnTo>
                  <a:lnTo>
                    <a:pt x="684" y="810"/>
                  </a:lnTo>
                  <a:lnTo>
                    <a:pt x="690" y="798"/>
                  </a:lnTo>
                  <a:lnTo>
                    <a:pt x="690" y="792"/>
                  </a:lnTo>
                  <a:lnTo>
                    <a:pt x="684" y="786"/>
                  </a:lnTo>
                  <a:lnTo>
                    <a:pt x="636" y="780"/>
                  </a:lnTo>
                  <a:lnTo>
                    <a:pt x="636" y="750"/>
                  </a:lnTo>
                  <a:lnTo>
                    <a:pt x="630" y="738"/>
                  </a:lnTo>
                  <a:lnTo>
                    <a:pt x="618" y="726"/>
                  </a:lnTo>
                  <a:lnTo>
                    <a:pt x="624" y="720"/>
                  </a:lnTo>
                  <a:lnTo>
                    <a:pt x="624" y="690"/>
                  </a:lnTo>
                  <a:lnTo>
                    <a:pt x="618" y="684"/>
                  </a:lnTo>
                  <a:lnTo>
                    <a:pt x="606" y="678"/>
                  </a:lnTo>
                  <a:lnTo>
                    <a:pt x="588" y="660"/>
                  </a:lnTo>
                  <a:lnTo>
                    <a:pt x="588" y="630"/>
                  </a:lnTo>
                  <a:lnTo>
                    <a:pt x="594" y="636"/>
                  </a:lnTo>
                  <a:lnTo>
                    <a:pt x="594" y="642"/>
                  </a:lnTo>
                  <a:lnTo>
                    <a:pt x="636" y="642"/>
                  </a:lnTo>
                  <a:lnTo>
                    <a:pt x="642" y="648"/>
                  </a:lnTo>
                  <a:lnTo>
                    <a:pt x="642" y="666"/>
                  </a:lnTo>
                  <a:lnTo>
                    <a:pt x="654" y="666"/>
                  </a:lnTo>
                  <a:lnTo>
                    <a:pt x="666" y="660"/>
                  </a:lnTo>
                  <a:lnTo>
                    <a:pt x="678" y="666"/>
                  </a:lnTo>
                  <a:lnTo>
                    <a:pt x="684" y="660"/>
                  </a:lnTo>
                  <a:lnTo>
                    <a:pt x="696" y="660"/>
                  </a:lnTo>
                  <a:lnTo>
                    <a:pt x="702" y="666"/>
                  </a:lnTo>
                  <a:lnTo>
                    <a:pt x="708" y="678"/>
                  </a:lnTo>
                  <a:lnTo>
                    <a:pt x="720" y="690"/>
                  </a:lnTo>
                  <a:lnTo>
                    <a:pt x="732" y="696"/>
                  </a:lnTo>
                  <a:lnTo>
                    <a:pt x="738" y="690"/>
                  </a:lnTo>
                  <a:lnTo>
                    <a:pt x="738" y="672"/>
                  </a:lnTo>
                  <a:lnTo>
                    <a:pt x="744" y="660"/>
                  </a:lnTo>
                  <a:lnTo>
                    <a:pt x="744" y="648"/>
                  </a:lnTo>
                  <a:lnTo>
                    <a:pt x="750" y="642"/>
                  </a:lnTo>
                  <a:lnTo>
                    <a:pt x="768" y="642"/>
                  </a:lnTo>
                  <a:lnTo>
                    <a:pt x="774" y="648"/>
                  </a:lnTo>
                  <a:lnTo>
                    <a:pt x="792" y="648"/>
                  </a:lnTo>
                  <a:lnTo>
                    <a:pt x="804" y="642"/>
                  </a:lnTo>
                  <a:lnTo>
                    <a:pt x="828" y="618"/>
                  </a:lnTo>
                  <a:lnTo>
                    <a:pt x="840" y="612"/>
                  </a:lnTo>
                  <a:lnTo>
                    <a:pt x="864" y="612"/>
                  </a:lnTo>
                  <a:lnTo>
                    <a:pt x="864" y="600"/>
                  </a:lnTo>
                  <a:lnTo>
                    <a:pt x="876" y="600"/>
                  </a:lnTo>
                  <a:lnTo>
                    <a:pt x="882" y="594"/>
                  </a:lnTo>
                  <a:lnTo>
                    <a:pt x="882" y="558"/>
                  </a:lnTo>
                  <a:lnTo>
                    <a:pt x="846" y="522"/>
                  </a:lnTo>
                  <a:lnTo>
                    <a:pt x="840" y="510"/>
                  </a:lnTo>
                  <a:lnTo>
                    <a:pt x="834" y="504"/>
                  </a:lnTo>
                  <a:lnTo>
                    <a:pt x="834" y="492"/>
                  </a:lnTo>
                  <a:lnTo>
                    <a:pt x="846" y="486"/>
                  </a:lnTo>
                  <a:lnTo>
                    <a:pt x="852" y="486"/>
                  </a:lnTo>
                  <a:lnTo>
                    <a:pt x="864" y="480"/>
                  </a:lnTo>
                  <a:lnTo>
                    <a:pt x="864" y="462"/>
                  </a:lnTo>
                  <a:lnTo>
                    <a:pt x="846" y="444"/>
                  </a:lnTo>
                  <a:lnTo>
                    <a:pt x="846" y="438"/>
                  </a:lnTo>
                  <a:lnTo>
                    <a:pt x="876" y="438"/>
                  </a:lnTo>
                  <a:lnTo>
                    <a:pt x="888" y="432"/>
                  </a:lnTo>
                  <a:lnTo>
                    <a:pt x="900" y="432"/>
                  </a:lnTo>
                  <a:lnTo>
                    <a:pt x="912" y="426"/>
                  </a:lnTo>
                  <a:lnTo>
                    <a:pt x="918" y="420"/>
                  </a:lnTo>
                  <a:lnTo>
                    <a:pt x="918" y="402"/>
                  </a:lnTo>
                  <a:lnTo>
                    <a:pt x="894" y="402"/>
                  </a:lnTo>
                  <a:lnTo>
                    <a:pt x="894" y="360"/>
                  </a:lnTo>
                  <a:lnTo>
                    <a:pt x="906" y="348"/>
                  </a:lnTo>
                  <a:lnTo>
                    <a:pt x="918" y="348"/>
                  </a:lnTo>
                  <a:lnTo>
                    <a:pt x="924" y="342"/>
                  </a:lnTo>
                  <a:lnTo>
                    <a:pt x="930" y="342"/>
                  </a:lnTo>
                  <a:lnTo>
                    <a:pt x="936" y="336"/>
                  </a:lnTo>
                  <a:lnTo>
                    <a:pt x="954" y="300"/>
                  </a:lnTo>
                  <a:lnTo>
                    <a:pt x="948" y="294"/>
                  </a:lnTo>
                  <a:lnTo>
                    <a:pt x="942" y="282"/>
                  </a:lnTo>
                  <a:lnTo>
                    <a:pt x="936" y="27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4" name="USA">
              <a:extLst>
                <a:ext uri="{FF2B5EF4-FFF2-40B4-BE49-F238E27FC236}">
                  <a16:creationId xmlns:a16="http://schemas.microsoft.com/office/drawing/2014/main" id="{88BC3ACA-AB4B-217B-4149-EA069E2B0863}"/>
                </a:ext>
              </a:extLst>
            </p:cNvPr>
            <p:cNvSpPr>
              <a:spLocks noEditPoints="1"/>
            </p:cNvSpPr>
            <p:nvPr/>
          </p:nvSpPr>
          <p:spPr bwMode="gray">
            <a:xfrm>
              <a:off x="950913" y="2481263"/>
              <a:ext cx="1576387" cy="781050"/>
            </a:xfrm>
            <a:custGeom>
              <a:avLst/>
              <a:gdLst>
                <a:gd name="T0" fmla="*/ 2147483647 w 3918"/>
                <a:gd name="T1" fmla="*/ 2147483647 h 1944"/>
                <a:gd name="T2" fmla="*/ 2147483647 w 3918"/>
                <a:gd name="T3" fmla="*/ 2147483647 h 1944"/>
                <a:gd name="T4" fmla="*/ 2147483647 w 3918"/>
                <a:gd name="T5" fmla="*/ 2147483647 h 1944"/>
                <a:gd name="T6" fmla="*/ 2147483647 w 3918"/>
                <a:gd name="T7" fmla="*/ 2147483647 h 1944"/>
                <a:gd name="T8" fmla="*/ 2147483647 w 3918"/>
                <a:gd name="T9" fmla="*/ 2147483647 h 1944"/>
                <a:gd name="T10" fmla="*/ 2147483647 w 3918"/>
                <a:gd name="T11" fmla="*/ 2147483647 h 1944"/>
                <a:gd name="T12" fmla="*/ 2147483647 w 3918"/>
                <a:gd name="T13" fmla="*/ 2147483647 h 1944"/>
                <a:gd name="T14" fmla="*/ 2147483647 w 3918"/>
                <a:gd name="T15" fmla="*/ 2147483647 h 1944"/>
                <a:gd name="T16" fmla="*/ 2147483647 w 3918"/>
                <a:gd name="T17" fmla="*/ 2147483647 h 1944"/>
                <a:gd name="T18" fmla="*/ 2147483647 w 3918"/>
                <a:gd name="T19" fmla="*/ 2147483647 h 1944"/>
                <a:gd name="T20" fmla="*/ 2147483647 w 3918"/>
                <a:gd name="T21" fmla="*/ 2147483647 h 1944"/>
                <a:gd name="T22" fmla="*/ 2147483647 w 3918"/>
                <a:gd name="T23" fmla="*/ 2147483647 h 1944"/>
                <a:gd name="T24" fmla="*/ 2147483647 w 3918"/>
                <a:gd name="T25" fmla="*/ 2147483647 h 1944"/>
                <a:gd name="T26" fmla="*/ 2147483647 w 3918"/>
                <a:gd name="T27" fmla="*/ 2147483647 h 1944"/>
                <a:gd name="T28" fmla="*/ 2147483647 w 3918"/>
                <a:gd name="T29" fmla="*/ 2147483647 h 1944"/>
                <a:gd name="T30" fmla="*/ 2147483647 w 3918"/>
                <a:gd name="T31" fmla="*/ 2147483647 h 1944"/>
                <a:gd name="T32" fmla="*/ 2147483647 w 3918"/>
                <a:gd name="T33" fmla="*/ 2147483647 h 1944"/>
                <a:gd name="T34" fmla="*/ 2147483647 w 3918"/>
                <a:gd name="T35" fmla="*/ 2147483647 h 1944"/>
                <a:gd name="T36" fmla="*/ 2147483647 w 3918"/>
                <a:gd name="T37" fmla="*/ 2147483647 h 1944"/>
                <a:gd name="T38" fmla="*/ 2147483647 w 3918"/>
                <a:gd name="T39" fmla="*/ 2147483647 h 1944"/>
                <a:gd name="T40" fmla="*/ 2147483647 w 3918"/>
                <a:gd name="T41" fmla="*/ 2147483647 h 1944"/>
                <a:gd name="T42" fmla="*/ 2147483647 w 3918"/>
                <a:gd name="T43" fmla="*/ 2147483647 h 1944"/>
                <a:gd name="T44" fmla="*/ 2147483647 w 3918"/>
                <a:gd name="T45" fmla="*/ 2147483647 h 1944"/>
                <a:gd name="T46" fmla="*/ 2147483647 w 3918"/>
                <a:gd name="T47" fmla="*/ 2147483647 h 1944"/>
                <a:gd name="T48" fmla="*/ 2147483647 w 3918"/>
                <a:gd name="T49" fmla="*/ 2147483647 h 1944"/>
                <a:gd name="T50" fmla="*/ 2147483647 w 3918"/>
                <a:gd name="T51" fmla="*/ 2147483647 h 1944"/>
                <a:gd name="T52" fmla="*/ 2147483647 w 3918"/>
                <a:gd name="T53" fmla="*/ 2147483647 h 1944"/>
                <a:gd name="T54" fmla="*/ 2147483647 w 3918"/>
                <a:gd name="T55" fmla="*/ 2147483647 h 1944"/>
                <a:gd name="T56" fmla="*/ 2147483647 w 3918"/>
                <a:gd name="T57" fmla="*/ 2147483647 h 1944"/>
                <a:gd name="T58" fmla="*/ 2147483647 w 3918"/>
                <a:gd name="T59" fmla="*/ 2147483647 h 1944"/>
                <a:gd name="T60" fmla="*/ 2147483647 w 3918"/>
                <a:gd name="T61" fmla="*/ 2147483647 h 1944"/>
                <a:gd name="T62" fmla="*/ 2147483647 w 3918"/>
                <a:gd name="T63" fmla="*/ 2147483647 h 1944"/>
                <a:gd name="T64" fmla="*/ 2147483647 w 3918"/>
                <a:gd name="T65" fmla="*/ 2147483647 h 1944"/>
                <a:gd name="T66" fmla="*/ 2147483647 w 3918"/>
                <a:gd name="T67" fmla="*/ 2147483647 h 1944"/>
                <a:gd name="T68" fmla="*/ 2147483647 w 3918"/>
                <a:gd name="T69" fmla="*/ 2147483647 h 1944"/>
                <a:gd name="T70" fmla="*/ 2147483647 w 3918"/>
                <a:gd name="T71" fmla="*/ 2147483647 h 1944"/>
                <a:gd name="T72" fmla="*/ 2147483647 w 3918"/>
                <a:gd name="T73" fmla="*/ 2147483647 h 1944"/>
                <a:gd name="T74" fmla="*/ 2147483647 w 3918"/>
                <a:gd name="T75" fmla="*/ 2147483647 h 1944"/>
                <a:gd name="T76" fmla="*/ 2147483647 w 3918"/>
                <a:gd name="T77" fmla="*/ 2147483647 h 1944"/>
                <a:gd name="T78" fmla="*/ 2147483647 w 3918"/>
                <a:gd name="T79" fmla="*/ 2147483647 h 1944"/>
                <a:gd name="T80" fmla="*/ 2147483647 w 3918"/>
                <a:gd name="T81" fmla="*/ 2147483647 h 1944"/>
                <a:gd name="T82" fmla="*/ 2147483647 w 3918"/>
                <a:gd name="T83" fmla="*/ 2147483647 h 1944"/>
                <a:gd name="T84" fmla="*/ 2147483647 w 3918"/>
                <a:gd name="T85" fmla="*/ 2147483647 h 1944"/>
                <a:gd name="T86" fmla="*/ 2147483647 w 3918"/>
                <a:gd name="T87" fmla="*/ 2147483647 h 1944"/>
                <a:gd name="T88" fmla="*/ 2147483647 w 3918"/>
                <a:gd name="T89" fmla="*/ 2147483647 h 1944"/>
                <a:gd name="T90" fmla="*/ 2147483647 w 3918"/>
                <a:gd name="T91" fmla="*/ 2147483647 h 1944"/>
                <a:gd name="T92" fmla="*/ 2147483647 w 3918"/>
                <a:gd name="T93" fmla="*/ 2147483647 h 1944"/>
                <a:gd name="T94" fmla="*/ 2147483647 w 3918"/>
                <a:gd name="T95" fmla="*/ 2147483647 h 1944"/>
                <a:gd name="T96" fmla="*/ 2147483647 w 3918"/>
                <a:gd name="T97" fmla="*/ 2147483647 h 1944"/>
                <a:gd name="T98" fmla="*/ 2147483647 w 3918"/>
                <a:gd name="T99" fmla="*/ 2147483647 h 1944"/>
                <a:gd name="T100" fmla="*/ 2147483647 w 3918"/>
                <a:gd name="T101" fmla="*/ 2147483647 h 1944"/>
                <a:gd name="T102" fmla="*/ 2147483647 w 3918"/>
                <a:gd name="T103" fmla="*/ 2147483647 h 1944"/>
                <a:gd name="T104" fmla="*/ 2147483647 w 3918"/>
                <a:gd name="T105" fmla="*/ 2147483647 h 1944"/>
                <a:gd name="T106" fmla="*/ 2147483647 w 3918"/>
                <a:gd name="T107" fmla="*/ 2147483647 h 1944"/>
                <a:gd name="T108" fmla="*/ 2147483647 w 3918"/>
                <a:gd name="T109" fmla="*/ 2147483647 h 1944"/>
                <a:gd name="T110" fmla="*/ 2147483647 w 3918"/>
                <a:gd name="T111" fmla="*/ 2147483647 h 1944"/>
                <a:gd name="T112" fmla="*/ 2147483647 w 3918"/>
                <a:gd name="T113" fmla="*/ 2147483647 h 1944"/>
                <a:gd name="T114" fmla="*/ 2147483647 w 3918"/>
                <a:gd name="T115" fmla="*/ 2147483647 h 1944"/>
                <a:gd name="T116" fmla="*/ 2147483647 w 3918"/>
                <a:gd name="T117" fmla="*/ 2147483647 h 1944"/>
                <a:gd name="T118" fmla="*/ 2147483647 w 3918"/>
                <a:gd name="T119" fmla="*/ 2147483647 h 1944"/>
                <a:gd name="T120" fmla="*/ 2147483647 w 3918"/>
                <a:gd name="T121" fmla="*/ 2147483647 h 1944"/>
                <a:gd name="T122" fmla="*/ 2147483647 w 3918"/>
                <a:gd name="T123" fmla="*/ 2147483647 h 1944"/>
                <a:gd name="T124" fmla="*/ 2147483647 w 3918"/>
                <a:gd name="T125" fmla="*/ 2147483647 h 19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918"/>
                <a:gd name="T190" fmla="*/ 0 h 1944"/>
                <a:gd name="T191" fmla="*/ 3918 w 3918"/>
                <a:gd name="T192" fmla="*/ 1944 h 194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918" h="1944">
                  <a:moveTo>
                    <a:pt x="3858" y="168"/>
                  </a:moveTo>
                  <a:lnTo>
                    <a:pt x="3852" y="168"/>
                  </a:lnTo>
                  <a:lnTo>
                    <a:pt x="3846" y="162"/>
                  </a:lnTo>
                  <a:lnTo>
                    <a:pt x="3846" y="156"/>
                  </a:lnTo>
                  <a:lnTo>
                    <a:pt x="3840" y="150"/>
                  </a:lnTo>
                  <a:lnTo>
                    <a:pt x="3828" y="150"/>
                  </a:lnTo>
                  <a:lnTo>
                    <a:pt x="3804" y="174"/>
                  </a:lnTo>
                  <a:lnTo>
                    <a:pt x="3798" y="186"/>
                  </a:lnTo>
                  <a:lnTo>
                    <a:pt x="3756" y="210"/>
                  </a:lnTo>
                  <a:lnTo>
                    <a:pt x="3756" y="234"/>
                  </a:lnTo>
                  <a:lnTo>
                    <a:pt x="3744" y="246"/>
                  </a:lnTo>
                  <a:lnTo>
                    <a:pt x="3738" y="246"/>
                  </a:lnTo>
                  <a:lnTo>
                    <a:pt x="3726" y="258"/>
                  </a:lnTo>
                  <a:lnTo>
                    <a:pt x="3720" y="270"/>
                  </a:lnTo>
                  <a:lnTo>
                    <a:pt x="3720" y="294"/>
                  </a:lnTo>
                  <a:lnTo>
                    <a:pt x="3714" y="294"/>
                  </a:lnTo>
                  <a:lnTo>
                    <a:pt x="3708" y="288"/>
                  </a:lnTo>
                  <a:lnTo>
                    <a:pt x="3696" y="288"/>
                  </a:lnTo>
                  <a:lnTo>
                    <a:pt x="3690" y="294"/>
                  </a:lnTo>
                  <a:lnTo>
                    <a:pt x="3678" y="300"/>
                  </a:lnTo>
                  <a:lnTo>
                    <a:pt x="3666" y="312"/>
                  </a:lnTo>
                  <a:lnTo>
                    <a:pt x="3666" y="318"/>
                  </a:lnTo>
                  <a:lnTo>
                    <a:pt x="3660" y="318"/>
                  </a:lnTo>
                  <a:lnTo>
                    <a:pt x="3648" y="324"/>
                  </a:lnTo>
                  <a:lnTo>
                    <a:pt x="3630" y="324"/>
                  </a:lnTo>
                  <a:lnTo>
                    <a:pt x="3618" y="336"/>
                  </a:lnTo>
                  <a:lnTo>
                    <a:pt x="3618" y="342"/>
                  </a:lnTo>
                  <a:lnTo>
                    <a:pt x="3384" y="342"/>
                  </a:lnTo>
                  <a:lnTo>
                    <a:pt x="3372" y="354"/>
                  </a:lnTo>
                  <a:lnTo>
                    <a:pt x="3360" y="360"/>
                  </a:lnTo>
                  <a:lnTo>
                    <a:pt x="3336" y="384"/>
                  </a:lnTo>
                  <a:lnTo>
                    <a:pt x="3324" y="390"/>
                  </a:lnTo>
                  <a:lnTo>
                    <a:pt x="3312" y="402"/>
                  </a:lnTo>
                  <a:lnTo>
                    <a:pt x="3282" y="402"/>
                  </a:lnTo>
                  <a:lnTo>
                    <a:pt x="3282" y="408"/>
                  </a:lnTo>
                  <a:lnTo>
                    <a:pt x="3276" y="408"/>
                  </a:lnTo>
                  <a:lnTo>
                    <a:pt x="3282" y="414"/>
                  </a:lnTo>
                  <a:lnTo>
                    <a:pt x="3282" y="420"/>
                  </a:lnTo>
                  <a:lnTo>
                    <a:pt x="3288" y="426"/>
                  </a:lnTo>
                  <a:lnTo>
                    <a:pt x="3282" y="432"/>
                  </a:lnTo>
                  <a:lnTo>
                    <a:pt x="3282" y="438"/>
                  </a:lnTo>
                  <a:lnTo>
                    <a:pt x="3276" y="444"/>
                  </a:lnTo>
                  <a:lnTo>
                    <a:pt x="3270" y="456"/>
                  </a:lnTo>
                  <a:lnTo>
                    <a:pt x="3264" y="462"/>
                  </a:lnTo>
                  <a:lnTo>
                    <a:pt x="3264" y="468"/>
                  </a:lnTo>
                  <a:lnTo>
                    <a:pt x="3246" y="468"/>
                  </a:lnTo>
                  <a:lnTo>
                    <a:pt x="3246" y="474"/>
                  </a:lnTo>
                  <a:lnTo>
                    <a:pt x="3240" y="474"/>
                  </a:lnTo>
                  <a:lnTo>
                    <a:pt x="3228" y="480"/>
                  </a:lnTo>
                  <a:lnTo>
                    <a:pt x="3204" y="480"/>
                  </a:lnTo>
                  <a:lnTo>
                    <a:pt x="3198" y="474"/>
                  </a:lnTo>
                  <a:lnTo>
                    <a:pt x="3186" y="486"/>
                  </a:lnTo>
                  <a:lnTo>
                    <a:pt x="3162" y="486"/>
                  </a:lnTo>
                  <a:lnTo>
                    <a:pt x="3150" y="480"/>
                  </a:lnTo>
                  <a:lnTo>
                    <a:pt x="3144" y="474"/>
                  </a:lnTo>
                  <a:lnTo>
                    <a:pt x="3114" y="474"/>
                  </a:lnTo>
                  <a:lnTo>
                    <a:pt x="3096" y="486"/>
                  </a:lnTo>
                  <a:lnTo>
                    <a:pt x="3078" y="492"/>
                  </a:lnTo>
                  <a:lnTo>
                    <a:pt x="3072" y="492"/>
                  </a:lnTo>
                  <a:lnTo>
                    <a:pt x="3072" y="516"/>
                  </a:lnTo>
                  <a:lnTo>
                    <a:pt x="3066" y="522"/>
                  </a:lnTo>
                  <a:lnTo>
                    <a:pt x="3078" y="522"/>
                  </a:lnTo>
                  <a:lnTo>
                    <a:pt x="3066" y="528"/>
                  </a:lnTo>
                  <a:lnTo>
                    <a:pt x="3036" y="546"/>
                  </a:lnTo>
                  <a:lnTo>
                    <a:pt x="3000" y="564"/>
                  </a:lnTo>
                  <a:lnTo>
                    <a:pt x="2964" y="576"/>
                  </a:lnTo>
                  <a:lnTo>
                    <a:pt x="2946" y="588"/>
                  </a:lnTo>
                  <a:lnTo>
                    <a:pt x="2934" y="594"/>
                  </a:lnTo>
                  <a:lnTo>
                    <a:pt x="2928" y="594"/>
                  </a:lnTo>
                  <a:lnTo>
                    <a:pt x="2856" y="618"/>
                  </a:lnTo>
                  <a:lnTo>
                    <a:pt x="2850" y="624"/>
                  </a:lnTo>
                  <a:lnTo>
                    <a:pt x="2838" y="624"/>
                  </a:lnTo>
                  <a:lnTo>
                    <a:pt x="2826" y="630"/>
                  </a:lnTo>
                  <a:lnTo>
                    <a:pt x="2808" y="630"/>
                  </a:lnTo>
                  <a:lnTo>
                    <a:pt x="2802" y="636"/>
                  </a:lnTo>
                  <a:lnTo>
                    <a:pt x="2778" y="636"/>
                  </a:lnTo>
                  <a:lnTo>
                    <a:pt x="2772" y="630"/>
                  </a:lnTo>
                  <a:lnTo>
                    <a:pt x="2772" y="624"/>
                  </a:lnTo>
                  <a:lnTo>
                    <a:pt x="2760" y="624"/>
                  </a:lnTo>
                  <a:lnTo>
                    <a:pt x="2748" y="618"/>
                  </a:lnTo>
                  <a:lnTo>
                    <a:pt x="2736" y="606"/>
                  </a:lnTo>
                  <a:lnTo>
                    <a:pt x="2742" y="606"/>
                  </a:lnTo>
                  <a:lnTo>
                    <a:pt x="2748" y="600"/>
                  </a:lnTo>
                  <a:lnTo>
                    <a:pt x="2772" y="588"/>
                  </a:lnTo>
                  <a:lnTo>
                    <a:pt x="2772" y="582"/>
                  </a:lnTo>
                  <a:lnTo>
                    <a:pt x="2796" y="558"/>
                  </a:lnTo>
                  <a:lnTo>
                    <a:pt x="2832" y="540"/>
                  </a:lnTo>
                  <a:lnTo>
                    <a:pt x="2838" y="540"/>
                  </a:lnTo>
                  <a:lnTo>
                    <a:pt x="2844" y="534"/>
                  </a:lnTo>
                  <a:lnTo>
                    <a:pt x="2844" y="510"/>
                  </a:lnTo>
                  <a:lnTo>
                    <a:pt x="2850" y="504"/>
                  </a:lnTo>
                  <a:lnTo>
                    <a:pt x="2856" y="492"/>
                  </a:lnTo>
                  <a:lnTo>
                    <a:pt x="2850" y="486"/>
                  </a:lnTo>
                  <a:lnTo>
                    <a:pt x="2850" y="480"/>
                  </a:lnTo>
                  <a:lnTo>
                    <a:pt x="2856" y="468"/>
                  </a:lnTo>
                  <a:lnTo>
                    <a:pt x="2856" y="444"/>
                  </a:lnTo>
                  <a:lnTo>
                    <a:pt x="2862" y="432"/>
                  </a:lnTo>
                  <a:lnTo>
                    <a:pt x="2862" y="426"/>
                  </a:lnTo>
                  <a:lnTo>
                    <a:pt x="2856" y="420"/>
                  </a:lnTo>
                  <a:lnTo>
                    <a:pt x="2850" y="420"/>
                  </a:lnTo>
                  <a:lnTo>
                    <a:pt x="2844" y="426"/>
                  </a:lnTo>
                  <a:lnTo>
                    <a:pt x="2832" y="426"/>
                  </a:lnTo>
                  <a:lnTo>
                    <a:pt x="2814" y="444"/>
                  </a:lnTo>
                  <a:lnTo>
                    <a:pt x="2802" y="450"/>
                  </a:lnTo>
                  <a:lnTo>
                    <a:pt x="2796" y="456"/>
                  </a:lnTo>
                  <a:lnTo>
                    <a:pt x="2778" y="456"/>
                  </a:lnTo>
                  <a:lnTo>
                    <a:pt x="2772" y="450"/>
                  </a:lnTo>
                  <a:lnTo>
                    <a:pt x="2778" y="444"/>
                  </a:lnTo>
                  <a:lnTo>
                    <a:pt x="2784" y="432"/>
                  </a:lnTo>
                  <a:lnTo>
                    <a:pt x="2808" y="420"/>
                  </a:lnTo>
                  <a:lnTo>
                    <a:pt x="2826" y="402"/>
                  </a:lnTo>
                  <a:lnTo>
                    <a:pt x="2850" y="390"/>
                  </a:lnTo>
                  <a:lnTo>
                    <a:pt x="2856" y="384"/>
                  </a:lnTo>
                  <a:lnTo>
                    <a:pt x="2856" y="366"/>
                  </a:lnTo>
                  <a:lnTo>
                    <a:pt x="2850" y="360"/>
                  </a:lnTo>
                  <a:lnTo>
                    <a:pt x="2850" y="348"/>
                  </a:lnTo>
                  <a:lnTo>
                    <a:pt x="2856" y="348"/>
                  </a:lnTo>
                  <a:lnTo>
                    <a:pt x="2862" y="342"/>
                  </a:lnTo>
                  <a:lnTo>
                    <a:pt x="2868" y="330"/>
                  </a:lnTo>
                  <a:lnTo>
                    <a:pt x="2868" y="318"/>
                  </a:lnTo>
                  <a:lnTo>
                    <a:pt x="2862" y="312"/>
                  </a:lnTo>
                  <a:lnTo>
                    <a:pt x="2850" y="312"/>
                  </a:lnTo>
                  <a:lnTo>
                    <a:pt x="2838" y="306"/>
                  </a:lnTo>
                  <a:lnTo>
                    <a:pt x="2832" y="306"/>
                  </a:lnTo>
                  <a:lnTo>
                    <a:pt x="2826" y="294"/>
                  </a:lnTo>
                  <a:lnTo>
                    <a:pt x="2820" y="288"/>
                  </a:lnTo>
                  <a:lnTo>
                    <a:pt x="2820" y="282"/>
                  </a:lnTo>
                  <a:lnTo>
                    <a:pt x="2814" y="288"/>
                  </a:lnTo>
                  <a:lnTo>
                    <a:pt x="2808" y="288"/>
                  </a:lnTo>
                  <a:lnTo>
                    <a:pt x="2808" y="264"/>
                  </a:lnTo>
                  <a:lnTo>
                    <a:pt x="2844" y="270"/>
                  </a:lnTo>
                  <a:lnTo>
                    <a:pt x="2850" y="264"/>
                  </a:lnTo>
                  <a:lnTo>
                    <a:pt x="2850" y="246"/>
                  </a:lnTo>
                  <a:lnTo>
                    <a:pt x="2862" y="246"/>
                  </a:lnTo>
                  <a:lnTo>
                    <a:pt x="2868" y="228"/>
                  </a:lnTo>
                  <a:lnTo>
                    <a:pt x="2850" y="228"/>
                  </a:lnTo>
                  <a:lnTo>
                    <a:pt x="2844" y="240"/>
                  </a:lnTo>
                  <a:lnTo>
                    <a:pt x="2820" y="228"/>
                  </a:lnTo>
                  <a:lnTo>
                    <a:pt x="2820" y="210"/>
                  </a:lnTo>
                  <a:lnTo>
                    <a:pt x="2802" y="210"/>
                  </a:lnTo>
                  <a:lnTo>
                    <a:pt x="2790" y="216"/>
                  </a:lnTo>
                  <a:lnTo>
                    <a:pt x="2736" y="216"/>
                  </a:lnTo>
                  <a:lnTo>
                    <a:pt x="2724" y="222"/>
                  </a:lnTo>
                  <a:lnTo>
                    <a:pt x="2712" y="222"/>
                  </a:lnTo>
                  <a:lnTo>
                    <a:pt x="2700" y="228"/>
                  </a:lnTo>
                  <a:lnTo>
                    <a:pt x="2682" y="228"/>
                  </a:lnTo>
                  <a:lnTo>
                    <a:pt x="2658" y="216"/>
                  </a:lnTo>
                  <a:lnTo>
                    <a:pt x="2658" y="210"/>
                  </a:lnTo>
                  <a:lnTo>
                    <a:pt x="2652" y="204"/>
                  </a:lnTo>
                  <a:lnTo>
                    <a:pt x="2652" y="198"/>
                  </a:lnTo>
                  <a:lnTo>
                    <a:pt x="2646" y="192"/>
                  </a:lnTo>
                  <a:lnTo>
                    <a:pt x="2628" y="192"/>
                  </a:lnTo>
                  <a:lnTo>
                    <a:pt x="2622" y="198"/>
                  </a:lnTo>
                  <a:lnTo>
                    <a:pt x="2616" y="198"/>
                  </a:lnTo>
                  <a:lnTo>
                    <a:pt x="2610" y="192"/>
                  </a:lnTo>
                  <a:lnTo>
                    <a:pt x="2670" y="162"/>
                  </a:lnTo>
                  <a:lnTo>
                    <a:pt x="2658" y="150"/>
                  </a:lnTo>
                  <a:lnTo>
                    <a:pt x="2640" y="150"/>
                  </a:lnTo>
                  <a:lnTo>
                    <a:pt x="2628" y="162"/>
                  </a:lnTo>
                  <a:lnTo>
                    <a:pt x="2616" y="168"/>
                  </a:lnTo>
                  <a:lnTo>
                    <a:pt x="2610" y="174"/>
                  </a:lnTo>
                  <a:lnTo>
                    <a:pt x="2604" y="174"/>
                  </a:lnTo>
                  <a:lnTo>
                    <a:pt x="2580" y="186"/>
                  </a:lnTo>
                  <a:lnTo>
                    <a:pt x="2562" y="192"/>
                  </a:lnTo>
                  <a:lnTo>
                    <a:pt x="2538" y="204"/>
                  </a:lnTo>
                  <a:lnTo>
                    <a:pt x="2508" y="204"/>
                  </a:lnTo>
                  <a:lnTo>
                    <a:pt x="2496" y="216"/>
                  </a:lnTo>
                  <a:lnTo>
                    <a:pt x="2448" y="216"/>
                  </a:lnTo>
                  <a:lnTo>
                    <a:pt x="2448" y="210"/>
                  </a:lnTo>
                  <a:lnTo>
                    <a:pt x="2454" y="204"/>
                  </a:lnTo>
                  <a:lnTo>
                    <a:pt x="2460" y="204"/>
                  </a:lnTo>
                  <a:lnTo>
                    <a:pt x="2472" y="192"/>
                  </a:lnTo>
                  <a:lnTo>
                    <a:pt x="2460" y="192"/>
                  </a:lnTo>
                  <a:lnTo>
                    <a:pt x="2448" y="198"/>
                  </a:lnTo>
                  <a:lnTo>
                    <a:pt x="2412" y="198"/>
                  </a:lnTo>
                  <a:lnTo>
                    <a:pt x="2400" y="204"/>
                  </a:lnTo>
                  <a:lnTo>
                    <a:pt x="2394" y="210"/>
                  </a:lnTo>
                  <a:lnTo>
                    <a:pt x="2370" y="210"/>
                  </a:lnTo>
                  <a:lnTo>
                    <a:pt x="2370" y="198"/>
                  </a:lnTo>
                  <a:lnTo>
                    <a:pt x="2400" y="180"/>
                  </a:lnTo>
                  <a:lnTo>
                    <a:pt x="2442" y="168"/>
                  </a:lnTo>
                  <a:lnTo>
                    <a:pt x="2502" y="138"/>
                  </a:lnTo>
                  <a:lnTo>
                    <a:pt x="2520" y="126"/>
                  </a:lnTo>
                  <a:lnTo>
                    <a:pt x="2544" y="120"/>
                  </a:lnTo>
                  <a:lnTo>
                    <a:pt x="2574" y="114"/>
                  </a:lnTo>
                  <a:lnTo>
                    <a:pt x="2580" y="114"/>
                  </a:lnTo>
                  <a:lnTo>
                    <a:pt x="2592" y="108"/>
                  </a:lnTo>
                  <a:lnTo>
                    <a:pt x="2574" y="108"/>
                  </a:lnTo>
                  <a:lnTo>
                    <a:pt x="2562" y="102"/>
                  </a:lnTo>
                  <a:lnTo>
                    <a:pt x="2556" y="102"/>
                  </a:lnTo>
                  <a:lnTo>
                    <a:pt x="2556" y="96"/>
                  </a:lnTo>
                  <a:lnTo>
                    <a:pt x="2508" y="102"/>
                  </a:lnTo>
                  <a:lnTo>
                    <a:pt x="2508" y="84"/>
                  </a:lnTo>
                  <a:lnTo>
                    <a:pt x="2502" y="90"/>
                  </a:lnTo>
                  <a:lnTo>
                    <a:pt x="2490" y="96"/>
                  </a:lnTo>
                  <a:lnTo>
                    <a:pt x="2478" y="108"/>
                  </a:lnTo>
                  <a:lnTo>
                    <a:pt x="2466" y="108"/>
                  </a:lnTo>
                  <a:lnTo>
                    <a:pt x="2448" y="90"/>
                  </a:lnTo>
                  <a:lnTo>
                    <a:pt x="2418" y="90"/>
                  </a:lnTo>
                  <a:lnTo>
                    <a:pt x="2412" y="84"/>
                  </a:lnTo>
                  <a:lnTo>
                    <a:pt x="2412" y="78"/>
                  </a:lnTo>
                  <a:lnTo>
                    <a:pt x="2400" y="66"/>
                  </a:lnTo>
                  <a:lnTo>
                    <a:pt x="2388" y="60"/>
                  </a:lnTo>
                  <a:lnTo>
                    <a:pt x="2376" y="60"/>
                  </a:lnTo>
                  <a:lnTo>
                    <a:pt x="2364" y="72"/>
                  </a:lnTo>
                  <a:lnTo>
                    <a:pt x="2364" y="78"/>
                  </a:lnTo>
                  <a:lnTo>
                    <a:pt x="2352" y="78"/>
                  </a:lnTo>
                  <a:lnTo>
                    <a:pt x="2334" y="60"/>
                  </a:lnTo>
                  <a:lnTo>
                    <a:pt x="2322" y="60"/>
                  </a:lnTo>
                  <a:lnTo>
                    <a:pt x="2304" y="54"/>
                  </a:lnTo>
                  <a:lnTo>
                    <a:pt x="2292" y="48"/>
                  </a:lnTo>
                  <a:lnTo>
                    <a:pt x="2292" y="36"/>
                  </a:lnTo>
                  <a:lnTo>
                    <a:pt x="2298" y="24"/>
                  </a:lnTo>
                  <a:lnTo>
                    <a:pt x="2310" y="12"/>
                  </a:lnTo>
                  <a:lnTo>
                    <a:pt x="2298" y="0"/>
                  </a:lnTo>
                  <a:lnTo>
                    <a:pt x="2286" y="6"/>
                  </a:lnTo>
                  <a:lnTo>
                    <a:pt x="2280" y="12"/>
                  </a:lnTo>
                  <a:lnTo>
                    <a:pt x="2274" y="24"/>
                  </a:lnTo>
                  <a:lnTo>
                    <a:pt x="2274" y="30"/>
                  </a:lnTo>
                  <a:lnTo>
                    <a:pt x="2268" y="42"/>
                  </a:lnTo>
                  <a:lnTo>
                    <a:pt x="558" y="42"/>
                  </a:lnTo>
                  <a:lnTo>
                    <a:pt x="552" y="54"/>
                  </a:lnTo>
                  <a:lnTo>
                    <a:pt x="552" y="60"/>
                  </a:lnTo>
                  <a:lnTo>
                    <a:pt x="546" y="60"/>
                  </a:lnTo>
                  <a:lnTo>
                    <a:pt x="546" y="72"/>
                  </a:lnTo>
                  <a:lnTo>
                    <a:pt x="540" y="84"/>
                  </a:lnTo>
                  <a:lnTo>
                    <a:pt x="540" y="108"/>
                  </a:lnTo>
                  <a:lnTo>
                    <a:pt x="510" y="126"/>
                  </a:lnTo>
                  <a:lnTo>
                    <a:pt x="504" y="144"/>
                  </a:lnTo>
                  <a:lnTo>
                    <a:pt x="486" y="168"/>
                  </a:lnTo>
                  <a:lnTo>
                    <a:pt x="438" y="180"/>
                  </a:lnTo>
                  <a:lnTo>
                    <a:pt x="474" y="162"/>
                  </a:lnTo>
                  <a:lnTo>
                    <a:pt x="450" y="162"/>
                  </a:lnTo>
                  <a:lnTo>
                    <a:pt x="456" y="156"/>
                  </a:lnTo>
                  <a:lnTo>
                    <a:pt x="462" y="144"/>
                  </a:lnTo>
                  <a:lnTo>
                    <a:pt x="486" y="120"/>
                  </a:lnTo>
                  <a:lnTo>
                    <a:pt x="492" y="120"/>
                  </a:lnTo>
                  <a:lnTo>
                    <a:pt x="504" y="108"/>
                  </a:lnTo>
                  <a:lnTo>
                    <a:pt x="504" y="102"/>
                  </a:lnTo>
                  <a:lnTo>
                    <a:pt x="456" y="102"/>
                  </a:lnTo>
                  <a:lnTo>
                    <a:pt x="450" y="96"/>
                  </a:lnTo>
                  <a:lnTo>
                    <a:pt x="438" y="90"/>
                  </a:lnTo>
                  <a:lnTo>
                    <a:pt x="432" y="84"/>
                  </a:lnTo>
                  <a:lnTo>
                    <a:pt x="420" y="78"/>
                  </a:lnTo>
                  <a:lnTo>
                    <a:pt x="402" y="78"/>
                  </a:lnTo>
                  <a:lnTo>
                    <a:pt x="390" y="90"/>
                  </a:lnTo>
                  <a:lnTo>
                    <a:pt x="384" y="102"/>
                  </a:lnTo>
                  <a:lnTo>
                    <a:pt x="384" y="150"/>
                  </a:lnTo>
                  <a:lnTo>
                    <a:pt x="378" y="156"/>
                  </a:lnTo>
                  <a:lnTo>
                    <a:pt x="378" y="162"/>
                  </a:lnTo>
                  <a:lnTo>
                    <a:pt x="360" y="180"/>
                  </a:lnTo>
                  <a:lnTo>
                    <a:pt x="390" y="186"/>
                  </a:lnTo>
                  <a:lnTo>
                    <a:pt x="360" y="192"/>
                  </a:lnTo>
                  <a:lnTo>
                    <a:pt x="366" y="210"/>
                  </a:lnTo>
                  <a:lnTo>
                    <a:pt x="348" y="234"/>
                  </a:lnTo>
                  <a:lnTo>
                    <a:pt x="354" y="234"/>
                  </a:lnTo>
                  <a:lnTo>
                    <a:pt x="366" y="246"/>
                  </a:lnTo>
                  <a:lnTo>
                    <a:pt x="372" y="246"/>
                  </a:lnTo>
                  <a:lnTo>
                    <a:pt x="378" y="252"/>
                  </a:lnTo>
                  <a:lnTo>
                    <a:pt x="330" y="252"/>
                  </a:lnTo>
                  <a:lnTo>
                    <a:pt x="324" y="264"/>
                  </a:lnTo>
                  <a:lnTo>
                    <a:pt x="306" y="282"/>
                  </a:lnTo>
                  <a:lnTo>
                    <a:pt x="270" y="342"/>
                  </a:lnTo>
                  <a:lnTo>
                    <a:pt x="258" y="360"/>
                  </a:lnTo>
                  <a:lnTo>
                    <a:pt x="216" y="402"/>
                  </a:lnTo>
                  <a:lnTo>
                    <a:pt x="192" y="432"/>
                  </a:lnTo>
                  <a:lnTo>
                    <a:pt x="174" y="456"/>
                  </a:lnTo>
                  <a:lnTo>
                    <a:pt x="168" y="462"/>
                  </a:lnTo>
                  <a:lnTo>
                    <a:pt x="174" y="480"/>
                  </a:lnTo>
                  <a:lnTo>
                    <a:pt x="168" y="480"/>
                  </a:lnTo>
                  <a:lnTo>
                    <a:pt x="162" y="486"/>
                  </a:lnTo>
                  <a:lnTo>
                    <a:pt x="150" y="492"/>
                  </a:lnTo>
                  <a:lnTo>
                    <a:pt x="126" y="516"/>
                  </a:lnTo>
                  <a:lnTo>
                    <a:pt x="120" y="534"/>
                  </a:lnTo>
                  <a:lnTo>
                    <a:pt x="120" y="546"/>
                  </a:lnTo>
                  <a:lnTo>
                    <a:pt x="102" y="570"/>
                  </a:lnTo>
                  <a:lnTo>
                    <a:pt x="96" y="618"/>
                  </a:lnTo>
                  <a:lnTo>
                    <a:pt x="90" y="630"/>
                  </a:lnTo>
                  <a:lnTo>
                    <a:pt x="72" y="648"/>
                  </a:lnTo>
                  <a:lnTo>
                    <a:pt x="60" y="672"/>
                  </a:lnTo>
                  <a:lnTo>
                    <a:pt x="54" y="678"/>
                  </a:lnTo>
                  <a:lnTo>
                    <a:pt x="42" y="684"/>
                  </a:lnTo>
                  <a:lnTo>
                    <a:pt x="18" y="708"/>
                  </a:lnTo>
                  <a:lnTo>
                    <a:pt x="12" y="720"/>
                  </a:lnTo>
                  <a:lnTo>
                    <a:pt x="18" y="732"/>
                  </a:lnTo>
                  <a:lnTo>
                    <a:pt x="36" y="750"/>
                  </a:lnTo>
                  <a:lnTo>
                    <a:pt x="36" y="762"/>
                  </a:lnTo>
                  <a:lnTo>
                    <a:pt x="30" y="774"/>
                  </a:lnTo>
                  <a:lnTo>
                    <a:pt x="18" y="786"/>
                  </a:lnTo>
                  <a:lnTo>
                    <a:pt x="12" y="798"/>
                  </a:lnTo>
                  <a:lnTo>
                    <a:pt x="6" y="816"/>
                  </a:lnTo>
                  <a:lnTo>
                    <a:pt x="0" y="828"/>
                  </a:lnTo>
                  <a:lnTo>
                    <a:pt x="0" y="840"/>
                  </a:lnTo>
                  <a:lnTo>
                    <a:pt x="6" y="852"/>
                  </a:lnTo>
                  <a:lnTo>
                    <a:pt x="12" y="870"/>
                  </a:lnTo>
                  <a:lnTo>
                    <a:pt x="12" y="882"/>
                  </a:lnTo>
                  <a:lnTo>
                    <a:pt x="18" y="900"/>
                  </a:lnTo>
                  <a:lnTo>
                    <a:pt x="24" y="906"/>
                  </a:lnTo>
                  <a:lnTo>
                    <a:pt x="24" y="912"/>
                  </a:lnTo>
                  <a:lnTo>
                    <a:pt x="48" y="894"/>
                  </a:lnTo>
                  <a:lnTo>
                    <a:pt x="114" y="900"/>
                  </a:lnTo>
                  <a:lnTo>
                    <a:pt x="78" y="900"/>
                  </a:lnTo>
                  <a:lnTo>
                    <a:pt x="66" y="906"/>
                  </a:lnTo>
                  <a:lnTo>
                    <a:pt x="60" y="906"/>
                  </a:lnTo>
                  <a:lnTo>
                    <a:pt x="48" y="918"/>
                  </a:lnTo>
                  <a:lnTo>
                    <a:pt x="48" y="942"/>
                  </a:lnTo>
                  <a:lnTo>
                    <a:pt x="30" y="924"/>
                  </a:lnTo>
                  <a:lnTo>
                    <a:pt x="24" y="924"/>
                  </a:lnTo>
                  <a:lnTo>
                    <a:pt x="18" y="936"/>
                  </a:lnTo>
                  <a:lnTo>
                    <a:pt x="18" y="942"/>
                  </a:lnTo>
                  <a:lnTo>
                    <a:pt x="12" y="960"/>
                  </a:lnTo>
                  <a:lnTo>
                    <a:pt x="12" y="978"/>
                  </a:lnTo>
                  <a:lnTo>
                    <a:pt x="18" y="984"/>
                  </a:lnTo>
                  <a:lnTo>
                    <a:pt x="30" y="990"/>
                  </a:lnTo>
                  <a:lnTo>
                    <a:pt x="42" y="990"/>
                  </a:lnTo>
                  <a:lnTo>
                    <a:pt x="42" y="1002"/>
                  </a:lnTo>
                  <a:lnTo>
                    <a:pt x="36" y="1008"/>
                  </a:lnTo>
                  <a:lnTo>
                    <a:pt x="36" y="1014"/>
                  </a:lnTo>
                  <a:lnTo>
                    <a:pt x="18" y="1032"/>
                  </a:lnTo>
                  <a:lnTo>
                    <a:pt x="12" y="1044"/>
                  </a:lnTo>
                  <a:lnTo>
                    <a:pt x="12" y="1056"/>
                  </a:lnTo>
                  <a:lnTo>
                    <a:pt x="18" y="1068"/>
                  </a:lnTo>
                  <a:lnTo>
                    <a:pt x="24" y="1074"/>
                  </a:lnTo>
                  <a:lnTo>
                    <a:pt x="36" y="1098"/>
                  </a:lnTo>
                  <a:lnTo>
                    <a:pt x="42" y="1104"/>
                  </a:lnTo>
                  <a:lnTo>
                    <a:pt x="54" y="1128"/>
                  </a:lnTo>
                  <a:lnTo>
                    <a:pt x="60" y="1134"/>
                  </a:lnTo>
                  <a:lnTo>
                    <a:pt x="60" y="1146"/>
                  </a:lnTo>
                  <a:lnTo>
                    <a:pt x="54" y="1152"/>
                  </a:lnTo>
                  <a:lnTo>
                    <a:pt x="42" y="1176"/>
                  </a:lnTo>
                  <a:lnTo>
                    <a:pt x="36" y="1182"/>
                  </a:lnTo>
                  <a:lnTo>
                    <a:pt x="36" y="1188"/>
                  </a:lnTo>
                  <a:lnTo>
                    <a:pt x="42" y="1194"/>
                  </a:lnTo>
                  <a:lnTo>
                    <a:pt x="54" y="1194"/>
                  </a:lnTo>
                  <a:lnTo>
                    <a:pt x="72" y="1200"/>
                  </a:lnTo>
                  <a:lnTo>
                    <a:pt x="102" y="1200"/>
                  </a:lnTo>
                  <a:lnTo>
                    <a:pt x="102" y="1212"/>
                  </a:lnTo>
                  <a:lnTo>
                    <a:pt x="120" y="1230"/>
                  </a:lnTo>
                  <a:lnTo>
                    <a:pt x="132" y="1230"/>
                  </a:lnTo>
                  <a:lnTo>
                    <a:pt x="144" y="1224"/>
                  </a:lnTo>
                  <a:lnTo>
                    <a:pt x="150" y="1224"/>
                  </a:lnTo>
                  <a:lnTo>
                    <a:pt x="162" y="1218"/>
                  </a:lnTo>
                  <a:lnTo>
                    <a:pt x="168" y="1248"/>
                  </a:lnTo>
                  <a:lnTo>
                    <a:pt x="174" y="1248"/>
                  </a:lnTo>
                  <a:lnTo>
                    <a:pt x="180" y="1254"/>
                  </a:lnTo>
                  <a:lnTo>
                    <a:pt x="204" y="1266"/>
                  </a:lnTo>
                  <a:lnTo>
                    <a:pt x="216" y="1290"/>
                  </a:lnTo>
                  <a:lnTo>
                    <a:pt x="216" y="1314"/>
                  </a:lnTo>
                  <a:lnTo>
                    <a:pt x="210" y="1338"/>
                  </a:lnTo>
                  <a:lnTo>
                    <a:pt x="216" y="1344"/>
                  </a:lnTo>
                  <a:lnTo>
                    <a:pt x="360" y="1338"/>
                  </a:lnTo>
                  <a:lnTo>
                    <a:pt x="354" y="1344"/>
                  </a:lnTo>
                  <a:lnTo>
                    <a:pt x="354" y="1350"/>
                  </a:lnTo>
                  <a:lnTo>
                    <a:pt x="360" y="1350"/>
                  </a:lnTo>
                  <a:lnTo>
                    <a:pt x="570" y="1446"/>
                  </a:lnTo>
                  <a:lnTo>
                    <a:pt x="774" y="1446"/>
                  </a:lnTo>
                  <a:lnTo>
                    <a:pt x="774" y="1440"/>
                  </a:lnTo>
                  <a:lnTo>
                    <a:pt x="780" y="1428"/>
                  </a:lnTo>
                  <a:lnTo>
                    <a:pt x="780" y="1410"/>
                  </a:lnTo>
                  <a:lnTo>
                    <a:pt x="786" y="1404"/>
                  </a:lnTo>
                  <a:lnTo>
                    <a:pt x="900" y="1404"/>
                  </a:lnTo>
                  <a:lnTo>
                    <a:pt x="912" y="1416"/>
                  </a:lnTo>
                  <a:lnTo>
                    <a:pt x="912" y="1440"/>
                  </a:lnTo>
                  <a:lnTo>
                    <a:pt x="942" y="1452"/>
                  </a:lnTo>
                  <a:lnTo>
                    <a:pt x="948" y="1482"/>
                  </a:lnTo>
                  <a:lnTo>
                    <a:pt x="960" y="1482"/>
                  </a:lnTo>
                  <a:lnTo>
                    <a:pt x="972" y="1488"/>
                  </a:lnTo>
                  <a:lnTo>
                    <a:pt x="984" y="1500"/>
                  </a:lnTo>
                  <a:lnTo>
                    <a:pt x="990" y="1512"/>
                  </a:lnTo>
                  <a:lnTo>
                    <a:pt x="990" y="1554"/>
                  </a:lnTo>
                  <a:lnTo>
                    <a:pt x="984" y="1566"/>
                  </a:lnTo>
                  <a:lnTo>
                    <a:pt x="984" y="1578"/>
                  </a:lnTo>
                  <a:lnTo>
                    <a:pt x="1014" y="1608"/>
                  </a:lnTo>
                  <a:lnTo>
                    <a:pt x="1026" y="1614"/>
                  </a:lnTo>
                  <a:lnTo>
                    <a:pt x="1044" y="1626"/>
                  </a:lnTo>
                  <a:lnTo>
                    <a:pt x="1056" y="1626"/>
                  </a:lnTo>
                  <a:lnTo>
                    <a:pt x="1080" y="1614"/>
                  </a:lnTo>
                  <a:lnTo>
                    <a:pt x="1092" y="1602"/>
                  </a:lnTo>
                  <a:lnTo>
                    <a:pt x="1104" y="1578"/>
                  </a:lnTo>
                  <a:lnTo>
                    <a:pt x="1116" y="1566"/>
                  </a:lnTo>
                  <a:lnTo>
                    <a:pt x="1134" y="1566"/>
                  </a:lnTo>
                  <a:lnTo>
                    <a:pt x="1134" y="1560"/>
                  </a:lnTo>
                  <a:lnTo>
                    <a:pt x="1152" y="1566"/>
                  </a:lnTo>
                  <a:lnTo>
                    <a:pt x="1194" y="1566"/>
                  </a:lnTo>
                  <a:lnTo>
                    <a:pt x="1200" y="1578"/>
                  </a:lnTo>
                  <a:lnTo>
                    <a:pt x="1206" y="1584"/>
                  </a:lnTo>
                  <a:lnTo>
                    <a:pt x="1212" y="1596"/>
                  </a:lnTo>
                  <a:lnTo>
                    <a:pt x="1224" y="1608"/>
                  </a:lnTo>
                  <a:lnTo>
                    <a:pt x="1230" y="1620"/>
                  </a:lnTo>
                  <a:lnTo>
                    <a:pt x="1242" y="1632"/>
                  </a:lnTo>
                  <a:lnTo>
                    <a:pt x="1242" y="1656"/>
                  </a:lnTo>
                  <a:lnTo>
                    <a:pt x="1236" y="1668"/>
                  </a:lnTo>
                  <a:lnTo>
                    <a:pt x="1236" y="1680"/>
                  </a:lnTo>
                  <a:lnTo>
                    <a:pt x="1242" y="1692"/>
                  </a:lnTo>
                  <a:lnTo>
                    <a:pt x="1254" y="1698"/>
                  </a:lnTo>
                  <a:lnTo>
                    <a:pt x="1254" y="1722"/>
                  </a:lnTo>
                  <a:lnTo>
                    <a:pt x="1260" y="1728"/>
                  </a:lnTo>
                  <a:lnTo>
                    <a:pt x="1272" y="1734"/>
                  </a:lnTo>
                  <a:lnTo>
                    <a:pt x="1284" y="1746"/>
                  </a:lnTo>
                  <a:lnTo>
                    <a:pt x="1284" y="1752"/>
                  </a:lnTo>
                  <a:lnTo>
                    <a:pt x="1278" y="1758"/>
                  </a:lnTo>
                  <a:lnTo>
                    <a:pt x="1272" y="1758"/>
                  </a:lnTo>
                  <a:lnTo>
                    <a:pt x="1272" y="1794"/>
                  </a:lnTo>
                  <a:lnTo>
                    <a:pt x="1284" y="1806"/>
                  </a:lnTo>
                  <a:lnTo>
                    <a:pt x="1284" y="1836"/>
                  </a:lnTo>
                  <a:lnTo>
                    <a:pt x="1296" y="1848"/>
                  </a:lnTo>
                  <a:lnTo>
                    <a:pt x="1314" y="1854"/>
                  </a:lnTo>
                  <a:lnTo>
                    <a:pt x="1326" y="1854"/>
                  </a:lnTo>
                  <a:lnTo>
                    <a:pt x="1338" y="1866"/>
                  </a:lnTo>
                  <a:lnTo>
                    <a:pt x="1380" y="1866"/>
                  </a:lnTo>
                  <a:lnTo>
                    <a:pt x="1380" y="1872"/>
                  </a:lnTo>
                  <a:lnTo>
                    <a:pt x="1386" y="1884"/>
                  </a:lnTo>
                  <a:lnTo>
                    <a:pt x="1410" y="1884"/>
                  </a:lnTo>
                  <a:lnTo>
                    <a:pt x="1410" y="1878"/>
                  </a:lnTo>
                  <a:lnTo>
                    <a:pt x="1398" y="1806"/>
                  </a:lnTo>
                  <a:lnTo>
                    <a:pt x="1416" y="1788"/>
                  </a:lnTo>
                  <a:lnTo>
                    <a:pt x="1398" y="1776"/>
                  </a:lnTo>
                  <a:lnTo>
                    <a:pt x="1398" y="1758"/>
                  </a:lnTo>
                  <a:lnTo>
                    <a:pt x="1404" y="1764"/>
                  </a:lnTo>
                  <a:lnTo>
                    <a:pt x="1422" y="1764"/>
                  </a:lnTo>
                  <a:lnTo>
                    <a:pt x="1428" y="1758"/>
                  </a:lnTo>
                  <a:lnTo>
                    <a:pt x="1428" y="1728"/>
                  </a:lnTo>
                  <a:lnTo>
                    <a:pt x="1452" y="1722"/>
                  </a:lnTo>
                  <a:lnTo>
                    <a:pt x="1458" y="1698"/>
                  </a:lnTo>
                  <a:lnTo>
                    <a:pt x="1476" y="1704"/>
                  </a:lnTo>
                  <a:lnTo>
                    <a:pt x="1494" y="1692"/>
                  </a:lnTo>
                  <a:lnTo>
                    <a:pt x="1488" y="1668"/>
                  </a:lnTo>
                  <a:lnTo>
                    <a:pt x="1500" y="1680"/>
                  </a:lnTo>
                  <a:lnTo>
                    <a:pt x="1500" y="1668"/>
                  </a:lnTo>
                  <a:lnTo>
                    <a:pt x="1506" y="1656"/>
                  </a:lnTo>
                  <a:lnTo>
                    <a:pt x="1512" y="1650"/>
                  </a:lnTo>
                  <a:lnTo>
                    <a:pt x="1518" y="1650"/>
                  </a:lnTo>
                  <a:lnTo>
                    <a:pt x="1524" y="1656"/>
                  </a:lnTo>
                  <a:lnTo>
                    <a:pt x="1524" y="1668"/>
                  </a:lnTo>
                  <a:lnTo>
                    <a:pt x="1542" y="1668"/>
                  </a:lnTo>
                  <a:lnTo>
                    <a:pt x="1554" y="1662"/>
                  </a:lnTo>
                  <a:lnTo>
                    <a:pt x="1572" y="1656"/>
                  </a:lnTo>
                  <a:lnTo>
                    <a:pt x="1596" y="1644"/>
                  </a:lnTo>
                  <a:lnTo>
                    <a:pt x="1602" y="1638"/>
                  </a:lnTo>
                  <a:lnTo>
                    <a:pt x="1608" y="1626"/>
                  </a:lnTo>
                  <a:lnTo>
                    <a:pt x="1620" y="1620"/>
                  </a:lnTo>
                  <a:lnTo>
                    <a:pt x="1626" y="1608"/>
                  </a:lnTo>
                  <a:lnTo>
                    <a:pt x="1632" y="1602"/>
                  </a:lnTo>
                  <a:lnTo>
                    <a:pt x="1632" y="1590"/>
                  </a:lnTo>
                  <a:lnTo>
                    <a:pt x="1626" y="1584"/>
                  </a:lnTo>
                  <a:lnTo>
                    <a:pt x="1626" y="1566"/>
                  </a:lnTo>
                  <a:lnTo>
                    <a:pt x="1632" y="1566"/>
                  </a:lnTo>
                  <a:lnTo>
                    <a:pt x="1656" y="1578"/>
                  </a:lnTo>
                  <a:lnTo>
                    <a:pt x="1662" y="1584"/>
                  </a:lnTo>
                  <a:lnTo>
                    <a:pt x="1674" y="1590"/>
                  </a:lnTo>
                  <a:lnTo>
                    <a:pt x="1686" y="1590"/>
                  </a:lnTo>
                  <a:lnTo>
                    <a:pt x="1692" y="1584"/>
                  </a:lnTo>
                  <a:lnTo>
                    <a:pt x="1710" y="1548"/>
                  </a:lnTo>
                  <a:lnTo>
                    <a:pt x="1716" y="1548"/>
                  </a:lnTo>
                  <a:lnTo>
                    <a:pt x="1734" y="1566"/>
                  </a:lnTo>
                  <a:lnTo>
                    <a:pt x="1746" y="1566"/>
                  </a:lnTo>
                  <a:lnTo>
                    <a:pt x="1752" y="1560"/>
                  </a:lnTo>
                  <a:lnTo>
                    <a:pt x="1758" y="1548"/>
                  </a:lnTo>
                  <a:lnTo>
                    <a:pt x="1764" y="1542"/>
                  </a:lnTo>
                  <a:lnTo>
                    <a:pt x="1770" y="1554"/>
                  </a:lnTo>
                  <a:lnTo>
                    <a:pt x="1776" y="1560"/>
                  </a:lnTo>
                  <a:lnTo>
                    <a:pt x="1782" y="1572"/>
                  </a:lnTo>
                  <a:lnTo>
                    <a:pt x="1794" y="1578"/>
                  </a:lnTo>
                  <a:lnTo>
                    <a:pt x="1800" y="1584"/>
                  </a:lnTo>
                  <a:lnTo>
                    <a:pt x="1818" y="1584"/>
                  </a:lnTo>
                  <a:lnTo>
                    <a:pt x="1824" y="1578"/>
                  </a:lnTo>
                  <a:lnTo>
                    <a:pt x="1830" y="1566"/>
                  </a:lnTo>
                  <a:lnTo>
                    <a:pt x="1842" y="1554"/>
                  </a:lnTo>
                  <a:lnTo>
                    <a:pt x="1848" y="1554"/>
                  </a:lnTo>
                  <a:lnTo>
                    <a:pt x="1860" y="1560"/>
                  </a:lnTo>
                  <a:lnTo>
                    <a:pt x="1872" y="1572"/>
                  </a:lnTo>
                  <a:lnTo>
                    <a:pt x="1872" y="1584"/>
                  </a:lnTo>
                  <a:lnTo>
                    <a:pt x="1878" y="1596"/>
                  </a:lnTo>
                  <a:lnTo>
                    <a:pt x="1878" y="1614"/>
                  </a:lnTo>
                  <a:lnTo>
                    <a:pt x="1914" y="1614"/>
                  </a:lnTo>
                  <a:lnTo>
                    <a:pt x="1920" y="1620"/>
                  </a:lnTo>
                  <a:lnTo>
                    <a:pt x="1926" y="1620"/>
                  </a:lnTo>
                  <a:lnTo>
                    <a:pt x="1926" y="1608"/>
                  </a:lnTo>
                  <a:lnTo>
                    <a:pt x="1932" y="1602"/>
                  </a:lnTo>
                  <a:lnTo>
                    <a:pt x="1932" y="1608"/>
                  </a:lnTo>
                  <a:lnTo>
                    <a:pt x="1956" y="1632"/>
                  </a:lnTo>
                  <a:lnTo>
                    <a:pt x="1962" y="1626"/>
                  </a:lnTo>
                  <a:lnTo>
                    <a:pt x="1968" y="1614"/>
                  </a:lnTo>
                  <a:lnTo>
                    <a:pt x="1968" y="1596"/>
                  </a:lnTo>
                  <a:lnTo>
                    <a:pt x="1962" y="1584"/>
                  </a:lnTo>
                  <a:lnTo>
                    <a:pt x="1980" y="1590"/>
                  </a:lnTo>
                  <a:lnTo>
                    <a:pt x="1992" y="1608"/>
                  </a:lnTo>
                  <a:lnTo>
                    <a:pt x="2004" y="1614"/>
                  </a:lnTo>
                  <a:lnTo>
                    <a:pt x="2004" y="1626"/>
                  </a:lnTo>
                  <a:lnTo>
                    <a:pt x="2010" y="1626"/>
                  </a:lnTo>
                  <a:lnTo>
                    <a:pt x="2016" y="1632"/>
                  </a:lnTo>
                  <a:lnTo>
                    <a:pt x="2028" y="1632"/>
                  </a:lnTo>
                  <a:lnTo>
                    <a:pt x="2034" y="1626"/>
                  </a:lnTo>
                  <a:lnTo>
                    <a:pt x="2034" y="1620"/>
                  </a:lnTo>
                  <a:lnTo>
                    <a:pt x="2028" y="1608"/>
                  </a:lnTo>
                  <a:lnTo>
                    <a:pt x="2022" y="1602"/>
                  </a:lnTo>
                  <a:lnTo>
                    <a:pt x="2010" y="1596"/>
                  </a:lnTo>
                  <a:lnTo>
                    <a:pt x="2004" y="1590"/>
                  </a:lnTo>
                  <a:lnTo>
                    <a:pt x="1998" y="1578"/>
                  </a:lnTo>
                  <a:lnTo>
                    <a:pt x="2010" y="1578"/>
                  </a:lnTo>
                  <a:lnTo>
                    <a:pt x="2022" y="1566"/>
                  </a:lnTo>
                  <a:lnTo>
                    <a:pt x="2022" y="1554"/>
                  </a:lnTo>
                  <a:lnTo>
                    <a:pt x="2016" y="1548"/>
                  </a:lnTo>
                  <a:lnTo>
                    <a:pt x="1968" y="1548"/>
                  </a:lnTo>
                  <a:lnTo>
                    <a:pt x="1962" y="1542"/>
                  </a:lnTo>
                  <a:lnTo>
                    <a:pt x="1962" y="1530"/>
                  </a:lnTo>
                  <a:lnTo>
                    <a:pt x="1968" y="1524"/>
                  </a:lnTo>
                  <a:lnTo>
                    <a:pt x="1986" y="1524"/>
                  </a:lnTo>
                  <a:lnTo>
                    <a:pt x="1998" y="1530"/>
                  </a:lnTo>
                  <a:lnTo>
                    <a:pt x="2004" y="1530"/>
                  </a:lnTo>
                  <a:lnTo>
                    <a:pt x="2016" y="1536"/>
                  </a:lnTo>
                  <a:lnTo>
                    <a:pt x="2028" y="1536"/>
                  </a:lnTo>
                  <a:lnTo>
                    <a:pt x="2064" y="1518"/>
                  </a:lnTo>
                  <a:lnTo>
                    <a:pt x="2070" y="1512"/>
                  </a:lnTo>
                  <a:lnTo>
                    <a:pt x="2082" y="1512"/>
                  </a:lnTo>
                  <a:lnTo>
                    <a:pt x="2082" y="1518"/>
                  </a:lnTo>
                  <a:lnTo>
                    <a:pt x="2106" y="1518"/>
                  </a:lnTo>
                  <a:lnTo>
                    <a:pt x="2118" y="1512"/>
                  </a:lnTo>
                  <a:lnTo>
                    <a:pt x="2124" y="1512"/>
                  </a:lnTo>
                  <a:lnTo>
                    <a:pt x="2130" y="1506"/>
                  </a:lnTo>
                  <a:lnTo>
                    <a:pt x="2130" y="1500"/>
                  </a:lnTo>
                  <a:lnTo>
                    <a:pt x="2136" y="1488"/>
                  </a:lnTo>
                  <a:lnTo>
                    <a:pt x="2136" y="1482"/>
                  </a:lnTo>
                  <a:lnTo>
                    <a:pt x="2142" y="1482"/>
                  </a:lnTo>
                  <a:lnTo>
                    <a:pt x="2142" y="1488"/>
                  </a:lnTo>
                  <a:lnTo>
                    <a:pt x="2148" y="1500"/>
                  </a:lnTo>
                  <a:lnTo>
                    <a:pt x="2148" y="1524"/>
                  </a:lnTo>
                  <a:lnTo>
                    <a:pt x="2154" y="1524"/>
                  </a:lnTo>
                  <a:lnTo>
                    <a:pt x="2160" y="1518"/>
                  </a:lnTo>
                  <a:lnTo>
                    <a:pt x="2172" y="1512"/>
                  </a:lnTo>
                  <a:lnTo>
                    <a:pt x="2190" y="1512"/>
                  </a:lnTo>
                  <a:lnTo>
                    <a:pt x="2202" y="1506"/>
                  </a:lnTo>
                  <a:lnTo>
                    <a:pt x="2214" y="1506"/>
                  </a:lnTo>
                  <a:lnTo>
                    <a:pt x="2226" y="1512"/>
                  </a:lnTo>
                  <a:lnTo>
                    <a:pt x="2232" y="1524"/>
                  </a:lnTo>
                  <a:lnTo>
                    <a:pt x="2232" y="1506"/>
                  </a:lnTo>
                  <a:lnTo>
                    <a:pt x="2244" y="1506"/>
                  </a:lnTo>
                  <a:lnTo>
                    <a:pt x="2256" y="1518"/>
                  </a:lnTo>
                  <a:lnTo>
                    <a:pt x="2256" y="1530"/>
                  </a:lnTo>
                  <a:lnTo>
                    <a:pt x="2286" y="1524"/>
                  </a:lnTo>
                  <a:lnTo>
                    <a:pt x="2280" y="1536"/>
                  </a:lnTo>
                  <a:lnTo>
                    <a:pt x="2280" y="1548"/>
                  </a:lnTo>
                  <a:lnTo>
                    <a:pt x="2286" y="1554"/>
                  </a:lnTo>
                  <a:lnTo>
                    <a:pt x="2286" y="1566"/>
                  </a:lnTo>
                  <a:lnTo>
                    <a:pt x="2298" y="1578"/>
                  </a:lnTo>
                  <a:lnTo>
                    <a:pt x="2310" y="1578"/>
                  </a:lnTo>
                  <a:lnTo>
                    <a:pt x="2328" y="1572"/>
                  </a:lnTo>
                  <a:lnTo>
                    <a:pt x="2352" y="1548"/>
                  </a:lnTo>
                  <a:lnTo>
                    <a:pt x="2370" y="1542"/>
                  </a:lnTo>
                  <a:lnTo>
                    <a:pt x="2382" y="1542"/>
                  </a:lnTo>
                  <a:lnTo>
                    <a:pt x="2394" y="1548"/>
                  </a:lnTo>
                  <a:lnTo>
                    <a:pt x="2400" y="1554"/>
                  </a:lnTo>
                  <a:lnTo>
                    <a:pt x="2418" y="1590"/>
                  </a:lnTo>
                  <a:lnTo>
                    <a:pt x="2418" y="1602"/>
                  </a:lnTo>
                  <a:lnTo>
                    <a:pt x="2424" y="1608"/>
                  </a:lnTo>
                  <a:lnTo>
                    <a:pt x="2436" y="1614"/>
                  </a:lnTo>
                  <a:lnTo>
                    <a:pt x="2466" y="1614"/>
                  </a:lnTo>
                  <a:lnTo>
                    <a:pt x="2460" y="1656"/>
                  </a:lnTo>
                  <a:lnTo>
                    <a:pt x="2460" y="1662"/>
                  </a:lnTo>
                  <a:lnTo>
                    <a:pt x="2454" y="1668"/>
                  </a:lnTo>
                  <a:lnTo>
                    <a:pt x="2436" y="1704"/>
                  </a:lnTo>
                  <a:lnTo>
                    <a:pt x="2436" y="1710"/>
                  </a:lnTo>
                  <a:lnTo>
                    <a:pt x="2448" y="1722"/>
                  </a:lnTo>
                  <a:lnTo>
                    <a:pt x="2454" y="1722"/>
                  </a:lnTo>
                  <a:lnTo>
                    <a:pt x="2460" y="1734"/>
                  </a:lnTo>
                  <a:lnTo>
                    <a:pt x="2436" y="1758"/>
                  </a:lnTo>
                  <a:lnTo>
                    <a:pt x="2454" y="1806"/>
                  </a:lnTo>
                  <a:lnTo>
                    <a:pt x="2472" y="1788"/>
                  </a:lnTo>
                  <a:lnTo>
                    <a:pt x="2478" y="1788"/>
                  </a:lnTo>
                  <a:lnTo>
                    <a:pt x="2478" y="1794"/>
                  </a:lnTo>
                  <a:lnTo>
                    <a:pt x="2472" y="1800"/>
                  </a:lnTo>
                  <a:lnTo>
                    <a:pt x="2466" y="1812"/>
                  </a:lnTo>
                  <a:lnTo>
                    <a:pt x="2466" y="1818"/>
                  </a:lnTo>
                  <a:lnTo>
                    <a:pt x="2460" y="1830"/>
                  </a:lnTo>
                  <a:lnTo>
                    <a:pt x="2478" y="1830"/>
                  </a:lnTo>
                  <a:lnTo>
                    <a:pt x="2478" y="1878"/>
                  </a:lnTo>
                  <a:lnTo>
                    <a:pt x="2496" y="1878"/>
                  </a:lnTo>
                  <a:lnTo>
                    <a:pt x="2502" y="1884"/>
                  </a:lnTo>
                  <a:lnTo>
                    <a:pt x="2508" y="1884"/>
                  </a:lnTo>
                  <a:lnTo>
                    <a:pt x="2508" y="1896"/>
                  </a:lnTo>
                  <a:lnTo>
                    <a:pt x="2502" y="1908"/>
                  </a:lnTo>
                  <a:lnTo>
                    <a:pt x="2502" y="1920"/>
                  </a:lnTo>
                  <a:lnTo>
                    <a:pt x="2526" y="1944"/>
                  </a:lnTo>
                  <a:lnTo>
                    <a:pt x="2532" y="1944"/>
                  </a:lnTo>
                  <a:lnTo>
                    <a:pt x="2538" y="1938"/>
                  </a:lnTo>
                  <a:lnTo>
                    <a:pt x="2550" y="1932"/>
                  </a:lnTo>
                  <a:lnTo>
                    <a:pt x="2556" y="1932"/>
                  </a:lnTo>
                  <a:lnTo>
                    <a:pt x="2562" y="1926"/>
                  </a:lnTo>
                  <a:lnTo>
                    <a:pt x="2568" y="1914"/>
                  </a:lnTo>
                  <a:lnTo>
                    <a:pt x="2568" y="1896"/>
                  </a:lnTo>
                  <a:lnTo>
                    <a:pt x="2586" y="1896"/>
                  </a:lnTo>
                  <a:lnTo>
                    <a:pt x="2586" y="1872"/>
                  </a:lnTo>
                  <a:lnTo>
                    <a:pt x="2604" y="1836"/>
                  </a:lnTo>
                  <a:lnTo>
                    <a:pt x="2604" y="1818"/>
                  </a:lnTo>
                  <a:lnTo>
                    <a:pt x="2610" y="1806"/>
                  </a:lnTo>
                  <a:lnTo>
                    <a:pt x="2610" y="1794"/>
                  </a:lnTo>
                  <a:lnTo>
                    <a:pt x="2604" y="1782"/>
                  </a:lnTo>
                  <a:lnTo>
                    <a:pt x="2604" y="1770"/>
                  </a:lnTo>
                  <a:lnTo>
                    <a:pt x="2598" y="1752"/>
                  </a:lnTo>
                  <a:lnTo>
                    <a:pt x="2592" y="1740"/>
                  </a:lnTo>
                  <a:lnTo>
                    <a:pt x="2586" y="1722"/>
                  </a:lnTo>
                  <a:lnTo>
                    <a:pt x="2586" y="1704"/>
                  </a:lnTo>
                  <a:lnTo>
                    <a:pt x="2592" y="1686"/>
                  </a:lnTo>
                  <a:lnTo>
                    <a:pt x="2598" y="1674"/>
                  </a:lnTo>
                  <a:lnTo>
                    <a:pt x="2598" y="1644"/>
                  </a:lnTo>
                  <a:lnTo>
                    <a:pt x="2592" y="1626"/>
                  </a:lnTo>
                  <a:lnTo>
                    <a:pt x="2586" y="1614"/>
                  </a:lnTo>
                  <a:lnTo>
                    <a:pt x="2580" y="1596"/>
                  </a:lnTo>
                  <a:lnTo>
                    <a:pt x="2574" y="1584"/>
                  </a:lnTo>
                  <a:lnTo>
                    <a:pt x="2574" y="1518"/>
                  </a:lnTo>
                  <a:lnTo>
                    <a:pt x="2580" y="1488"/>
                  </a:lnTo>
                  <a:lnTo>
                    <a:pt x="2586" y="1470"/>
                  </a:lnTo>
                  <a:lnTo>
                    <a:pt x="2598" y="1452"/>
                  </a:lnTo>
                  <a:lnTo>
                    <a:pt x="2604" y="1440"/>
                  </a:lnTo>
                  <a:lnTo>
                    <a:pt x="2610" y="1422"/>
                  </a:lnTo>
                  <a:lnTo>
                    <a:pt x="2616" y="1416"/>
                  </a:lnTo>
                  <a:lnTo>
                    <a:pt x="2616" y="1410"/>
                  </a:lnTo>
                  <a:lnTo>
                    <a:pt x="2628" y="1398"/>
                  </a:lnTo>
                  <a:lnTo>
                    <a:pt x="2652" y="1380"/>
                  </a:lnTo>
                  <a:lnTo>
                    <a:pt x="2658" y="1356"/>
                  </a:lnTo>
                  <a:lnTo>
                    <a:pt x="2670" y="1368"/>
                  </a:lnTo>
                  <a:lnTo>
                    <a:pt x="2676" y="1344"/>
                  </a:lnTo>
                  <a:lnTo>
                    <a:pt x="2730" y="1344"/>
                  </a:lnTo>
                  <a:lnTo>
                    <a:pt x="2730" y="1314"/>
                  </a:lnTo>
                  <a:lnTo>
                    <a:pt x="2748" y="1320"/>
                  </a:lnTo>
                  <a:lnTo>
                    <a:pt x="2754" y="1308"/>
                  </a:lnTo>
                  <a:lnTo>
                    <a:pt x="2772" y="1308"/>
                  </a:lnTo>
                  <a:lnTo>
                    <a:pt x="2796" y="1278"/>
                  </a:lnTo>
                  <a:lnTo>
                    <a:pt x="2796" y="1272"/>
                  </a:lnTo>
                  <a:lnTo>
                    <a:pt x="2802" y="1266"/>
                  </a:lnTo>
                  <a:lnTo>
                    <a:pt x="2814" y="1242"/>
                  </a:lnTo>
                  <a:lnTo>
                    <a:pt x="2832" y="1236"/>
                  </a:lnTo>
                  <a:lnTo>
                    <a:pt x="2862" y="1236"/>
                  </a:lnTo>
                  <a:lnTo>
                    <a:pt x="2874" y="1242"/>
                  </a:lnTo>
                  <a:lnTo>
                    <a:pt x="2886" y="1242"/>
                  </a:lnTo>
                  <a:lnTo>
                    <a:pt x="2892" y="1236"/>
                  </a:lnTo>
                  <a:lnTo>
                    <a:pt x="2904" y="1212"/>
                  </a:lnTo>
                  <a:lnTo>
                    <a:pt x="2910" y="1206"/>
                  </a:lnTo>
                  <a:lnTo>
                    <a:pt x="2916" y="1194"/>
                  </a:lnTo>
                  <a:lnTo>
                    <a:pt x="2928" y="1200"/>
                  </a:lnTo>
                  <a:lnTo>
                    <a:pt x="2934" y="1176"/>
                  </a:lnTo>
                  <a:lnTo>
                    <a:pt x="3018" y="1170"/>
                  </a:lnTo>
                  <a:lnTo>
                    <a:pt x="3024" y="1146"/>
                  </a:lnTo>
                  <a:lnTo>
                    <a:pt x="2982" y="1152"/>
                  </a:lnTo>
                  <a:lnTo>
                    <a:pt x="2988" y="1146"/>
                  </a:lnTo>
                  <a:lnTo>
                    <a:pt x="3000" y="1140"/>
                  </a:lnTo>
                  <a:lnTo>
                    <a:pt x="3006" y="1140"/>
                  </a:lnTo>
                  <a:lnTo>
                    <a:pt x="3006" y="1134"/>
                  </a:lnTo>
                  <a:lnTo>
                    <a:pt x="3000" y="1128"/>
                  </a:lnTo>
                  <a:lnTo>
                    <a:pt x="2994" y="1116"/>
                  </a:lnTo>
                  <a:lnTo>
                    <a:pt x="2988" y="1110"/>
                  </a:lnTo>
                  <a:lnTo>
                    <a:pt x="3024" y="1104"/>
                  </a:lnTo>
                  <a:lnTo>
                    <a:pt x="3048" y="1116"/>
                  </a:lnTo>
                  <a:lnTo>
                    <a:pt x="3078" y="1080"/>
                  </a:lnTo>
                  <a:lnTo>
                    <a:pt x="3024" y="1074"/>
                  </a:lnTo>
                  <a:lnTo>
                    <a:pt x="3024" y="1050"/>
                  </a:lnTo>
                  <a:lnTo>
                    <a:pt x="3036" y="1062"/>
                  </a:lnTo>
                  <a:lnTo>
                    <a:pt x="3078" y="1050"/>
                  </a:lnTo>
                  <a:lnTo>
                    <a:pt x="3084" y="990"/>
                  </a:lnTo>
                  <a:lnTo>
                    <a:pt x="3054" y="1002"/>
                  </a:lnTo>
                  <a:lnTo>
                    <a:pt x="3048" y="972"/>
                  </a:lnTo>
                  <a:lnTo>
                    <a:pt x="3024" y="960"/>
                  </a:lnTo>
                  <a:lnTo>
                    <a:pt x="3072" y="978"/>
                  </a:lnTo>
                  <a:lnTo>
                    <a:pt x="3078" y="972"/>
                  </a:lnTo>
                  <a:lnTo>
                    <a:pt x="3060" y="954"/>
                  </a:lnTo>
                  <a:lnTo>
                    <a:pt x="3090" y="954"/>
                  </a:lnTo>
                  <a:lnTo>
                    <a:pt x="3084" y="948"/>
                  </a:lnTo>
                  <a:lnTo>
                    <a:pt x="3078" y="936"/>
                  </a:lnTo>
                  <a:lnTo>
                    <a:pt x="3060" y="918"/>
                  </a:lnTo>
                  <a:lnTo>
                    <a:pt x="3054" y="906"/>
                  </a:lnTo>
                  <a:lnTo>
                    <a:pt x="3054" y="894"/>
                  </a:lnTo>
                  <a:lnTo>
                    <a:pt x="3060" y="888"/>
                  </a:lnTo>
                  <a:lnTo>
                    <a:pt x="3042" y="870"/>
                  </a:lnTo>
                  <a:lnTo>
                    <a:pt x="3042" y="864"/>
                  </a:lnTo>
                  <a:lnTo>
                    <a:pt x="3048" y="864"/>
                  </a:lnTo>
                  <a:lnTo>
                    <a:pt x="3066" y="846"/>
                  </a:lnTo>
                  <a:lnTo>
                    <a:pt x="3072" y="846"/>
                  </a:lnTo>
                  <a:lnTo>
                    <a:pt x="3066" y="870"/>
                  </a:lnTo>
                  <a:lnTo>
                    <a:pt x="3096" y="894"/>
                  </a:lnTo>
                  <a:lnTo>
                    <a:pt x="3096" y="888"/>
                  </a:lnTo>
                  <a:lnTo>
                    <a:pt x="3102" y="882"/>
                  </a:lnTo>
                  <a:lnTo>
                    <a:pt x="3102" y="864"/>
                  </a:lnTo>
                  <a:lnTo>
                    <a:pt x="3108" y="852"/>
                  </a:lnTo>
                  <a:lnTo>
                    <a:pt x="3108" y="834"/>
                  </a:lnTo>
                  <a:lnTo>
                    <a:pt x="3114" y="822"/>
                  </a:lnTo>
                  <a:lnTo>
                    <a:pt x="3144" y="792"/>
                  </a:lnTo>
                  <a:lnTo>
                    <a:pt x="3156" y="786"/>
                  </a:lnTo>
                  <a:lnTo>
                    <a:pt x="3162" y="786"/>
                  </a:lnTo>
                  <a:lnTo>
                    <a:pt x="3162" y="792"/>
                  </a:lnTo>
                  <a:lnTo>
                    <a:pt x="3150" y="816"/>
                  </a:lnTo>
                  <a:lnTo>
                    <a:pt x="3132" y="834"/>
                  </a:lnTo>
                  <a:lnTo>
                    <a:pt x="3126" y="846"/>
                  </a:lnTo>
                  <a:lnTo>
                    <a:pt x="3120" y="882"/>
                  </a:lnTo>
                  <a:lnTo>
                    <a:pt x="3138" y="882"/>
                  </a:lnTo>
                  <a:lnTo>
                    <a:pt x="3138" y="894"/>
                  </a:lnTo>
                  <a:lnTo>
                    <a:pt x="3132" y="906"/>
                  </a:lnTo>
                  <a:lnTo>
                    <a:pt x="3132" y="918"/>
                  </a:lnTo>
                  <a:lnTo>
                    <a:pt x="3114" y="936"/>
                  </a:lnTo>
                  <a:lnTo>
                    <a:pt x="3102" y="960"/>
                  </a:lnTo>
                  <a:lnTo>
                    <a:pt x="3102" y="978"/>
                  </a:lnTo>
                  <a:lnTo>
                    <a:pt x="3126" y="954"/>
                  </a:lnTo>
                  <a:lnTo>
                    <a:pt x="3132" y="942"/>
                  </a:lnTo>
                  <a:lnTo>
                    <a:pt x="3144" y="930"/>
                  </a:lnTo>
                  <a:lnTo>
                    <a:pt x="3168" y="918"/>
                  </a:lnTo>
                  <a:lnTo>
                    <a:pt x="3180" y="906"/>
                  </a:lnTo>
                  <a:lnTo>
                    <a:pt x="3192" y="882"/>
                  </a:lnTo>
                  <a:lnTo>
                    <a:pt x="3192" y="798"/>
                  </a:lnTo>
                  <a:lnTo>
                    <a:pt x="3198" y="780"/>
                  </a:lnTo>
                  <a:lnTo>
                    <a:pt x="3198" y="768"/>
                  </a:lnTo>
                  <a:lnTo>
                    <a:pt x="3204" y="756"/>
                  </a:lnTo>
                  <a:lnTo>
                    <a:pt x="3210" y="756"/>
                  </a:lnTo>
                  <a:lnTo>
                    <a:pt x="3210" y="768"/>
                  </a:lnTo>
                  <a:lnTo>
                    <a:pt x="3204" y="780"/>
                  </a:lnTo>
                  <a:lnTo>
                    <a:pt x="3204" y="798"/>
                  </a:lnTo>
                  <a:lnTo>
                    <a:pt x="3210" y="798"/>
                  </a:lnTo>
                  <a:lnTo>
                    <a:pt x="3216" y="804"/>
                  </a:lnTo>
                  <a:lnTo>
                    <a:pt x="3216" y="840"/>
                  </a:lnTo>
                  <a:lnTo>
                    <a:pt x="3234" y="822"/>
                  </a:lnTo>
                  <a:lnTo>
                    <a:pt x="3240" y="810"/>
                  </a:lnTo>
                  <a:lnTo>
                    <a:pt x="3288" y="762"/>
                  </a:lnTo>
                  <a:lnTo>
                    <a:pt x="3300" y="756"/>
                  </a:lnTo>
                  <a:lnTo>
                    <a:pt x="3324" y="732"/>
                  </a:lnTo>
                  <a:lnTo>
                    <a:pt x="3324" y="726"/>
                  </a:lnTo>
                  <a:lnTo>
                    <a:pt x="3318" y="720"/>
                  </a:lnTo>
                  <a:lnTo>
                    <a:pt x="3312" y="720"/>
                  </a:lnTo>
                  <a:lnTo>
                    <a:pt x="3306" y="714"/>
                  </a:lnTo>
                  <a:lnTo>
                    <a:pt x="3306" y="702"/>
                  </a:lnTo>
                  <a:lnTo>
                    <a:pt x="3312" y="696"/>
                  </a:lnTo>
                  <a:lnTo>
                    <a:pt x="3324" y="696"/>
                  </a:lnTo>
                  <a:lnTo>
                    <a:pt x="3330" y="702"/>
                  </a:lnTo>
                  <a:lnTo>
                    <a:pt x="3360" y="702"/>
                  </a:lnTo>
                  <a:lnTo>
                    <a:pt x="3390" y="696"/>
                  </a:lnTo>
                  <a:lnTo>
                    <a:pt x="3450" y="672"/>
                  </a:lnTo>
                  <a:lnTo>
                    <a:pt x="3462" y="666"/>
                  </a:lnTo>
                  <a:lnTo>
                    <a:pt x="3444" y="660"/>
                  </a:lnTo>
                  <a:lnTo>
                    <a:pt x="3438" y="660"/>
                  </a:lnTo>
                  <a:lnTo>
                    <a:pt x="3432" y="666"/>
                  </a:lnTo>
                  <a:lnTo>
                    <a:pt x="3414" y="672"/>
                  </a:lnTo>
                  <a:lnTo>
                    <a:pt x="3402" y="672"/>
                  </a:lnTo>
                  <a:lnTo>
                    <a:pt x="3390" y="678"/>
                  </a:lnTo>
                  <a:lnTo>
                    <a:pt x="3372" y="678"/>
                  </a:lnTo>
                  <a:lnTo>
                    <a:pt x="3360" y="684"/>
                  </a:lnTo>
                  <a:lnTo>
                    <a:pt x="3348" y="684"/>
                  </a:lnTo>
                  <a:lnTo>
                    <a:pt x="3342" y="678"/>
                  </a:lnTo>
                  <a:lnTo>
                    <a:pt x="3342" y="672"/>
                  </a:lnTo>
                  <a:lnTo>
                    <a:pt x="3348" y="666"/>
                  </a:lnTo>
                  <a:lnTo>
                    <a:pt x="3354" y="654"/>
                  </a:lnTo>
                  <a:lnTo>
                    <a:pt x="3366" y="654"/>
                  </a:lnTo>
                  <a:lnTo>
                    <a:pt x="3378" y="648"/>
                  </a:lnTo>
                  <a:lnTo>
                    <a:pt x="3402" y="648"/>
                  </a:lnTo>
                  <a:lnTo>
                    <a:pt x="3492" y="642"/>
                  </a:lnTo>
                  <a:lnTo>
                    <a:pt x="3534" y="606"/>
                  </a:lnTo>
                  <a:lnTo>
                    <a:pt x="3546" y="618"/>
                  </a:lnTo>
                  <a:lnTo>
                    <a:pt x="3570" y="606"/>
                  </a:lnTo>
                  <a:lnTo>
                    <a:pt x="3570" y="642"/>
                  </a:lnTo>
                  <a:lnTo>
                    <a:pt x="3600" y="618"/>
                  </a:lnTo>
                  <a:lnTo>
                    <a:pt x="3624" y="612"/>
                  </a:lnTo>
                  <a:lnTo>
                    <a:pt x="3630" y="582"/>
                  </a:lnTo>
                  <a:lnTo>
                    <a:pt x="3618" y="570"/>
                  </a:lnTo>
                  <a:lnTo>
                    <a:pt x="3612" y="600"/>
                  </a:lnTo>
                  <a:lnTo>
                    <a:pt x="3588" y="600"/>
                  </a:lnTo>
                  <a:lnTo>
                    <a:pt x="3588" y="576"/>
                  </a:lnTo>
                  <a:lnTo>
                    <a:pt x="3570" y="552"/>
                  </a:lnTo>
                  <a:lnTo>
                    <a:pt x="3594" y="540"/>
                  </a:lnTo>
                  <a:lnTo>
                    <a:pt x="3600" y="504"/>
                  </a:lnTo>
                  <a:lnTo>
                    <a:pt x="3612" y="498"/>
                  </a:lnTo>
                  <a:lnTo>
                    <a:pt x="3618" y="486"/>
                  </a:lnTo>
                  <a:lnTo>
                    <a:pt x="3630" y="480"/>
                  </a:lnTo>
                  <a:lnTo>
                    <a:pt x="3636" y="474"/>
                  </a:lnTo>
                  <a:lnTo>
                    <a:pt x="3648" y="468"/>
                  </a:lnTo>
                  <a:lnTo>
                    <a:pt x="3654" y="456"/>
                  </a:lnTo>
                  <a:lnTo>
                    <a:pt x="3654" y="450"/>
                  </a:lnTo>
                  <a:lnTo>
                    <a:pt x="3660" y="444"/>
                  </a:lnTo>
                  <a:lnTo>
                    <a:pt x="3660" y="438"/>
                  </a:lnTo>
                  <a:lnTo>
                    <a:pt x="3690" y="444"/>
                  </a:lnTo>
                  <a:lnTo>
                    <a:pt x="3702" y="426"/>
                  </a:lnTo>
                  <a:lnTo>
                    <a:pt x="3708" y="432"/>
                  </a:lnTo>
                  <a:lnTo>
                    <a:pt x="3720" y="432"/>
                  </a:lnTo>
                  <a:lnTo>
                    <a:pt x="3726" y="426"/>
                  </a:lnTo>
                  <a:lnTo>
                    <a:pt x="3738" y="420"/>
                  </a:lnTo>
                  <a:lnTo>
                    <a:pt x="3744" y="408"/>
                  </a:lnTo>
                  <a:lnTo>
                    <a:pt x="3756" y="402"/>
                  </a:lnTo>
                  <a:lnTo>
                    <a:pt x="3774" y="384"/>
                  </a:lnTo>
                  <a:lnTo>
                    <a:pt x="3774" y="414"/>
                  </a:lnTo>
                  <a:lnTo>
                    <a:pt x="3786" y="408"/>
                  </a:lnTo>
                  <a:lnTo>
                    <a:pt x="3792" y="402"/>
                  </a:lnTo>
                  <a:lnTo>
                    <a:pt x="3828" y="384"/>
                  </a:lnTo>
                  <a:lnTo>
                    <a:pt x="3834" y="378"/>
                  </a:lnTo>
                  <a:lnTo>
                    <a:pt x="3846" y="378"/>
                  </a:lnTo>
                  <a:lnTo>
                    <a:pt x="3858" y="372"/>
                  </a:lnTo>
                  <a:lnTo>
                    <a:pt x="3876" y="372"/>
                  </a:lnTo>
                  <a:lnTo>
                    <a:pt x="3888" y="366"/>
                  </a:lnTo>
                  <a:lnTo>
                    <a:pt x="3900" y="366"/>
                  </a:lnTo>
                  <a:lnTo>
                    <a:pt x="3900" y="330"/>
                  </a:lnTo>
                  <a:lnTo>
                    <a:pt x="3876" y="330"/>
                  </a:lnTo>
                  <a:lnTo>
                    <a:pt x="3876" y="324"/>
                  </a:lnTo>
                  <a:lnTo>
                    <a:pt x="3882" y="312"/>
                  </a:lnTo>
                  <a:lnTo>
                    <a:pt x="3894" y="300"/>
                  </a:lnTo>
                  <a:lnTo>
                    <a:pt x="3888" y="294"/>
                  </a:lnTo>
                  <a:lnTo>
                    <a:pt x="3882" y="294"/>
                  </a:lnTo>
                  <a:lnTo>
                    <a:pt x="3876" y="288"/>
                  </a:lnTo>
                  <a:lnTo>
                    <a:pt x="3876" y="276"/>
                  </a:lnTo>
                  <a:lnTo>
                    <a:pt x="3888" y="252"/>
                  </a:lnTo>
                  <a:lnTo>
                    <a:pt x="3900" y="222"/>
                  </a:lnTo>
                  <a:lnTo>
                    <a:pt x="3912" y="198"/>
                  </a:lnTo>
                  <a:lnTo>
                    <a:pt x="3918" y="174"/>
                  </a:lnTo>
                  <a:lnTo>
                    <a:pt x="3918" y="168"/>
                  </a:lnTo>
                  <a:lnTo>
                    <a:pt x="3912" y="162"/>
                  </a:lnTo>
                  <a:lnTo>
                    <a:pt x="3876" y="162"/>
                  </a:lnTo>
                  <a:lnTo>
                    <a:pt x="3864" y="168"/>
                  </a:lnTo>
                  <a:lnTo>
                    <a:pt x="3858" y="168"/>
                  </a:lnTo>
                  <a:close/>
                  <a:moveTo>
                    <a:pt x="2718" y="366"/>
                  </a:moveTo>
                  <a:lnTo>
                    <a:pt x="2712" y="366"/>
                  </a:lnTo>
                  <a:lnTo>
                    <a:pt x="2712" y="354"/>
                  </a:lnTo>
                  <a:lnTo>
                    <a:pt x="2718" y="348"/>
                  </a:lnTo>
                  <a:lnTo>
                    <a:pt x="2718" y="336"/>
                  </a:lnTo>
                  <a:lnTo>
                    <a:pt x="2712" y="336"/>
                  </a:lnTo>
                  <a:lnTo>
                    <a:pt x="2700" y="342"/>
                  </a:lnTo>
                  <a:lnTo>
                    <a:pt x="2694" y="348"/>
                  </a:lnTo>
                  <a:lnTo>
                    <a:pt x="2682" y="354"/>
                  </a:lnTo>
                  <a:lnTo>
                    <a:pt x="2676" y="372"/>
                  </a:lnTo>
                  <a:lnTo>
                    <a:pt x="2664" y="366"/>
                  </a:lnTo>
                  <a:lnTo>
                    <a:pt x="2664" y="378"/>
                  </a:lnTo>
                  <a:lnTo>
                    <a:pt x="2652" y="402"/>
                  </a:lnTo>
                  <a:lnTo>
                    <a:pt x="2628" y="414"/>
                  </a:lnTo>
                  <a:lnTo>
                    <a:pt x="2628" y="426"/>
                  </a:lnTo>
                  <a:lnTo>
                    <a:pt x="2634" y="432"/>
                  </a:lnTo>
                  <a:lnTo>
                    <a:pt x="2628" y="432"/>
                  </a:lnTo>
                  <a:lnTo>
                    <a:pt x="2598" y="462"/>
                  </a:lnTo>
                  <a:lnTo>
                    <a:pt x="2598" y="468"/>
                  </a:lnTo>
                  <a:lnTo>
                    <a:pt x="2604" y="474"/>
                  </a:lnTo>
                  <a:lnTo>
                    <a:pt x="2610" y="474"/>
                  </a:lnTo>
                  <a:lnTo>
                    <a:pt x="2616" y="480"/>
                  </a:lnTo>
                  <a:lnTo>
                    <a:pt x="2616" y="492"/>
                  </a:lnTo>
                  <a:lnTo>
                    <a:pt x="2610" y="498"/>
                  </a:lnTo>
                  <a:lnTo>
                    <a:pt x="2604" y="498"/>
                  </a:lnTo>
                  <a:lnTo>
                    <a:pt x="2604" y="510"/>
                  </a:lnTo>
                  <a:lnTo>
                    <a:pt x="2592" y="534"/>
                  </a:lnTo>
                  <a:lnTo>
                    <a:pt x="2580" y="552"/>
                  </a:lnTo>
                  <a:lnTo>
                    <a:pt x="2550" y="582"/>
                  </a:lnTo>
                  <a:lnTo>
                    <a:pt x="2478" y="618"/>
                  </a:lnTo>
                  <a:lnTo>
                    <a:pt x="2484" y="588"/>
                  </a:lnTo>
                  <a:lnTo>
                    <a:pt x="2478" y="582"/>
                  </a:lnTo>
                  <a:lnTo>
                    <a:pt x="2478" y="576"/>
                  </a:lnTo>
                  <a:lnTo>
                    <a:pt x="2472" y="570"/>
                  </a:lnTo>
                  <a:lnTo>
                    <a:pt x="2472" y="564"/>
                  </a:lnTo>
                  <a:lnTo>
                    <a:pt x="2478" y="552"/>
                  </a:lnTo>
                  <a:lnTo>
                    <a:pt x="2496" y="534"/>
                  </a:lnTo>
                  <a:lnTo>
                    <a:pt x="2502" y="522"/>
                  </a:lnTo>
                  <a:lnTo>
                    <a:pt x="2502" y="516"/>
                  </a:lnTo>
                  <a:lnTo>
                    <a:pt x="2496" y="510"/>
                  </a:lnTo>
                  <a:lnTo>
                    <a:pt x="2496" y="492"/>
                  </a:lnTo>
                  <a:lnTo>
                    <a:pt x="2502" y="480"/>
                  </a:lnTo>
                  <a:lnTo>
                    <a:pt x="2508" y="474"/>
                  </a:lnTo>
                  <a:lnTo>
                    <a:pt x="2514" y="462"/>
                  </a:lnTo>
                  <a:lnTo>
                    <a:pt x="2526" y="456"/>
                  </a:lnTo>
                  <a:lnTo>
                    <a:pt x="2532" y="450"/>
                  </a:lnTo>
                  <a:lnTo>
                    <a:pt x="2532" y="432"/>
                  </a:lnTo>
                  <a:lnTo>
                    <a:pt x="2538" y="432"/>
                  </a:lnTo>
                  <a:lnTo>
                    <a:pt x="2622" y="348"/>
                  </a:lnTo>
                  <a:lnTo>
                    <a:pt x="2592" y="354"/>
                  </a:lnTo>
                  <a:lnTo>
                    <a:pt x="2580" y="360"/>
                  </a:lnTo>
                  <a:lnTo>
                    <a:pt x="2574" y="366"/>
                  </a:lnTo>
                  <a:lnTo>
                    <a:pt x="2562" y="372"/>
                  </a:lnTo>
                  <a:lnTo>
                    <a:pt x="2556" y="378"/>
                  </a:lnTo>
                  <a:lnTo>
                    <a:pt x="2550" y="378"/>
                  </a:lnTo>
                  <a:lnTo>
                    <a:pt x="2550" y="372"/>
                  </a:lnTo>
                  <a:lnTo>
                    <a:pt x="2556" y="366"/>
                  </a:lnTo>
                  <a:lnTo>
                    <a:pt x="2568" y="360"/>
                  </a:lnTo>
                  <a:lnTo>
                    <a:pt x="2592" y="336"/>
                  </a:lnTo>
                  <a:lnTo>
                    <a:pt x="2604" y="330"/>
                  </a:lnTo>
                  <a:lnTo>
                    <a:pt x="2658" y="276"/>
                  </a:lnTo>
                  <a:lnTo>
                    <a:pt x="2670" y="288"/>
                  </a:lnTo>
                  <a:lnTo>
                    <a:pt x="2682" y="276"/>
                  </a:lnTo>
                  <a:lnTo>
                    <a:pt x="2682" y="288"/>
                  </a:lnTo>
                  <a:lnTo>
                    <a:pt x="2694" y="288"/>
                  </a:lnTo>
                  <a:lnTo>
                    <a:pt x="2700" y="282"/>
                  </a:lnTo>
                  <a:lnTo>
                    <a:pt x="2700" y="270"/>
                  </a:lnTo>
                  <a:lnTo>
                    <a:pt x="2724" y="276"/>
                  </a:lnTo>
                  <a:lnTo>
                    <a:pt x="2736" y="270"/>
                  </a:lnTo>
                  <a:lnTo>
                    <a:pt x="2742" y="270"/>
                  </a:lnTo>
                  <a:lnTo>
                    <a:pt x="2754" y="264"/>
                  </a:lnTo>
                  <a:lnTo>
                    <a:pt x="2772" y="264"/>
                  </a:lnTo>
                  <a:lnTo>
                    <a:pt x="2784" y="270"/>
                  </a:lnTo>
                  <a:lnTo>
                    <a:pt x="2790" y="276"/>
                  </a:lnTo>
                  <a:lnTo>
                    <a:pt x="2796" y="288"/>
                  </a:lnTo>
                  <a:lnTo>
                    <a:pt x="2772" y="294"/>
                  </a:lnTo>
                  <a:lnTo>
                    <a:pt x="2772" y="318"/>
                  </a:lnTo>
                  <a:lnTo>
                    <a:pt x="2742" y="318"/>
                  </a:lnTo>
                  <a:lnTo>
                    <a:pt x="2736" y="324"/>
                  </a:lnTo>
                  <a:lnTo>
                    <a:pt x="2736" y="360"/>
                  </a:lnTo>
                  <a:lnTo>
                    <a:pt x="2730" y="366"/>
                  </a:lnTo>
                  <a:lnTo>
                    <a:pt x="2718" y="36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5" name="Uruguay">
              <a:extLst>
                <a:ext uri="{FF2B5EF4-FFF2-40B4-BE49-F238E27FC236}">
                  <a16:creationId xmlns:a16="http://schemas.microsoft.com/office/drawing/2014/main" id="{79D081B7-56D4-5FAD-3E2A-9BCA95DAB691}"/>
                </a:ext>
              </a:extLst>
            </p:cNvPr>
            <p:cNvSpPr>
              <a:spLocks/>
            </p:cNvSpPr>
            <p:nvPr/>
          </p:nvSpPr>
          <p:spPr bwMode="gray">
            <a:xfrm>
              <a:off x="2632075" y="5056188"/>
              <a:ext cx="149225" cy="153988"/>
            </a:xfrm>
            <a:custGeom>
              <a:avLst/>
              <a:gdLst>
                <a:gd name="T0" fmla="*/ 2147483647 w 366"/>
                <a:gd name="T1" fmla="*/ 2147483647 h 384"/>
                <a:gd name="T2" fmla="*/ 2147483647 w 366"/>
                <a:gd name="T3" fmla="*/ 2147483647 h 384"/>
                <a:gd name="T4" fmla="*/ 2147483647 w 366"/>
                <a:gd name="T5" fmla="*/ 2147483647 h 384"/>
                <a:gd name="T6" fmla="*/ 2147483647 w 366"/>
                <a:gd name="T7" fmla="*/ 2147483647 h 384"/>
                <a:gd name="T8" fmla="*/ 2147483647 w 366"/>
                <a:gd name="T9" fmla="*/ 2147483647 h 384"/>
                <a:gd name="T10" fmla="*/ 2147483647 w 366"/>
                <a:gd name="T11" fmla="*/ 2147483647 h 384"/>
                <a:gd name="T12" fmla="*/ 2147483647 w 366"/>
                <a:gd name="T13" fmla="*/ 2147483647 h 384"/>
                <a:gd name="T14" fmla="*/ 2147483647 w 366"/>
                <a:gd name="T15" fmla="*/ 2147483647 h 384"/>
                <a:gd name="T16" fmla="*/ 2147483647 w 366"/>
                <a:gd name="T17" fmla="*/ 2147483647 h 384"/>
                <a:gd name="T18" fmla="*/ 2147483647 w 366"/>
                <a:gd name="T19" fmla="*/ 2147483647 h 384"/>
                <a:gd name="T20" fmla="*/ 2147483647 w 366"/>
                <a:gd name="T21" fmla="*/ 2147483647 h 384"/>
                <a:gd name="T22" fmla="*/ 2147483647 w 366"/>
                <a:gd name="T23" fmla="*/ 2147483647 h 384"/>
                <a:gd name="T24" fmla="*/ 2147483647 w 366"/>
                <a:gd name="T25" fmla="*/ 2147483647 h 384"/>
                <a:gd name="T26" fmla="*/ 2147483647 w 366"/>
                <a:gd name="T27" fmla="*/ 2147483647 h 384"/>
                <a:gd name="T28" fmla="*/ 2147483647 w 366"/>
                <a:gd name="T29" fmla="*/ 2147483647 h 384"/>
                <a:gd name="T30" fmla="*/ 2147483647 w 366"/>
                <a:gd name="T31" fmla="*/ 2147483647 h 384"/>
                <a:gd name="T32" fmla="*/ 2147483647 w 366"/>
                <a:gd name="T33" fmla="*/ 2147483647 h 384"/>
                <a:gd name="T34" fmla="*/ 2147483647 w 366"/>
                <a:gd name="T35" fmla="*/ 2147483647 h 384"/>
                <a:gd name="T36" fmla="*/ 2147483647 w 366"/>
                <a:gd name="T37" fmla="*/ 2147483647 h 384"/>
                <a:gd name="T38" fmla="*/ 2147483647 w 366"/>
                <a:gd name="T39" fmla="*/ 2147483647 h 384"/>
                <a:gd name="T40" fmla="*/ 2147483647 w 366"/>
                <a:gd name="T41" fmla="*/ 2147483647 h 384"/>
                <a:gd name="T42" fmla="*/ 2147483647 w 366"/>
                <a:gd name="T43" fmla="*/ 2147483647 h 384"/>
                <a:gd name="T44" fmla="*/ 2147483647 w 366"/>
                <a:gd name="T45" fmla="*/ 0 h 384"/>
                <a:gd name="T46" fmla="*/ 2147483647 w 366"/>
                <a:gd name="T47" fmla="*/ 2147483647 h 384"/>
                <a:gd name="T48" fmla="*/ 2147483647 w 366"/>
                <a:gd name="T49" fmla="*/ 2147483647 h 384"/>
                <a:gd name="T50" fmla="*/ 0 w 366"/>
                <a:gd name="T51" fmla="*/ 2147483647 h 384"/>
                <a:gd name="T52" fmla="*/ 2147483647 w 366"/>
                <a:gd name="T53" fmla="*/ 2147483647 h 384"/>
                <a:gd name="T54" fmla="*/ 2147483647 w 366"/>
                <a:gd name="T55" fmla="*/ 2147483647 h 384"/>
                <a:gd name="T56" fmla="*/ 2147483647 w 366"/>
                <a:gd name="T57" fmla="*/ 2147483647 h 384"/>
                <a:gd name="T58" fmla="*/ 2147483647 w 366"/>
                <a:gd name="T59" fmla="*/ 2147483647 h 384"/>
                <a:gd name="T60" fmla="*/ 2147483647 w 366"/>
                <a:gd name="T61" fmla="*/ 2147483647 h 384"/>
                <a:gd name="T62" fmla="*/ 2147483647 w 366"/>
                <a:gd name="T63" fmla="*/ 2147483647 h 384"/>
                <a:gd name="T64" fmla="*/ 2147483647 w 366"/>
                <a:gd name="T65" fmla="*/ 2147483647 h 384"/>
                <a:gd name="T66" fmla="*/ 2147483647 w 366"/>
                <a:gd name="T67" fmla="*/ 2147483647 h 384"/>
                <a:gd name="T68" fmla="*/ 2147483647 w 366"/>
                <a:gd name="T69" fmla="*/ 2147483647 h 384"/>
                <a:gd name="T70" fmla="*/ 2147483647 w 366"/>
                <a:gd name="T71" fmla="*/ 2147483647 h 384"/>
                <a:gd name="T72" fmla="*/ 2147483647 w 366"/>
                <a:gd name="T73" fmla="*/ 2147483647 h 384"/>
                <a:gd name="T74" fmla="*/ 2147483647 w 366"/>
                <a:gd name="T75" fmla="*/ 2147483647 h 384"/>
                <a:gd name="T76" fmla="*/ 2147483647 w 366"/>
                <a:gd name="T77" fmla="*/ 2147483647 h 3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6"/>
                <a:gd name="T118" fmla="*/ 0 h 384"/>
                <a:gd name="T119" fmla="*/ 366 w 366"/>
                <a:gd name="T120" fmla="*/ 384 h 3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6" h="384">
                  <a:moveTo>
                    <a:pt x="138" y="372"/>
                  </a:moveTo>
                  <a:lnTo>
                    <a:pt x="174" y="372"/>
                  </a:lnTo>
                  <a:lnTo>
                    <a:pt x="198" y="378"/>
                  </a:lnTo>
                  <a:lnTo>
                    <a:pt x="228" y="378"/>
                  </a:lnTo>
                  <a:lnTo>
                    <a:pt x="288" y="384"/>
                  </a:lnTo>
                  <a:lnTo>
                    <a:pt x="330" y="366"/>
                  </a:lnTo>
                  <a:lnTo>
                    <a:pt x="342" y="354"/>
                  </a:lnTo>
                  <a:lnTo>
                    <a:pt x="360" y="300"/>
                  </a:lnTo>
                  <a:lnTo>
                    <a:pt x="366" y="294"/>
                  </a:lnTo>
                  <a:lnTo>
                    <a:pt x="348" y="294"/>
                  </a:lnTo>
                  <a:lnTo>
                    <a:pt x="348" y="264"/>
                  </a:lnTo>
                  <a:lnTo>
                    <a:pt x="342" y="264"/>
                  </a:lnTo>
                  <a:lnTo>
                    <a:pt x="342" y="240"/>
                  </a:lnTo>
                  <a:lnTo>
                    <a:pt x="348" y="234"/>
                  </a:lnTo>
                  <a:lnTo>
                    <a:pt x="360" y="210"/>
                  </a:lnTo>
                  <a:lnTo>
                    <a:pt x="360" y="198"/>
                  </a:lnTo>
                  <a:lnTo>
                    <a:pt x="354" y="198"/>
                  </a:lnTo>
                  <a:lnTo>
                    <a:pt x="342" y="192"/>
                  </a:lnTo>
                  <a:lnTo>
                    <a:pt x="336" y="192"/>
                  </a:lnTo>
                  <a:lnTo>
                    <a:pt x="318" y="174"/>
                  </a:lnTo>
                  <a:lnTo>
                    <a:pt x="312" y="162"/>
                  </a:lnTo>
                  <a:lnTo>
                    <a:pt x="306" y="156"/>
                  </a:lnTo>
                  <a:lnTo>
                    <a:pt x="300" y="144"/>
                  </a:lnTo>
                  <a:lnTo>
                    <a:pt x="288" y="144"/>
                  </a:lnTo>
                  <a:lnTo>
                    <a:pt x="270" y="138"/>
                  </a:lnTo>
                  <a:lnTo>
                    <a:pt x="258" y="132"/>
                  </a:lnTo>
                  <a:lnTo>
                    <a:pt x="252" y="126"/>
                  </a:lnTo>
                  <a:lnTo>
                    <a:pt x="252" y="114"/>
                  </a:lnTo>
                  <a:lnTo>
                    <a:pt x="246" y="114"/>
                  </a:lnTo>
                  <a:lnTo>
                    <a:pt x="228" y="96"/>
                  </a:lnTo>
                  <a:lnTo>
                    <a:pt x="210" y="96"/>
                  </a:lnTo>
                  <a:lnTo>
                    <a:pt x="192" y="78"/>
                  </a:lnTo>
                  <a:lnTo>
                    <a:pt x="186" y="66"/>
                  </a:lnTo>
                  <a:lnTo>
                    <a:pt x="174" y="60"/>
                  </a:lnTo>
                  <a:lnTo>
                    <a:pt x="168" y="60"/>
                  </a:lnTo>
                  <a:lnTo>
                    <a:pt x="156" y="72"/>
                  </a:lnTo>
                  <a:lnTo>
                    <a:pt x="156" y="78"/>
                  </a:lnTo>
                  <a:lnTo>
                    <a:pt x="144" y="78"/>
                  </a:lnTo>
                  <a:lnTo>
                    <a:pt x="144" y="66"/>
                  </a:lnTo>
                  <a:lnTo>
                    <a:pt x="132" y="54"/>
                  </a:lnTo>
                  <a:lnTo>
                    <a:pt x="126" y="42"/>
                  </a:lnTo>
                  <a:lnTo>
                    <a:pt x="120" y="36"/>
                  </a:lnTo>
                  <a:lnTo>
                    <a:pt x="108" y="30"/>
                  </a:lnTo>
                  <a:lnTo>
                    <a:pt x="102" y="18"/>
                  </a:lnTo>
                  <a:lnTo>
                    <a:pt x="78" y="6"/>
                  </a:lnTo>
                  <a:lnTo>
                    <a:pt x="72" y="0"/>
                  </a:lnTo>
                  <a:lnTo>
                    <a:pt x="60" y="0"/>
                  </a:lnTo>
                  <a:lnTo>
                    <a:pt x="48" y="6"/>
                  </a:lnTo>
                  <a:lnTo>
                    <a:pt x="42" y="12"/>
                  </a:lnTo>
                  <a:lnTo>
                    <a:pt x="18" y="12"/>
                  </a:lnTo>
                  <a:lnTo>
                    <a:pt x="0" y="30"/>
                  </a:lnTo>
                  <a:lnTo>
                    <a:pt x="0" y="36"/>
                  </a:lnTo>
                  <a:lnTo>
                    <a:pt x="24" y="60"/>
                  </a:lnTo>
                  <a:lnTo>
                    <a:pt x="30" y="60"/>
                  </a:lnTo>
                  <a:lnTo>
                    <a:pt x="6" y="72"/>
                  </a:lnTo>
                  <a:lnTo>
                    <a:pt x="6" y="108"/>
                  </a:lnTo>
                  <a:lnTo>
                    <a:pt x="30" y="126"/>
                  </a:lnTo>
                  <a:lnTo>
                    <a:pt x="12" y="126"/>
                  </a:lnTo>
                  <a:lnTo>
                    <a:pt x="0" y="138"/>
                  </a:lnTo>
                  <a:lnTo>
                    <a:pt x="6" y="144"/>
                  </a:lnTo>
                  <a:lnTo>
                    <a:pt x="12" y="156"/>
                  </a:lnTo>
                  <a:lnTo>
                    <a:pt x="24" y="168"/>
                  </a:lnTo>
                  <a:lnTo>
                    <a:pt x="12" y="186"/>
                  </a:lnTo>
                  <a:lnTo>
                    <a:pt x="18" y="192"/>
                  </a:lnTo>
                  <a:lnTo>
                    <a:pt x="24" y="204"/>
                  </a:lnTo>
                  <a:lnTo>
                    <a:pt x="36" y="210"/>
                  </a:lnTo>
                  <a:lnTo>
                    <a:pt x="42" y="222"/>
                  </a:lnTo>
                  <a:lnTo>
                    <a:pt x="42" y="228"/>
                  </a:lnTo>
                  <a:lnTo>
                    <a:pt x="36" y="228"/>
                  </a:lnTo>
                  <a:lnTo>
                    <a:pt x="30" y="234"/>
                  </a:lnTo>
                  <a:lnTo>
                    <a:pt x="6" y="234"/>
                  </a:lnTo>
                  <a:lnTo>
                    <a:pt x="6" y="282"/>
                  </a:lnTo>
                  <a:lnTo>
                    <a:pt x="36" y="318"/>
                  </a:lnTo>
                  <a:lnTo>
                    <a:pt x="42" y="318"/>
                  </a:lnTo>
                  <a:lnTo>
                    <a:pt x="54" y="324"/>
                  </a:lnTo>
                  <a:lnTo>
                    <a:pt x="78" y="348"/>
                  </a:lnTo>
                  <a:lnTo>
                    <a:pt x="90" y="354"/>
                  </a:lnTo>
                  <a:lnTo>
                    <a:pt x="126" y="354"/>
                  </a:lnTo>
                  <a:lnTo>
                    <a:pt x="138" y="37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6" name="United Kingdom">
              <a:extLst>
                <a:ext uri="{FF2B5EF4-FFF2-40B4-BE49-F238E27FC236}">
                  <a16:creationId xmlns:a16="http://schemas.microsoft.com/office/drawing/2014/main" id="{E61D3D79-48B8-6BFC-FBE0-D10EF5E8701A}"/>
                </a:ext>
              </a:extLst>
            </p:cNvPr>
            <p:cNvSpPr>
              <a:spLocks noEditPoints="1"/>
            </p:cNvSpPr>
            <p:nvPr/>
          </p:nvSpPr>
          <p:spPr bwMode="gray">
            <a:xfrm>
              <a:off x="4065588" y="2133601"/>
              <a:ext cx="231775" cy="331788"/>
            </a:xfrm>
            <a:custGeom>
              <a:avLst/>
              <a:gdLst>
                <a:gd name="T0" fmla="*/ 2147483647 w 576"/>
                <a:gd name="T1" fmla="*/ 2147483647 h 822"/>
                <a:gd name="T2" fmla="*/ 2147483647 w 576"/>
                <a:gd name="T3" fmla="*/ 2147483647 h 822"/>
                <a:gd name="T4" fmla="*/ 2147483647 w 576"/>
                <a:gd name="T5" fmla="*/ 2147483647 h 822"/>
                <a:gd name="T6" fmla="*/ 2147483647 w 576"/>
                <a:gd name="T7" fmla="*/ 2147483647 h 822"/>
                <a:gd name="T8" fmla="*/ 2147483647 w 576"/>
                <a:gd name="T9" fmla="*/ 2147483647 h 822"/>
                <a:gd name="T10" fmla="*/ 2147483647 w 576"/>
                <a:gd name="T11" fmla="*/ 2147483647 h 822"/>
                <a:gd name="T12" fmla="*/ 2147483647 w 576"/>
                <a:gd name="T13" fmla="*/ 2147483647 h 822"/>
                <a:gd name="T14" fmla="*/ 2147483647 w 576"/>
                <a:gd name="T15" fmla="*/ 0 h 822"/>
                <a:gd name="T16" fmla="*/ 2147483647 w 576"/>
                <a:gd name="T17" fmla="*/ 0 h 822"/>
                <a:gd name="T18" fmla="*/ 2147483647 w 576"/>
                <a:gd name="T19" fmla="*/ 2147483647 h 822"/>
                <a:gd name="T20" fmla="*/ 2147483647 w 576"/>
                <a:gd name="T21" fmla="*/ 2147483647 h 822"/>
                <a:gd name="T22" fmla="*/ 2147483647 w 576"/>
                <a:gd name="T23" fmla="*/ 2147483647 h 822"/>
                <a:gd name="T24" fmla="*/ 2147483647 w 576"/>
                <a:gd name="T25" fmla="*/ 2147483647 h 822"/>
                <a:gd name="T26" fmla="*/ 2147483647 w 576"/>
                <a:gd name="T27" fmla="*/ 2147483647 h 822"/>
                <a:gd name="T28" fmla="*/ 2147483647 w 576"/>
                <a:gd name="T29" fmla="*/ 2147483647 h 822"/>
                <a:gd name="T30" fmla="*/ 2147483647 w 576"/>
                <a:gd name="T31" fmla="*/ 2147483647 h 822"/>
                <a:gd name="T32" fmla="*/ 2147483647 w 576"/>
                <a:gd name="T33" fmla="*/ 2147483647 h 822"/>
                <a:gd name="T34" fmla="*/ 2147483647 w 576"/>
                <a:gd name="T35" fmla="*/ 2147483647 h 822"/>
                <a:gd name="T36" fmla="*/ 2147483647 w 576"/>
                <a:gd name="T37" fmla="*/ 2147483647 h 822"/>
                <a:gd name="T38" fmla="*/ 2147483647 w 576"/>
                <a:gd name="T39" fmla="*/ 2147483647 h 822"/>
                <a:gd name="T40" fmla="*/ 2147483647 w 576"/>
                <a:gd name="T41" fmla="*/ 2147483647 h 822"/>
                <a:gd name="T42" fmla="*/ 2147483647 w 576"/>
                <a:gd name="T43" fmla="*/ 2147483647 h 822"/>
                <a:gd name="T44" fmla="*/ 2147483647 w 576"/>
                <a:gd name="T45" fmla="*/ 2147483647 h 822"/>
                <a:gd name="T46" fmla="*/ 2147483647 w 576"/>
                <a:gd name="T47" fmla="*/ 2147483647 h 822"/>
                <a:gd name="T48" fmla="*/ 2147483647 w 576"/>
                <a:gd name="T49" fmla="*/ 2147483647 h 822"/>
                <a:gd name="T50" fmla="*/ 2147483647 w 576"/>
                <a:gd name="T51" fmla="*/ 2147483647 h 822"/>
                <a:gd name="T52" fmla="*/ 2147483647 w 576"/>
                <a:gd name="T53" fmla="*/ 2147483647 h 822"/>
                <a:gd name="T54" fmla="*/ 2147483647 w 576"/>
                <a:gd name="T55" fmla="*/ 2147483647 h 822"/>
                <a:gd name="T56" fmla="*/ 2147483647 w 576"/>
                <a:gd name="T57" fmla="*/ 2147483647 h 822"/>
                <a:gd name="T58" fmla="*/ 2147483647 w 576"/>
                <a:gd name="T59" fmla="*/ 2147483647 h 822"/>
                <a:gd name="T60" fmla="*/ 2147483647 w 576"/>
                <a:gd name="T61" fmla="*/ 2147483647 h 822"/>
                <a:gd name="T62" fmla="*/ 2147483647 w 576"/>
                <a:gd name="T63" fmla="*/ 2147483647 h 822"/>
                <a:gd name="T64" fmla="*/ 2147483647 w 576"/>
                <a:gd name="T65" fmla="*/ 2147483647 h 822"/>
                <a:gd name="T66" fmla="*/ 2147483647 w 576"/>
                <a:gd name="T67" fmla="*/ 2147483647 h 822"/>
                <a:gd name="T68" fmla="*/ 2147483647 w 576"/>
                <a:gd name="T69" fmla="*/ 2147483647 h 822"/>
                <a:gd name="T70" fmla="*/ 2147483647 w 576"/>
                <a:gd name="T71" fmla="*/ 2147483647 h 822"/>
                <a:gd name="T72" fmla="*/ 2147483647 w 576"/>
                <a:gd name="T73" fmla="*/ 2147483647 h 822"/>
                <a:gd name="T74" fmla="*/ 2147483647 w 576"/>
                <a:gd name="T75" fmla="*/ 2147483647 h 822"/>
                <a:gd name="T76" fmla="*/ 2147483647 w 576"/>
                <a:gd name="T77" fmla="*/ 2147483647 h 822"/>
                <a:gd name="T78" fmla="*/ 2147483647 w 576"/>
                <a:gd name="T79" fmla="*/ 2147483647 h 822"/>
                <a:gd name="T80" fmla="*/ 2147483647 w 576"/>
                <a:gd name="T81" fmla="*/ 2147483647 h 822"/>
                <a:gd name="T82" fmla="*/ 2147483647 w 576"/>
                <a:gd name="T83" fmla="*/ 2147483647 h 822"/>
                <a:gd name="T84" fmla="*/ 2147483647 w 576"/>
                <a:gd name="T85" fmla="*/ 2147483647 h 822"/>
                <a:gd name="T86" fmla="*/ 2147483647 w 576"/>
                <a:gd name="T87" fmla="*/ 2147483647 h 822"/>
                <a:gd name="T88" fmla="*/ 2147483647 w 576"/>
                <a:gd name="T89" fmla="*/ 2147483647 h 822"/>
                <a:gd name="T90" fmla="*/ 2147483647 w 576"/>
                <a:gd name="T91" fmla="*/ 2147483647 h 822"/>
                <a:gd name="T92" fmla="*/ 2147483647 w 576"/>
                <a:gd name="T93" fmla="*/ 2147483647 h 822"/>
                <a:gd name="T94" fmla="*/ 2147483647 w 576"/>
                <a:gd name="T95" fmla="*/ 2147483647 h 822"/>
                <a:gd name="T96" fmla="*/ 2147483647 w 576"/>
                <a:gd name="T97" fmla="*/ 2147483647 h 822"/>
                <a:gd name="T98" fmla="*/ 2147483647 w 576"/>
                <a:gd name="T99" fmla="*/ 2147483647 h 822"/>
                <a:gd name="T100" fmla="*/ 2147483647 w 576"/>
                <a:gd name="T101" fmla="*/ 2147483647 h 822"/>
                <a:gd name="T102" fmla="*/ 2147483647 w 576"/>
                <a:gd name="T103" fmla="*/ 2147483647 h 822"/>
                <a:gd name="T104" fmla="*/ 2147483647 w 576"/>
                <a:gd name="T105" fmla="*/ 2147483647 h 822"/>
                <a:gd name="T106" fmla="*/ 2147483647 w 576"/>
                <a:gd name="T107" fmla="*/ 2147483647 h 822"/>
                <a:gd name="T108" fmla="*/ 2147483647 w 576"/>
                <a:gd name="T109" fmla="*/ 2147483647 h 822"/>
                <a:gd name="T110" fmla="*/ 2147483647 w 576"/>
                <a:gd name="T111" fmla="*/ 2147483647 h 822"/>
                <a:gd name="T112" fmla="*/ 2147483647 w 576"/>
                <a:gd name="T113" fmla="*/ 2147483647 h 822"/>
                <a:gd name="T114" fmla="*/ 2147483647 w 576"/>
                <a:gd name="T115" fmla="*/ 2147483647 h 822"/>
                <a:gd name="T116" fmla="*/ 2147483647 w 576"/>
                <a:gd name="T117" fmla="*/ 2147483647 h 822"/>
                <a:gd name="T118" fmla="*/ 2147483647 w 576"/>
                <a:gd name="T119" fmla="*/ 2147483647 h 822"/>
                <a:gd name="T120" fmla="*/ 2147483647 w 576"/>
                <a:gd name="T121" fmla="*/ 2147483647 h 822"/>
                <a:gd name="T122" fmla="*/ 2147483647 w 576"/>
                <a:gd name="T123" fmla="*/ 2147483647 h 82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76"/>
                <a:gd name="T187" fmla="*/ 0 h 822"/>
                <a:gd name="T188" fmla="*/ 576 w 576"/>
                <a:gd name="T189" fmla="*/ 822 h 82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76" h="822">
                  <a:moveTo>
                    <a:pt x="162" y="378"/>
                  </a:moveTo>
                  <a:lnTo>
                    <a:pt x="156" y="378"/>
                  </a:lnTo>
                  <a:lnTo>
                    <a:pt x="150" y="384"/>
                  </a:lnTo>
                  <a:lnTo>
                    <a:pt x="150" y="396"/>
                  </a:lnTo>
                  <a:lnTo>
                    <a:pt x="144" y="414"/>
                  </a:lnTo>
                  <a:lnTo>
                    <a:pt x="156" y="402"/>
                  </a:lnTo>
                  <a:lnTo>
                    <a:pt x="162" y="390"/>
                  </a:lnTo>
                  <a:lnTo>
                    <a:pt x="162" y="378"/>
                  </a:lnTo>
                  <a:close/>
                  <a:moveTo>
                    <a:pt x="132" y="312"/>
                  </a:moveTo>
                  <a:lnTo>
                    <a:pt x="126" y="312"/>
                  </a:lnTo>
                  <a:lnTo>
                    <a:pt x="126" y="336"/>
                  </a:lnTo>
                  <a:lnTo>
                    <a:pt x="132" y="336"/>
                  </a:lnTo>
                  <a:lnTo>
                    <a:pt x="138" y="330"/>
                  </a:lnTo>
                  <a:lnTo>
                    <a:pt x="150" y="330"/>
                  </a:lnTo>
                  <a:lnTo>
                    <a:pt x="144" y="318"/>
                  </a:lnTo>
                  <a:lnTo>
                    <a:pt x="138" y="312"/>
                  </a:lnTo>
                  <a:lnTo>
                    <a:pt x="132" y="312"/>
                  </a:lnTo>
                  <a:close/>
                  <a:moveTo>
                    <a:pt x="114" y="390"/>
                  </a:moveTo>
                  <a:lnTo>
                    <a:pt x="126" y="390"/>
                  </a:lnTo>
                  <a:lnTo>
                    <a:pt x="138" y="384"/>
                  </a:lnTo>
                  <a:lnTo>
                    <a:pt x="138" y="372"/>
                  </a:lnTo>
                  <a:lnTo>
                    <a:pt x="132" y="366"/>
                  </a:lnTo>
                  <a:lnTo>
                    <a:pt x="120" y="366"/>
                  </a:lnTo>
                  <a:lnTo>
                    <a:pt x="114" y="372"/>
                  </a:lnTo>
                  <a:lnTo>
                    <a:pt x="108" y="384"/>
                  </a:lnTo>
                  <a:lnTo>
                    <a:pt x="108" y="390"/>
                  </a:lnTo>
                  <a:lnTo>
                    <a:pt x="114" y="390"/>
                  </a:lnTo>
                  <a:close/>
                  <a:moveTo>
                    <a:pt x="330" y="120"/>
                  </a:moveTo>
                  <a:lnTo>
                    <a:pt x="324" y="120"/>
                  </a:lnTo>
                  <a:lnTo>
                    <a:pt x="318" y="126"/>
                  </a:lnTo>
                  <a:lnTo>
                    <a:pt x="318" y="138"/>
                  </a:lnTo>
                  <a:lnTo>
                    <a:pt x="330" y="138"/>
                  </a:lnTo>
                  <a:lnTo>
                    <a:pt x="336" y="126"/>
                  </a:lnTo>
                  <a:lnTo>
                    <a:pt x="330" y="120"/>
                  </a:lnTo>
                  <a:close/>
                  <a:moveTo>
                    <a:pt x="138" y="258"/>
                  </a:moveTo>
                  <a:lnTo>
                    <a:pt x="138" y="234"/>
                  </a:lnTo>
                  <a:lnTo>
                    <a:pt x="126" y="234"/>
                  </a:lnTo>
                  <a:lnTo>
                    <a:pt x="120" y="240"/>
                  </a:lnTo>
                  <a:lnTo>
                    <a:pt x="120" y="246"/>
                  </a:lnTo>
                  <a:lnTo>
                    <a:pt x="126" y="252"/>
                  </a:lnTo>
                  <a:lnTo>
                    <a:pt x="108" y="252"/>
                  </a:lnTo>
                  <a:lnTo>
                    <a:pt x="108" y="258"/>
                  </a:lnTo>
                  <a:lnTo>
                    <a:pt x="114" y="264"/>
                  </a:lnTo>
                  <a:lnTo>
                    <a:pt x="120" y="264"/>
                  </a:lnTo>
                  <a:lnTo>
                    <a:pt x="126" y="270"/>
                  </a:lnTo>
                  <a:lnTo>
                    <a:pt x="150" y="270"/>
                  </a:lnTo>
                  <a:lnTo>
                    <a:pt x="138" y="258"/>
                  </a:lnTo>
                  <a:close/>
                  <a:moveTo>
                    <a:pt x="474" y="0"/>
                  </a:moveTo>
                  <a:lnTo>
                    <a:pt x="468" y="0"/>
                  </a:lnTo>
                  <a:lnTo>
                    <a:pt x="456" y="12"/>
                  </a:lnTo>
                  <a:lnTo>
                    <a:pt x="474" y="12"/>
                  </a:lnTo>
                  <a:lnTo>
                    <a:pt x="474" y="6"/>
                  </a:lnTo>
                  <a:lnTo>
                    <a:pt x="480" y="0"/>
                  </a:lnTo>
                  <a:lnTo>
                    <a:pt x="474" y="0"/>
                  </a:lnTo>
                  <a:close/>
                  <a:moveTo>
                    <a:pt x="432" y="48"/>
                  </a:moveTo>
                  <a:lnTo>
                    <a:pt x="432" y="66"/>
                  </a:lnTo>
                  <a:lnTo>
                    <a:pt x="438" y="66"/>
                  </a:lnTo>
                  <a:lnTo>
                    <a:pt x="444" y="60"/>
                  </a:lnTo>
                  <a:lnTo>
                    <a:pt x="450" y="48"/>
                  </a:lnTo>
                  <a:lnTo>
                    <a:pt x="450" y="24"/>
                  </a:lnTo>
                  <a:lnTo>
                    <a:pt x="438" y="12"/>
                  </a:lnTo>
                  <a:lnTo>
                    <a:pt x="432" y="24"/>
                  </a:lnTo>
                  <a:lnTo>
                    <a:pt x="426" y="30"/>
                  </a:lnTo>
                  <a:lnTo>
                    <a:pt x="420" y="30"/>
                  </a:lnTo>
                  <a:lnTo>
                    <a:pt x="420" y="42"/>
                  </a:lnTo>
                  <a:lnTo>
                    <a:pt x="426" y="42"/>
                  </a:lnTo>
                  <a:lnTo>
                    <a:pt x="432" y="48"/>
                  </a:lnTo>
                  <a:close/>
                  <a:moveTo>
                    <a:pt x="342" y="138"/>
                  </a:moveTo>
                  <a:lnTo>
                    <a:pt x="342" y="150"/>
                  </a:lnTo>
                  <a:lnTo>
                    <a:pt x="354" y="138"/>
                  </a:lnTo>
                  <a:lnTo>
                    <a:pt x="342" y="138"/>
                  </a:lnTo>
                  <a:close/>
                  <a:moveTo>
                    <a:pt x="192" y="402"/>
                  </a:moveTo>
                  <a:lnTo>
                    <a:pt x="192" y="390"/>
                  </a:lnTo>
                  <a:lnTo>
                    <a:pt x="186" y="384"/>
                  </a:lnTo>
                  <a:lnTo>
                    <a:pt x="186" y="378"/>
                  </a:lnTo>
                  <a:lnTo>
                    <a:pt x="174" y="390"/>
                  </a:lnTo>
                  <a:lnTo>
                    <a:pt x="174" y="396"/>
                  </a:lnTo>
                  <a:lnTo>
                    <a:pt x="180" y="402"/>
                  </a:lnTo>
                  <a:lnTo>
                    <a:pt x="192" y="402"/>
                  </a:lnTo>
                  <a:close/>
                  <a:moveTo>
                    <a:pt x="504" y="588"/>
                  </a:moveTo>
                  <a:lnTo>
                    <a:pt x="498" y="594"/>
                  </a:lnTo>
                  <a:lnTo>
                    <a:pt x="498" y="600"/>
                  </a:lnTo>
                  <a:lnTo>
                    <a:pt x="480" y="600"/>
                  </a:lnTo>
                  <a:lnTo>
                    <a:pt x="480" y="588"/>
                  </a:lnTo>
                  <a:lnTo>
                    <a:pt x="486" y="576"/>
                  </a:lnTo>
                  <a:lnTo>
                    <a:pt x="498" y="564"/>
                  </a:lnTo>
                  <a:lnTo>
                    <a:pt x="492" y="558"/>
                  </a:lnTo>
                  <a:lnTo>
                    <a:pt x="456" y="540"/>
                  </a:lnTo>
                  <a:lnTo>
                    <a:pt x="450" y="540"/>
                  </a:lnTo>
                  <a:lnTo>
                    <a:pt x="444" y="534"/>
                  </a:lnTo>
                  <a:lnTo>
                    <a:pt x="450" y="534"/>
                  </a:lnTo>
                  <a:lnTo>
                    <a:pt x="456" y="528"/>
                  </a:lnTo>
                  <a:lnTo>
                    <a:pt x="480" y="528"/>
                  </a:lnTo>
                  <a:lnTo>
                    <a:pt x="468" y="516"/>
                  </a:lnTo>
                  <a:lnTo>
                    <a:pt x="468" y="510"/>
                  </a:lnTo>
                  <a:lnTo>
                    <a:pt x="456" y="498"/>
                  </a:lnTo>
                  <a:lnTo>
                    <a:pt x="450" y="486"/>
                  </a:lnTo>
                  <a:lnTo>
                    <a:pt x="432" y="468"/>
                  </a:lnTo>
                  <a:lnTo>
                    <a:pt x="420" y="468"/>
                  </a:lnTo>
                  <a:lnTo>
                    <a:pt x="414" y="456"/>
                  </a:lnTo>
                  <a:lnTo>
                    <a:pt x="402" y="450"/>
                  </a:lnTo>
                  <a:lnTo>
                    <a:pt x="390" y="438"/>
                  </a:lnTo>
                  <a:lnTo>
                    <a:pt x="390" y="414"/>
                  </a:lnTo>
                  <a:lnTo>
                    <a:pt x="396" y="402"/>
                  </a:lnTo>
                  <a:lnTo>
                    <a:pt x="396" y="390"/>
                  </a:lnTo>
                  <a:lnTo>
                    <a:pt x="384" y="390"/>
                  </a:lnTo>
                  <a:lnTo>
                    <a:pt x="378" y="384"/>
                  </a:lnTo>
                  <a:lnTo>
                    <a:pt x="372" y="372"/>
                  </a:lnTo>
                  <a:lnTo>
                    <a:pt x="360" y="360"/>
                  </a:lnTo>
                  <a:lnTo>
                    <a:pt x="342" y="354"/>
                  </a:lnTo>
                  <a:lnTo>
                    <a:pt x="324" y="354"/>
                  </a:lnTo>
                  <a:lnTo>
                    <a:pt x="306" y="360"/>
                  </a:lnTo>
                  <a:lnTo>
                    <a:pt x="294" y="366"/>
                  </a:lnTo>
                  <a:lnTo>
                    <a:pt x="288" y="366"/>
                  </a:lnTo>
                  <a:lnTo>
                    <a:pt x="270" y="348"/>
                  </a:lnTo>
                  <a:lnTo>
                    <a:pt x="282" y="348"/>
                  </a:lnTo>
                  <a:lnTo>
                    <a:pt x="294" y="354"/>
                  </a:lnTo>
                  <a:lnTo>
                    <a:pt x="306" y="354"/>
                  </a:lnTo>
                  <a:lnTo>
                    <a:pt x="330" y="342"/>
                  </a:lnTo>
                  <a:lnTo>
                    <a:pt x="336" y="336"/>
                  </a:lnTo>
                  <a:lnTo>
                    <a:pt x="330" y="336"/>
                  </a:lnTo>
                  <a:lnTo>
                    <a:pt x="324" y="330"/>
                  </a:lnTo>
                  <a:lnTo>
                    <a:pt x="306" y="330"/>
                  </a:lnTo>
                  <a:lnTo>
                    <a:pt x="330" y="324"/>
                  </a:lnTo>
                  <a:lnTo>
                    <a:pt x="336" y="318"/>
                  </a:lnTo>
                  <a:lnTo>
                    <a:pt x="348" y="312"/>
                  </a:lnTo>
                  <a:lnTo>
                    <a:pt x="360" y="300"/>
                  </a:lnTo>
                  <a:lnTo>
                    <a:pt x="360" y="288"/>
                  </a:lnTo>
                  <a:lnTo>
                    <a:pt x="366" y="276"/>
                  </a:lnTo>
                  <a:lnTo>
                    <a:pt x="372" y="270"/>
                  </a:lnTo>
                  <a:lnTo>
                    <a:pt x="378" y="258"/>
                  </a:lnTo>
                  <a:lnTo>
                    <a:pt x="384" y="252"/>
                  </a:lnTo>
                  <a:lnTo>
                    <a:pt x="396" y="246"/>
                  </a:lnTo>
                  <a:lnTo>
                    <a:pt x="402" y="246"/>
                  </a:lnTo>
                  <a:lnTo>
                    <a:pt x="402" y="240"/>
                  </a:lnTo>
                  <a:lnTo>
                    <a:pt x="396" y="234"/>
                  </a:lnTo>
                  <a:lnTo>
                    <a:pt x="318" y="234"/>
                  </a:lnTo>
                  <a:lnTo>
                    <a:pt x="318" y="228"/>
                  </a:lnTo>
                  <a:lnTo>
                    <a:pt x="288" y="228"/>
                  </a:lnTo>
                  <a:lnTo>
                    <a:pt x="276" y="234"/>
                  </a:lnTo>
                  <a:lnTo>
                    <a:pt x="264" y="234"/>
                  </a:lnTo>
                  <a:lnTo>
                    <a:pt x="258" y="240"/>
                  </a:lnTo>
                  <a:lnTo>
                    <a:pt x="252" y="240"/>
                  </a:lnTo>
                  <a:lnTo>
                    <a:pt x="264" y="228"/>
                  </a:lnTo>
                  <a:lnTo>
                    <a:pt x="252" y="216"/>
                  </a:lnTo>
                  <a:lnTo>
                    <a:pt x="270" y="210"/>
                  </a:lnTo>
                  <a:lnTo>
                    <a:pt x="300" y="192"/>
                  </a:lnTo>
                  <a:lnTo>
                    <a:pt x="312" y="186"/>
                  </a:lnTo>
                  <a:lnTo>
                    <a:pt x="324" y="162"/>
                  </a:lnTo>
                  <a:lnTo>
                    <a:pt x="318" y="156"/>
                  </a:lnTo>
                  <a:lnTo>
                    <a:pt x="288" y="156"/>
                  </a:lnTo>
                  <a:lnTo>
                    <a:pt x="276" y="162"/>
                  </a:lnTo>
                  <a:lnTo>
                    <a:pt x="258" y="168"/>
                  </a:lnTo>
                  <a:lnTo>
                    <a:pt x="240" y="168"/>
                  </a:lnTo>
                  <a:lnTo>
                    <a:pt x="228" y="162"/>
                  </a:lnTo>
                  <a:lnTo>
                    <a:pt x="216" y="162"/>
                  </a:lnTo>
                  <a:lnTo>
                    <a:pt x="210" y="168"/>
                  </a:lnTo>
                  <a:lnTo>
                    <a:pt x="210" y="174"/>
                  </a:lnTo>
                  <a:lnTo>
                    <a:pt x="216" y="180"/>
                  </a:lnTo>
                  <a:lnTo>
                    <a:pt x="204" y="180"/>
                  </a:lnTo>
                  <a:lnTo>
                    <a:pt x="192" y="192"/>
                  </a:lnTo>
                  <a:lnTo>
                    <a:pt x="192" y="210"/>
                  </a:lnTo>
                  <a:lnTo>
                    <a:pt x="198" y="216"/>
                  </a:lnTo>
                  <a:lnTo>
                    <a:pt x="156" y="222"/>
                  </a:lnTo>
                  <a:lnTo>
                    <a:pt x="156" y="234"/>
                  </a:lnTo>
                  <a:lnTo>
                    <a:pt x="168" y="240"/>
                  </a:lnTo>
                  <a:lnTo>
                    <a:pt x="180" y="264"/>
                  </a:lnTo>
                  <a:lnTo>
                    <a:pt x="162" y="282"/>
                  </a:lnTo>
                  <a:lnTo>
                    <a:pt x="162" y="294"/>
                  </a:lnTo>
                  <a:lnTo>
                    <a:pt x="144" y="300"/>
                  </a:lnTo>
                  <a:lnTo>
                    <a:pt x="156" y="312"/>
                  </a:lnTo>
                  <a:lnTo>
                    <a:pt x="168" y="312"/>
                  </a:lnTo>
                  <a:lnTo>
                    <a:pt x="180" y="306"/>
                  </a:lnTo>
                  <a:lnTo>
                    <a:pt x="186" y="300"/>
                  </a:lnTo>
                  <a:lnTo>
                    <a:pt x="186" y="318"/>
                  </a:lnTo>
                  <a:lnTo>
                    <a:pt x="180" y="318"/>
                  </a:lnTo>
                  <a:lnTo>
                    <a:pt x="168" y="330"/>
                  </a:lnTo>
                  <a:lnTo>
                    <a:pt x="156" y="336"/>
                  </a:lnTo>
                  <a:lnTo>
                    <a:pt x="156" y="360"/>
                  </a:lnTo>
                  <a:lnTo>
                    <a:pt x="162" y="372"/>
                  </a:lnTo>
                  <a:lnTo>
                    <a:pt x="168" y="366"/>
                  </a:lnTo>
                  <a:lnTo>
                    <a:pt x="198" y="366"/>
                  </a:lnTo>
                  <a:lnTo>
                    <a:pt x="210" y="360"/>
                  </a:lnTo>
                  <a:lnTo>
                    <a:pt x="216" y="354"/>
                  </a:lnTo>
                  <a:lnTo>
                    <a:pt x="198" y="372"/>
                  </a:lnTo>
                  <a:lnTo>
                    <a:pt x="210" y="402"/>
                  </a:lnTo>
                  <a:lnTo>
                    <a:pt x="204" y="408"/>
                  </a:lnTo>
                  <a:lnTo>
                    <a:pt x="198" y="420"/>
                  </a:lnTo>
                  <a:lnTo>
                    <a:pt x="186" y="426"/>
                  </a:lnTo>
                  <a:lnTo>
                    <a:pt x="180" y="438"/>
                  </a:lnTo>
                  <a:lnTo>
                    <a:pt x="180" y="450"/>
                  </a:lnTo>
                  <a:lnTo>
                    <a:pt x="186" y="456"/>
                  </a:lnTo>
                  <a:lnTo>
                    <a:pt x="204" y="456"/>
                  </a:lnTo>
                  <a:lnTo>
                    <a:pt x="216" y="450"/>
                  </a:lnTo>
                  <a:lnTo>
                    <a:pt x="240" y="450"/>
                  </a:lnTo>
                  <a:lnTo>
                    <a:pt x="252" y="444"/>
                  </a:lnTo>
                  <a:lnTo>
                    <a:pt x="258" y="438"/>
                  </a:lnTo>
                  <a:lnTo>
                    <a:pt x="270" y="432"/>
                  </a:lnTo>
                  <a:lnTo>
                    <a:pt x="300" y="438"/>
                  </a:lnTo>
                  <a:lnTo>
                    <a:pt x="288" y="444"/>
                  </a:lnTo>
                  <a:lnTo>
                    <a:pt x="264" y="468"/>
                  </a:lnTo>
                  <a:lnTo>
                    <a:pt x="264" y="474"/>
                  </a:lnTo>
                  <a:lnTo>
                    <a:pt x="282" y="492"/>
                  </a:lnTo>
                  <a:lnTo>
                    <a:pt x="294" y="492"/>
                  </a:lnTo>
                  <a:lnTo>
                    <a:pt x="300" y="498"/>
                  </a:lnTo>
                  <a:lnTo>
                    <a:pt x="306" y="498"/>
                  </a:lnTo>
                  <a:lnTo>
                    <a:pt x="312" y="516"/>
                  </a:lnTo>
                  <a:lnTo>
                    <a:pt x="294" y="534"/>
                  </a:lnTo>
                  <a:lnTo>
                    <a:pt x="294" y="564"/>
                  </a:lnTo>
                  <a:lnTo>
                    <a:pt x="222" y="564"/>
                  </a:lnTo>
                  <a:lnTo>
                    <a:pt x="216" y="558"/>
                  </a:lnTo>
                  <a:lnTo>
                    <a:pt x="198" y="558"/>
                  </a:lnTo>
                  <a:lnTo>
                    <a:pt x="192" y="564"/>
                  </a:lnTo>
                  <a:lnTo>
                    <a:pt x="210" y="582"/>
                  </a:lnTo>
                  <a:lnTo>
                    <a:pt x="186" y="600"/>
                  </a:lnTo>
                  <a:lnTo>
                    <a:pt x="228" y="594"/>
                  </a:lnTo>
                  <a:lnTo>
                    <a:pt x="228" y="618"/>
                  </a:lnTo>
                  <a:lnTo>
                    <a:pt x="216" y="642"/>
                  </a:lnTo>
                  <a:lnTo>
                    <a:pt x="210" y="648"/>
                  </a:lnTo>
                  <a:lnTo>
                    <a:pt x="198" y="654"/>
                  </a:lnTo>
                  <a:lnTo>
                    <a:pt x="180" y="660"/>
                  </a:lnTo>
                  <a:lnTo>
                    <a:pt x="168" y="666"/>
                  </a:lnTo>
                  <a:lnTo>
                    <a:pt x="162" y="666"/>
                  </a:lnTo>
                  <a:lnTo>
                    <a:pt x="162" y="690"/>
                  </a:lnTo>
                  <a:lnTo>
                    <a:pt x="168" y="696"/>
                  </a:lnTo>
                  <a:lnTo>
                    <a:pt x="174" y="696"/>
                  </a:lnTo>
                  <a:lnTo>
                    <a:pt x="180" y="690"/>
                  </a:lnTo>
                  <a:lnTo>
                    <a:pt x="192" y="684"/>
                  </a:lnTo>
                  <a:lnTo>
                    <a:pt x="198" y="678"/>
                  </a:lnTo>
                  <a:lnTo>
                    <a:pt x="204" y="684"/>
                  </a:lnTo>
                  <a:lnTo>
                    <a:pt x="204" y="690"/>
                  </a:lnTo>
                  <a:lnTo>
                    <a:pt x="210" y="696"/>
                  </a:lnTo>
                  <a:lnTo>
                    <a:pt x="234" y="696"/>
                  </a:lnTo>
                  <a:lnTo>
                    <a:pt x="240" y="702"/>
                  </a:lnTo>
                  <a:lnTo>
                    <a:pt x="252" y="708"/>
                  </a:lnTo>
                  <a:lnTo>
                    <a:pt x="258" y="708"/>
                  </a:lnTo>
                  <a:lnTo>
                    <a:pt x="276" y="702"/>
                  </a:lnTo>
                  <a:lnTo>
                    <a:pt x="288" y="696"/>
                  </a:lnTo>
                  <a:lnTo>
                    <a:pt x="294" y="690"/>
                  </a:lnTo>
                  <a:lnTo>
                    <a:pt x="318" y="690"/>
                  </a:lnTo>
                  <a:lnTo>
                    <a:pt x="312" y="696"/>
                  </a:lnTo>
                  <a:lnTo>
                    <a:pt x="300" y="702"/>
                  </a:lnTo>
                  <a:lnTo>
                    <a:pt x="294" y="714"/>
                  </a:lnTo>
                  <a:lnTo>
                    <a:pt x="282" y="720"/>
                  </a:lnTo>
                  <a:lnTo>
                    <a:pt x="276" y="726"/>
                  </a:lnTo>
                  <a:lnTo>
                    <a:pt x="210" y="726"/>
                  </a:lnTo>
                  <a:lnTo>
                    <a:pt x="210" y="738"/>
                  </a:lnTo>
                  <a:lnTo>
                    <a:pt x="198" y="738"/>
                  </a:lnTo>
                  <a:lnTo>
                    <a:pt x="186" y="744"/>
                  </a:lnTo>
                  <a:lnTo>
                    <a:pt x="180" y="750"/>
                  </a:lnTo>
                  <a:lnTo>
                    <a:pt x="180" y="768"/>
                  </a:lnTo>
                  <a:lnTo>
                    <a:pt x="174" y="774"/>
                  </a:lnTo>
                  <a:lnTo>
                    <a:pt x="144" y="774"/>
                  </a:lnTo>
                  <a:lnTo>
                    <a:pt x="144" y="780"/>
                  </a:lnTo>
                  <a:lnTo>
                    <a:pt x="138" y="786"/>
                  </a:lnTo>
                  <a:lnTo>
                    <a:pt x="138" y="792"/>
                  </a:lnTo>
                  <a:lnTo>
                    <a:pt x="126" y="804"/>
                  </a:lnTo>
                  <a:lnTo>
                    <a:pt x="114" y="810"/>
                  </a:lnTo>
                  <a:lnTo>
                    <a:pt x="108" y="810"/>
                  </a:lnTo>
                  <a:lnTo>
                    <a:pt x="108" y="816"/>
                  </a:lnTo>
                  <a:lnTo>
                    <a:pt x="114" y="816"/>
                  </a:lnTo>
                  <a:lnTo>
                    <a:pt x="120" y="822"/>
                  </a:lnTo>
                  <a:lnTo>
                    <a:pt x="150" y="822"/>
                  </a:lnTo>
                  <a:lnTo>
                    <a:pt x="156" y="810"/>
                  </a:lnTo>
                  <a:lnTo>
                    <a:pt x="174" y="792"/>
                  </a:lnTo>
                  <a:lnTo>
                    <a:pt x="210" y="792"/>
                  </a:lnTo>
                  <a:lnTo>
                    <a:pt x="216" y="798"/>
                  </a:lnTo>
                  <a:lnTo>
                    <a:pt x="228" y="804"/>
                  </a:lnTo>
                  <a:lnTo>
                    <a:pt x="240" y="804"/>
                  </a:lnTo>
                  <a:lnTo>
                    <a:pt x="246" y="792"/>
                  </a:lnTo>
                  <a:lnTo>
                    <a:pt x="252" y="786"/>
                  </a:lnTo>
                  <a:lnTo>
                    <a:pt x="258" y="774"/>
                  </a:lnTo>
                  <a:lnTo>
                    <a:pt x="270" y="762"/>
                  </a:lnTo>
                  <a:lnTo>
                    <a:pt x="288" y="762"/>
                  </a:lnTo>
                  <a:lnTo>
                    <a:pt x="300" y="774"/>
                  </a:lnTo>
                  <a:lnTo>
                    <a:pt x="330" y="774"/>
                  </a:lnTo>
                  <a:lnTo>
                    <a:pt x="354" y="762"/>
                  </a:lnTo>
                  <a:lnTo>
                    <a:pt x="360" y="762"/>
                  </a:lnTo>
                  <a:lnTo>
                    <a:pt x="366" y="768"/>
                  </a:lnTo>
                  <a:lnTo>
                    <a:pt x="378" y="768"/>
                  </a:lnTo>
                  <a:lnTo>
                    <a:pt x="390" y="774"/>
                  </a:lnTo>
                  <a:lnTo>
                    <a:pt x="396" y="774"/>
                  </a:lnTo>
                  <a:lnTo>
                    <a:pt x="396" y="768"/>
                  </a:lnTo>
                  <a:lnTo>
                    <a:pt x="390" y="762"/>
                  </a:lnTo>
                  <a:lnTo>
                    <a:pt x="390" y="750"/>
                  </a:lnTo>
                  <a:lnTo>
                    <a:pt x="396" y="750"/>
                  </a:lnTo>
                  <a:lnTo>
                    <a:pt x="408" y="756"/>
                  </a:lnTo>
                  <a:lnTo>
                    <a:pt x="414" y="762"/>
                  </a:lnTo>
                  <a:lnTo>
                    <a:pt x="426" y="756"/>
                  </a:lnTo>
                  <a:lnTo>
                    <a:pt x="498" y="756"/>
                  </a:lnTo>
                  <a:lnTo>
                    <a:pt x="522" y="750"/>
                  </a:lnTo>
                  <a:lnTo>
                    <a:pt x="534" y="744"/>
                  </a:lnTo>
                  <a:lnTo>
                    <a:pt x="540" y="732"/>
                  </a:lnTo>
                  <a:lnTo>
                    <a:pt x="546" y="726"/>
                  </a:lnTo>
                  <a:lnTo>
                    <a:pt x="552" y="714"/>
                  </a:lnTo>
                  <a:lnTo>
                    <a:pt x="498" y="708"/>
                  </a:lnTo>
                  <a:lnTo>
                    <a:pt x="522" y="702"/>
                  </a:lnTo>
                  <a:lnTo>
                    <a:pt x="516" y="684"/>
                  </a:lnTo>
                  <a:lnTo>
                    <a:pt x="528" y="672"/>
                  </a:lnTo>
                  <a:lnTo>
                    <a:pt x="540" y="666"/>
                  </a:lnTo>
                  <a:lnTo>
                    <a:pt x="546" y="666"/>
                  </a:lnTo>
                  <a:lnTo>
                    <a:pt x="558" y="660"/>
                  </a:lnTo>
                  <a:lnTo>
                    <a:pt x="564" y="654"/>
                  </a:lnTo>
                  <a:lnTo>
                    <a:pt x="576" y="618"/>
                  </a:lnTo>
                  <a:lnTo>
                    <a:pt x="570" y="606"/>
                  </a:lnTo>
                  <a:lnTo>
                    <a:pt x="564" y="600"/>
                  </a:lnTo>
                  <a:lnTo>
                    <a:pt x="552" y="594"/>
                  </a:lnTo>
                  <a:lnTo>
                    <a:pt x="540" y="594"/>
                  </a:lnTo>
                  <a:lnTo>
                    <a:pt x="528" y="588"/>
                  </a:lnTo>
                  <a:lnTo>
                    <a:pt x="504" y="588"/>
                  </a:lnTo>
                  <a:close/>
                  <a:moveTo>
                    <a:pt x="222" y="486"/>
                  </a:moveTo>
                  <a:lnTo>
                    <a:pt x="216" y="480"/>
                  </a:lnTo>
                  <a:lnTo>
                    <a:pt x="204" y="480"/>
                  </a:lnTo>
                  <a:lnTo>
                    <a:pt x="204" y="486"/>
                  </a:lnTo>
                  <a:lnTo>
                    <a:pt x="198" y="498"/>
                  </a:lnTo>
                  <a:lnTo>
                    <a:pt x="192" y="504"/>
                  </a:lnTo>
                  <a:lnTo>
                    <a:pt x="210" y="504"/>
                  </a:lnTo>
                  <a:lnTo>
                    <a:pt x="222" y="492"/>
                  </a:lnTo>
                  <a:lnTo>
                    <a:pt x="222" y="486"/>
                  </a:lnTo>
                  <a:close/>
                  <a:moveTo>
                    <a:pt x="126" y="504"/>
                  </a:moveTo>
                  <a:lnTo>
                    <a:pt x="132" y="498"/>
                  </a:lnTo>
                  <a:lnTo>
                    <a:pt x="132" y="492"/>
                  </a:lnTo>
                  <a:lnTo>
                    <a:pt x="144" y="492"/>
                  </a:lnTo>
                  <a:lnTo>
                    <a:pt x="150" y="480"/>
                  </a:lnTo>
                  <a:lnTo>
                    <a:pt x="156" y="474"/>
                  </a:lnTo>
                  <a:lnTo>
                    <a:pt x="156" y="462"/>
                  </a:lnTo>
                  <a:lnTo>
                    <a:pt x="138" y="444"/>
                  </a:lnTo>
                  <a:lnTo>
                    <a:pt x="138" y="432"/>
                  </a:lnTo>
                  <a:lnTo>
                    <a:pt x="132" y="438"/>
                  </a:lnTo>
                  <a:lnTo>
                    <a:pt x="126" y="426"/>
                  </a:lnTo>
                  <a:lnTo>
                    <a:pt x="120" y="420"/>
                  </a:lnTo>
                  <a:lnTo>
                    <a:pt x="78" y="420"/>
                  </a:lnTo>
                  <a:lnTo>
                    <a:pt x="72" y="426"/>
                  </a:lnTo>
                  <a:lnTo>
                    <a:pt x="30" y="450"/>
                  </a:lnTo>
                  <a:lnTo>
                    <a:pt x="30" y="462"/>
                  </a:lnTo>
                  <a:lnTo>
                    <a:pt x="24" y="462"/>
                  </a:lnTo>
                  <a:lnTo>
                    <a:pt x="18" y="468"/>
                  </a:lnTo>
                  <a:lnTo>
                    <a:pt x="12" y="468"/>
                  </a:lnTo>
                  <a:lnTo>
                    <a:pt x="0" y="480"/>
                  </a:lnTo>
                  <a:lnTo>
                    <a:pt x="6" y="486"/>
                  </a:lnTo>
                  <a:lnTo>
                    <a:pt x="30" y="498"/>
                  </a:lnTo>
                  <a:lnTo>
                    <a:pt x="42" y="498"/>
                  </a:lnTo>
                  <a:lnTo>
                    <a:pt x="66" y="474"/>
                  </a:lnTo>
                  <a:lnTo>
                    <a:pt x="84" y="498"/>
                  </a:lnTo>
                  <a:lnTo>
                    <a:pt x="120" y="504"/>
                  </a:lnTo>
                  <a:lnTo>
                    <a:pt x="126" y="504"/>
                  </a:lnTo>
                  <a:close/>
                  <a:moveTo>
                    <a:pt x="78" y="228"/>
                  </a:moveTo>
                  <a:lnTo>
                    <a:pt x="72" y="228"/>
                  </a:lnTo>
                  <a:lnTo>
                    <a:pt x="66" y="234"/>
                  </a:lnTo>
                  <a:lnTo>
                    <a:pt x="66" y="240"/>
                  </a:lnTo>
                  <a:lnTo>
                    <a:pt x="84" y="240"/>
                  </a:lnTo>
                  <a:lnTo>
                    <a:pt x="84" y="228"/>
                  </a:lnTo>
                  <a:lnTo>
                    <a:pt x="78" y="228"/>
                  </a:lnTo>
                  <a:close/>
                  <a:moveTo>
                    <a:pt x="108" y="210"/>
                  </a:moveTo>
                  <a:lnTo>
                    <a:pt x="126" y="210"/>
                  </a:lnTo>
                  <a:lnTo>
                    <a:pt x="132" y="204"/>
                  </a:lnTo>
                  <a:lnTo>
                    <a:pt x="132" y="198"/>
                  </a:lnTo>
                  <a:lnTo>
                    <a:pt x="138" y="186"/>
                  </a:lnTo>
                  <a:lnTo>
                    <a:pt x="150" y="174"/>
                  </a:lnTo>
                  <a:lnTo>
                    <a:pt x="150" y="168"/>
                  </a:lnTo>
                  <a:lnTo>
                    <a:pt x="138" y="174"/>
                  </a:lnTo>
                  <a:lnTo>
                    <a:pt x="132" y="174"/>
                  </a:lnTo>
                  <a:lnTo>
                    <a:pt x="114" y="192"/>
                  </a:lnTo>
                  <a:lnTo>
                    <a:pt x="108" y="186"/>
                  </a:lnTo>
                  <a:lnTo>
                    <a:pt x="96" y="186"/>
                  </a:lnTo>
                  <a:lnTo>
                    <a:pt x="90" y="192"/>
                  </a:lnTo>
                  <a:lnTo>
                    <a:pt x="90" y="210"/>
                  </a:lnTo>
                  <a:lnTo>
                    <a:pt x="96" y="216"/>
                  </a:lnTo>
                  <a:lnTo>
                    <a:pt x="96" y="228"/>
                  </a:lnTo>
                  <a:lnTo>
                    <a:pt x="108" y="210"/>
                  </a:lnTo>
                  <a:close/>
                  <a:moveTo>
                    <a:pt x="72" y="252"/>
                  </a:moveTo>
                  <a:lnTo>
                    <a:pt x="60" y="282"/>
                  </a:lnTo>
                  <a:lnTo>
                    <a:pt x="78" y="258"/>
                  </a:lnTo>
                  <a:lnTo>
                    <a:pt x="72" y="25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7" name="United Arab Emirates">
              <a:extLst>
                <a:ext uri="{FF2B5EF4-FFF2-40B4-BE49-F238E27FC236}">
                  <a16:creationId xmlns:a16="http://schemas.microsoft.com/office/drawing/2014/main" id="{FBFC829E-C1F1-E42B-23D1-A55F6DCA6DC8}"/>
                </a:ext>
              </a:extLst>
            </p:cNvPr>
            <p:cNvSpPr>
              <a:spLocks/>
            </p:cNvSpPr>
            <p:nvPr/>
          </p:nvSpPr>
          <p:spPr bwMode="gray">
            <a:xfrm>
              <a:off x="5662613" y="3217863"/>
              <a:ext cx="134937" cy="128588"/>
            </a:xfrm>
            <a:custGeom>
              <a:avLst/>
              <a:gdLst>
                <a:gd name="T0" fmla="*/ 2147483647 w 336"/>
                <a:gd name="T1" fmla="*/ 2147483647 h 318"/>
                <a:gd name="T2" fmla="*/ 2147483647 w 336"/>
                <a:gd name="T3" fmla="*/ 2147483647 h 318"/>
                <a:gd name="T4" fmla="*/ 2147483647 w 336"/>
                <a:gd name="T5" fmla="*/ 2147483647 h 318"/>
                <a:gd name="T6" fmla="*/ 2147483647 w 336"/>
                <a:gd name="T7" fmla="*/ 2147483647 h 318"/>
                <a:gd name="T8" fmla="*/ 2147483647 w 336"/>
                <a:gd name="T9" fmla="*/ 2147483647 h 318"/>
                <a:gd name="T10" fmla="*/ 2147483647 w 336"/>
                <a:gd name="T11" fmla="*/ 0 h 318"/>
                <a:gd name="T12" fmla="*/ 2147483647 w 336"/>
                <a:gd name="T13" fmla="*/ 2147483647 h 318"/>
                <a:gd name="T14" fmla="*/ 2147483647 w 336"/>
                <a:gd name="T15" fmla="*/ 2147483647 h 318"/>
                <a:gd name="T16" fmla="*/ 2147483647 w 336"/>
                <a:gd name="T17" fmla="*/ 2147483647 h 318"/>
                <a:gd name="T18" fmla="*/ 2147483647 w 336"/>
                <a:gd name="T19" fmla="*/ 2147483647 h 318"/>
                <a:gd name="T20" fmla="*/ 2147483647 w 336"/>
                <a:gd name="T21" fmla="*/ 2147483647 h 318"/>
                <a:gd name="T22" fmla="*/ 2147483647 w 336"/>
                <a:gd name="T23" fmla="*/ 2147483647 h 318"/>
                <a:gd name="T24" fmla="*/ 2147483647 w 336"/>
                <a:gd name="T25" fmla="*/ 2147483647 h 318"/>
                <a:gd name="T26" fmla="*/ 2147483647 w 336"/>
                <a:gd name="T27" fmla="*/ 2147483647 h 318"/>
                <a:gd name="T28" fmla="*/ 2147483647 w 336"/>
                <a:gd name="T29" fmla="*/ 2147483647 h 318"/>
                <a:gd name="T30" fmla="*/ 2147483647 w 336"/>
                <a:gd name="T31" fmla="*/ 2147483647 h 318"/>
                <a:gd name="T32" fmla="*/ 2147483647 w 336"/>
                <a:gd name="T33" fmla="*/ 2147483647 h 318"/>
                <a:gd name="T34" fmla="*/ 2147483647 w 336"/>
                <a:gd name="T35" fmla="*/ 2147483647 h 318"/>
                <a:gd name="T36" fmla="*/ 0 w 336"/>
                <a:gd name="T37" fmla="*/ 2147483647 h 318"/>
                <a:gd name="T38" fmla="*/ 2147483647 w 336"/>
                <a:gd name="T39" fmla="*/ 2147483647 h 318"/>
                <a:gd name="T40" fmla="*/ 2147483647 w 336"/>
                <a:gd name="T41" fmla="*/ 2147483647 h 318"/>
                <a:gd name="T42" fmla="*/ 2147483647 w 336"/>
                <a:gd name="T43" fmla="*/ 2147483647 h 318"/>
                <a:gd name="T44" fmla="*/ 2147483647 w 336"/>
                <a:gd name="T45" fmla="*/ 2147483647 h 318"/>
                <a:gd name="T46" fmla="*/ 2147483647 w 336"/>
                <a:gd name="T47" fmla="*/ 2147483647 h 318"/>
                <a:gd name="T48" fmla="*/ 2147483647 w 336"/>
                <a:gd name="T49" fmla="*/ 2147483647 h 318"/>
                <a:gd name="T50" fmla="*/ 2147483647 w 336"/>
                <a:gd name="T51" fmla="*/ 2147483647 h 318"/>
                <a:gd name="T52" fmla="*/ 2147483647 w 336"/>
                <a:gd name="T53" fmla="*/ 2147483647 h 318"/>
                <a:gd name="T54" fmla="*/ 2147483647 w 336"/>
                <a:gd name="T55" fmla="*/ 2147483647 h 318"/>
                <a:gd name="T56" fmla="*/ 2147483647 w 336"/>
                <a:gd name="T57" fmla="*/ 2147483647 h 318"/>
                <a:gd name="T58" fmla="*/ 2147483647 w 336"/>
                <a:gd name="T59" fmla="*/ 2147483647 h 318"/>
                <a:gd name="T60" fmla="*/ 2147483647 w 336"/>
                <a:gd name="T61" fmla="*/ 2147483647 h 318"/>
                <a:gd name="T62" fmla="*/ 2147483647 w 336"/>
                <a:gd name="T63" fmla="*/ 2147483647 h 318"/>
                <a:gd name="T64" fmla="*/ 2147483647 w 336"/>
                <a:gd name="T65" fmla="*/ 2147483647 h 318"/>
                <a:gd name="T66" fmla="*/ 2147483647 w 336"/>
                <a:gd name="T67" fmla="*/ 2147483647 h 318"/>
                <a:gd name="T68" fmla="*/ 2147483647 w 336"/>
                <a:gd name="T69" fmla="*/ 2147483647 h 3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6"/>
                <a:gd name="T106" fmla="*/ 0 h 318"/>
                <a:gd name="T107" fmla="*/ 336 w 336"/>
                <a:gd name="T108" fmla="*/ 318 h 3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6" h="318">
                  <a:moveTo>
                    <a:pt x="300" y="120"/>
                  </a:moveTo>
                  <a:lnTo>
                    <a:pt x="306" y="120"/>
                  </a:lnTo>
                  <a:lnTo>
                    <a:pt x="306" y="126"/>
                  </a:lnTo>
                  <a:lnTo>
                    <a:pt x="312" y="138"/>
                  </a:lnTo>
                  <a:lnTo>
                    <a:pt x="336" y="132"/>
                  </a:lnTo>
                  <a:lnTo>
                    <a:pt x="330" y="120"/>
                  </a:lnTo>
                  <a:lnTo>
                    <a:pt x="324" y="102"/>
                  </a:lnTo>
                  <a:lnTo>
                    <a:pt x="324" y="60"/>
                  </a:lnTo>
                  <a:lnTo>
                    <a:pt x="330" y="42"/>
                  </a:lnTo>
                  <a:lnTo>
                    <a:pt x="330" y="6"/>
                  </a:lnTo>
                  <a:lnTo>
                    <a:pt x="324" y="0"/>
                  </a:lnTo>
                  <a:lnTo>
                    <a:pt x="318" y="0"/>
                  </a:lnTo>
                  <a:lnTo>
                    <a:pt x="312" y="6"/>
                  </a:lnTo>
                  <a:lnTo>
                    <a:pt x="306" y="18"/>
                  </a:lnTo>
                  <a:lnTo>
                    <a:pt x="300" y="36"/>
                  </a:lnTo>
                  <a:lnTo>
                    <a:pt x="288" y="60"/>
                  </a:lnTo>
                  <a:lnTo>
                    <a:pt x="282" y="66"/>
                  </a:lnTo>
                  <a:lnTo>
                    <a:pt x="282" y="72"/>
                  </a:lnTo>
                  <a:lnTo>
                    <a:pt x="276" y="72"/>
                  </a:lnTo>
                  <a:lnTo>
                    <a:pt x="264" y="78"/>
                  </a:lnTo>
                  <a:lnTo>
                    <a:pt x="234" y="108"/>
                  </a:lnTo>
                  <a:lnTo>
                    <a:pt x="228" y="120"/>
                  </a:lnTo>
                  <a:lnTo>
                    <a:pt x="216" y="132"/>
                  </a:lnTo>
                  <a:lnTo>
                    <a:pt x="204" y="138"/>
                  </a:lnTo>
                  <a:lnTo>
                    <a:pt x="198" y="150"/>
                  </a:lnTo>
                  <a:lnTo>
                    <a:pt x="198" y="168"/>
                  </a:lnTo>
                  <a:lnTo>
                    <a:pt x="192" y="180"/>
                  </a:lnTo>
                  <a:lnTo>
                    <a:pt x="192" y="186"/>
                  </a:lnTo>
                  <a:lnTo>
                    <a:pt x="186" y="192"/>
                  </a:lnTo>
                  <a:lnTo>
                    <a:pt x="150" y="192"/>
                  </a:lnTo>
                  <a:lnTo>
                    <a:pt x="132" y="186"/>
                  </a:lnTo>
                  <a:lnTo>
                    <a:pt x="90" y="186"/>
                  </a:lnTo>
                  <a:lnTo>
                    <a:pt x="72" y="192"/>
                  </a:lnTo>
                  <a:lnTo>
                    <a:pt x="48" y="204"/>
                  </a:lnTo>
                  <a:lnTo>
                    <a:pt x="24" y="204"/>
                  </a:lnTo>
                  <a:lnTo>
                    <a:pt x="12" y="192"/>
                  </a:lnTo>
                  <a:lnTo>
                    <a:pt x="0" y="186"/>
                  </a:lnTo>
                  <a:lnTo>
                    <a:pt x="0" y="198"/>
                  </a:lnTo>
                  <a:lnTo>
                    <a:pt x="18" y="216"/>
                  </a:lnTo>
                  <a:lnTo>
                    <a:pt x="30" y="240"/>
                  </a:lnTo>
                  <a:lnTo>
                    <a:pt x="54" y="264"/>
                  </a:lnTo>
                  <a:lnTo>
                    <a:pt x="60" y="276"/>
                  </a:lnTo>
                  <a:lnTo>
                    <a:pt x="72" y="282"/>
                  </a:lnTo>
                  <a:lnTo>
                    <a:pt x="78" y="294"/>
                  </a:lnTo>
                  <a:lnTo>
                    <a:pt x="96" y="294"/>
                  </a:lnTo>
                  <a:lnTo>
                    <a:pt x="132" y="300"/>
                  </a:lnTo>
                  <a:lnTo>
                    <a:pt x="228" y="312"/>
                  </a:lnTo>
                  <a:lnTo>
                    <a:pt x="270" y="318"/>
                  </a:lnTo>
                  <a:lnTo>
                    <a:pt x="264" y="306"/>
                  </a:lnTo>
                  <a:lnTo>
                    <a:pt x="258" y="300"/>
                  </a:lnTo>
                  <a:lnTo>
                    <a:pt x="252" y="288"/>
                  </a:lnTo>
                  <a:lnTo>
                    <a:pt x="252" y="276"/>
                  </a:lnTo>
                  <a:lnTo>
                    <a:pt x="258" y="270"/>
                  </a:lnTo>
                  <a:lnTo>
                    <a:pt x="264" y="258"/>
                  </a:lnTo>
                  <a:lnTo>
                    <a:pt x="270" y="252"/>
                  </a:lnTo>
                  <a:lnTo>
                    <a:pt x="276" y="240"/>
                  </a:lnTo>
                  <a:lnTo>
                    <a:pt x="276" y="228"/>
                  </a:lnTo>
                  <a:lnTo>
                    <a:pt x="282" y="216"/>
                  </a:lnTo>
                  <a:lnTo>
                    <a:pt x="282" y="204"/>
                  </a:lnTo>
                  <a:lnTo>
                    <a:pt x="288" y="198"/>
                  </a:lnTo>
                  <a:lnTo>
                    <a:pt x="288" y="192"/>
                  </a:lnTo>
                  <a:lnTo>
                    <a:pt x="300" y="192"/>
                  </a:lnTo>
                  <a:lnTo>
                    <a:pt x="300" y="198"/>
                  </a:lnTo>
                  <a:lnTo>
                    <a:pt x="306" y="198"/>
                  </a:lnTo>
                  <a:lnTo>
                    <a:pt x="306" y="192"/>
                  </a:lnTo>
                  <a:lnTo>
                    <a:pt x="288" y="174"/>
                  </a:lnTo>
                  <a:lnTo>
                    <a:pt x="288" y="144"/>
                  </a:lnTo>
                  <a:lnTo>
                    <a:pt x="294" y="132"/>
                  </a:lnTo>
                  <a:lnTo>
                    <a:pt x="294" y="126"/>
                  </a:lnTo>
                  <a:lnTo>
                    <a:pt x="300" y="12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8" name="Ukraine">
              <a:extLst>
                <a:ext uri="{FF2B5EF4-FFF2-40B4-BE49-F238E27FC236}">
                  <a16:creationId xmlns:a16="http://schemas.microsoft.com/office/drawing/2014/main" id="{9DD09810-75CE-867A-6C0C-8D3451C59F9B}"/>
                </a:ext>
              </a:extLst>
            </p:cNvPr>
            <p:cNvSpPr>
              <a:spLocks/>
            </p:cNvSpPr>
            <p:nvPr/>
          </p:nvSpPr>
          <p:spPr bwMode="gray">
            <a:xfrm>
              <a:off x="4806950" y="2389188"/>
              <a:ext cx="449262" cy="252413"/>
            </a:xfrm>
            <a:custGeom>
              <a:avLst/>
              <a:gdLst>
                <a:gd name="T0" fmla="*/ 2147483647 w 1116"/>
                <a:gd name="T1" fmla="*/ 2147483647 h 624"/>
                <a:gd name="T2" fmla="*/ 2147483647 w 1116"/>
                <a:gd name="T3" fmla="*/ 2147483647 h 624"/>
                <a:gd name="T4" fmla="*/ 2147483647 w 1116"/>
                <a:gd name="T5" fmla="*/ 2147483647 h 624"/>
                <a:gd name="T6" fmla="*/ 2147483647 w 1116"/>
                <a:gd name="T7" fmla="*/ 2147483647 h 624"/>
                <a:gd name="T8" fmla="*/ 2147483647 w 1116"/>
                <a:gd name="T9" fmla="*/ 2147483647 h 624"/>
                <a:gd name="T10" fmla="*/ 2147483647 w 1116"/>
                <a:gd name="T11" fmla="*/ 2147483647 h 624"/>
                <a:gd name="T12" fmla="*/ 2147483647 w 1116"/>
                <a:gd name="T13" fmla="*/ 2147483647 h 624"/>
                <a:gd name="T14" fmla="*/ 2147483647 w 1116"/>
                <a:gd name="T15" fmla="*/ 2147483647 h 624"/>
                <a:gd name="T16" fmla="*/ 2147483647 w 1116"/>
                <a:gd name="T17" fmla="*/ 2147483647 h 624"/>
                <a:gd name="T18" fmla="*/ 2147483647 w 1116"/>
                <a:gd name="T19" fmla="*/ 2147483647 h 624"/>
                <a:gd name="T20" fmla="*/ 2147483647 w 1116"/>
                <a:gd name="T21" fmla="*/ 2147483647 h 624"/>
                <a:gd name="T22" fmla="*/ 2147483647 w 1116"/>
                <a:gd name="T23" fmla="*/ 2147483647 h 624"/>
                <a:gd name="T24" fmla="*/ 2147483647 w 1116"/>
                <a:gd name="T25" fmla="*/ 2147483647 h 624"/>
                <a:gd name="T26" fmla="*/ 2147483647 w 1116"/>
                <a:gd name="T27" fmla="*/ 2147483647 h 624"/>
                <a:gd name="T28" fmla="*/ 2147483647 w 1116"/>
                <a:gd name="T29" fmla="*/ 2147483647 h 624"/>
                <a:gd name="T30" fmla="*/ 2147483647 w 1116"/>
                <a:gd name="T31" fmla="*/ 2147483647 h 624"/>
                <a:gd name="T32" fmla="*/ 2147483647 w 1116"/>
                <a:gd name="T33" fmla="*/ 2147483647 h 624"/>
                <a:gd name="T34" fmla="*/ 2147483647 w 1116"/>
                <a:gd name="T35" fmla="*/ 2147483647 h 624"/>
                <a:gd name="T36" fmla="*/ 2147483647 w 1116"/>
                <a:gd name="T37" fmla="*/ 2147483647 h 624"/>
                <a:gd name="T38" fmla="*/ 2147483647 w 1116"/>
                <a:gd name="T39" fmla="*/ 2147483647 h 624"/>
                <a:gd name="T40" fmla="*/ 2147483647 w 1116"/>
                <a:gd name="T41" fmla="*/ 2147483647 h 624"/>
                <a:gd name="T42" fmla="*/ 2147483647 w 1116"/>
                <a:gd name="T43" fmla="*/ 2147483647 h 624"/>
                <a:gd name="T44" fmla="*/ 2147483647 w 1116"/>
                <a:gd name="T45" fmla="*/ 2147483647 h 624"/>
                <a:gd name="T46" fmla="*/ 2147483647 w 1116"/>
                <a:gd name="T47" fmla="*/ 2147483647 h 624"/>
                <a:gd name="T48" fmla="*/ 2147483647 w 1116"/>
                <a:gd name="T49" fmla="*/ 2147483647 h 624"/>
                <a:gd name="T50" fmla="*/ 2147483647 w 1116"/>
                <a:gd name="T51" fmla="*/ 2147483647 h 624"/>
                <a:gd name="T52" fmla="*/ 2147483647 w 1116"/>
                <a:gd name="T53" fmla="*/ 2147483647 h 624"/>
                <a:gd name="T54" fmla="*/ 2147483647 w 1116"/>
                <a:gd name="T55" fmla="*/ 2147483647 h 624"/>
                <a:gd name="T56" fmla="*/ 2147483647 w 1116"/>
                <a:gd name="T57" fmla="*/ 2147483647 h 624"/>
                <a:gd name="T58" fmla="*/ 2147483647 w 1116"/>
                <a:gd name="T59" fmla="*/ 2147483647 h 624"/>
                <a:gd name="T60" fmla="*/ 2147483647 w 1116"/>
                <a:gd name="T61" fmla="*/ 2147483647 h 624"/>
                <a:gd name="T62" fmla="*/ 2147483647 w 1116"/>
                <a:gd name="T63" fmla="*/ 2147483647 h 624"/>
                <a:gd name="T64" fmla="*/ 2147483647 w 1116"/>
                <a:gd name="T65" fmla="*/ 2147483647 h 624"/>
                <a:gd name="T66" fmla="*/ 2147483647 w 1116"/>
                <a:gd name="T67" fmla="*/ 2147483647 h 624"/>
                <a:gd name="T68" fmla="*/ 2147483647 w 1116"/>
                <a:gd name="T69" fmla="*/ 2147483647 h 624"/>
                <a:gd name="T70" fmla="*/ 2147483647 w 1116"/>
                <a:gd name="T71" fmla="*/ 2147483647 h 624"/>
                <a:gd name="T72" fmla="*/ 2147483647 w 1116"/>
                <a:gd name="T73" fmla="*/ 2147483647 h 624"/>
                <a:gd name="T74" fmla="*/ 2147483647 w 1116"/>
                <a:gd name="T75" fmla="*/ 2147483647 h 624"/>
                <a:gd name="T76" fmla="*/ 2147483647 w 1116"/>
                <a:gd name="T77" fmla="*/ 2147483647 h 624"/>
                <a:gd name="T78" fmla="*/ 2147483647 w 1116"/>
                <a:gd name="T79" fmla="*/ 2147483647 h 624"/>
                <a:gd name="T80" fmla="*/ 2147483647 w 1116"/>
                <a:gd name="T81" fmla="*/ 2147483647 h 624"/>
                <a:gd name="T82" fmla="*/ 2147483647 w 1116"/>
                <a:gd name="T83" fmla="*/ 2147483647 h 624"/>
                <a:gd name="T84" fmla="*/ 2147483647 w 1116"/>
                <a:gd name="T85" fmla="*/ 2147483647 h 624"/>
                <a:gd name="T86" fmla="*/ 2147483647 w 1116"/>
                <a:gd name="T87" fmla="*/ 2147483647 h 624"/>
                <a:gd name="T88" fmla="*/ 2147483647 w 1116"/>
                <a:gd name="T89" fmla="*/ 0 h 624"/>
                <a:gd name="T90" fmla="*/ 2147483647 w 1116"/>
                <a:gd name="T91" fmla="*/ 2147483647 h 624"/>
                <a:gd name="T92" fmla="*/ 2147483647 w 1116"/>
                <a:gd name="T93" fmla="*/ 2147483647 h 624"/>
                <a:gd name="T94" fmla="*/ 2147483647 w 1116"/>
                <a:gd name="T95" fmla="*/ 2147483647 h 624"/>
                <a:gd name="T96" fmla="*/ 2147483647 w 1116"/>
                <a:gd name="T97" fmla="*/ 2147483647 h 624"/>
                <a:gd name="T98" fmla="*/ 2147483647 w 1116"/>
                <a:gd name="T99" fmla="*/ 2147483647 h 624"/>
                <a:gd name="T100" fmla="*/ 2147483647 w 1116"/>
                <a:gd name="T101" fmla="*/ 2147483647 h 624"/>
                <a:gd name="T102" fmla="*/ 2147483647 w 1116"/>
                <a:gd name="T103" fmla="*/ 2147483647 h 624"/>
                <a:gd name="T104" fmla="*/ 2147483647 w 1116"/>
                <a:gd name="T105" fmla="*/ 2147483647 h 624"/>
                <a:gd name="T106" fmla="*/ 2147483647 w 1116"/>
                <a:gd name="T107" fmla="*/ 2147483647 h 624"/>
                <a:gd name="T108" fmla="*/ 2147483647 w 1116"/>
                <a:gd name="T109" fmla="*/ 2147483647 h 624"/>
                <a:gd name="T110" fmla="*/ 2147483647 w 1116"/>
                <a:gd name="T111" fmla="*/ 2147483647 h 624"/>
                <a:gd name="T112" fmla="*/ 2147483647 w 1116"/>
                <a:gd name="T113" fmla="*/ 2147483647 h 624"/>
                <a:gd name="T114" fmla="*/ 2147483647 w 1116"/>
                <a:gd name="T115" fmla="*/ 2147483647 h 624"/>
                <a:gd name="T116" fmla="*/ 2147483647 w 1116"/>
                <a:gd name="T117" fmla="*/ 2147483647 h 6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6"/>
                <a:gd name="T178" fmla="*/ 0 h 624"/>
                <a:gd name="T179" fmla="*/ 1116 w 1116"/>
                <a:gd name="T180" fmla="*/ 624 h 6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6" h="624">
                  <a:moveTo>
                    <a:pt x="24" y="324"/>
                  </a:moveTo>
                  <a:lnTo>
                    <a:pt x="30" y="324"/>
                  </a:lnTo>
                  <a:lnTo>
                    <a:pt x="36" y="330"/>
                  </a:lnTo>
                  <a:lnTo>
                    <a:pt x="48" y="330"/>
                  </a:lnTo>
                  <a:lnTo>
                    <a:pt x="54" y="336"/>
                  </a:lnTo>
                  <a:lnTo>
                    <a:pt x="78" y="336"/>
                  </a:lnTo>
                  <a:lnTo>
                    <a:pt x="84" y="342"/>
                  </a:lnTo>
                  <a:lnTo>
                    <a:pt x="108" y="342"/>
                  </a:lnTo>
                  <a:lnTo>
                    <a:pt x="114" y="348"/>
                  </a:lnTo>
                  <a:lnTo>
                    <a:pt x="126" y="342"/>
                  </a:lnTo>
                  <a:lnTo>
                    <a:pt x="132" y="342"/>
                  </a:lnTo>
                  <a:lnTo>
                    <a:pt x="144" y="336"/>
                  </a:lnTo>
                  <a:lnTo>
                    <a:pt x="150" y="336"/>
                  </a:lnTo>
                  <a:lnTo>
                    <a:pt x="174" y="360"/>
                  </a:lnTo>
                  <a:lnTo>
                    <a:pt x="186" y="360"/>
                  </a:lnTo>
                  <a:lnTo>
                    <a:pt x="198" y="348"/>
                  </a:lnTo>
                  <a:lnTo>
                    <a:pt x="198" y="342"/>
                  </a:lnTo>
                  <a:lnTo>
                    <a:pt x="222" y="348"/>
                  </a:lnTo>
                  <a:lnTo>
                    <a:pt x="228" y="336"/>
                  </a:lnTo>
                  <a:lnTo>
                    <a:pt x="234" y="342"/>
                  </a:lnTo>
                  <a:lnTo>
                    <a:pt x="252" y="342"/>
                  </a:lnTo>
                  <a:lnTo>
                    <a:pt x="258" y="336"/>
                  </a:lnTo>
                  <a:lnTo>
                    <a:pt x="258" y="330"/>
                  </a:lnTo>
                  <a:lnTo>
                    <a:pt x="270" y="318"/>
                  </a:lnTo>
                  <a:lnTo>
                    <a:pt x="282" y="318"/>
                  </a:lnTo>
                  <a:lnTo>
                    <a:pt x="288" y="306"/>
                  </a:lnTo>
                  <a:lnTo>
                    <a:pt x="294" y="306"/>
                  </a:lnTo>
                  <a:lnTo>
                    <a:pt x="306" y="312"/>
                  </a:lnTo>
                  <a:lnTo>
                    <a:pt x="318" y="312"/>
                  </a:lnTo>
                  <a:lnTo>
                    <a:pt x="318" y="306"/>
                  </a:lnTo>
                  <a:lnTo>
                    <a:pt x="324" y="306"/>
                  </a:lnTo>
                  <a:lnTo>
                    <a:pt x="336" y="300"/>
                  </a:lnTo>
                  <a:lnTo>
                    <a:pt x="342" y="300"/>
                  </a:lnTo>
                  <a:lnTo>
                    <a:pt x="354" y="312"/>
                  </a:lnTo>
                  <a:lnTo>
                    <a:pt x="360" y="312"/>
                  </a:lnTo>
                  <a:lnTo>
                    <a:pt x="360" y="318"/>
                  </a:lnTo>
                  <a:lnTo>
                    <a:pt x="402" y="318"/>
                  </a:lnTo>
                  <a:lnTo>
                    <a:pt x="408" y="324"/>
                  </a:lnTo>
                  <a:lnTo>
                    <a:pt x="408" y="336"/>
                  </a:lnTo>
                  <a:lnTo>
                    <a:pt x="426" y="336"/>
                  </a:lnTo>
                  <a:lnTo>
                    <a:pt x="438" y="342"/>
                  </a:lnTo>
                  <a:lnTo>
                    <a:pt x="444" y="348"/>
                  </a:lnTo>
                  <a:lnTo>
                    <a:pt x="450" y="360"/>
                  </a:lnTo>
                  <a:lnTo>
                    <a:pt x="444" y="366"/>
                  </a:lnTo>
                  <a:lnTo>
                    <a:pt x="444" y="390"/>
                  </a:lnTo>
                  <a:lnTo>
                    <a:pt x="456" y="384"/>
                  </a:lnTo>
                  <a:lnTo>
                    <a:pt x="462" y="384"/>
                  </a:lnTo>
                  <a:lnTo>
                    <a:pt x="468" y="390"/>
                  </a:lnTo>
                  <a:lnTo>
                    <a:pt x="462" y="396"/>
                  </a:lnTo>
                  <a:lnTo>
                    <a:pt x="462" y="414"/>
                  </a:lnTo>
                  <a:lnTo>
                    <a:pt x="474" y="414"/>
                  </a:lnTo>
                  <a:lnTo>
                    <a:pt x="480" y="420"/>
                  </a:lnTo>
                  <a:lnTo>
                    <a:pt x="492" y="420"/>
                  </a:lnTo>
                  <a:lnTo>
                    <a:pt x="498" y="426"/>
                  </a:lnTo>
                  <a:lnTo>
                    <a:pt x="498" y="456"/>
                  </a:lnTo>
                  <a:lnTo>
                    <a:pt x="492" y="456"/>
                  </a:lnTo>
                  <a:lnTo>
                    <a:pt x="480" y="462"/>
                  </a:lnTo>
                  <a:lnTo>
                    <a:pt x="462" y="462"/>
                  </a:lnTo>
                  <a:lnTo>
                    <a:pt x="456" y="456"/>
                  </a:lnTo>
                  <a:lnTo>
                    <a:pt x="438" y="456"/>
                  </a:lnTo>
                  <a:lnTo>
                    <a:pt x="432" y="462"/>
                  </a:lnTo>
                  <a:lnTo>
                    <a:pt x="432" y="468"/>
                  </a:lnTo>
                  <a:lnTo>
                    <a:pt x="438" y="468"/>
                  </a:lnTo>
                  <a:lnTo>
                    <a:pt x="450" y="474"/>
                  </a:lnTo>
                  <a:lnTo>
                    <a:pt x="456" y="480"/>
                  </a:lnTo>
                  <a:lnTo>
                    <a:pt x="438" y="492"/>
                  </a:lnTo>
                  <a:lnTo>
                    <a:pt x="432" y="498"/>
                  </a:lnTo>
                  <a:lnTo>
                    <a:pt x="420" y="504"/>
                  </a:lnTo>
                  <a:lnTo>
                    <a:pt x="414" y="504"/>
                  </a:lnTo>
                  <a:lnTo>
                    <a:pt x="414" y="516"/>
                  </a:lnTo>
                  <a:lnTo>
                    <a:pt x="420" y="522"/>
                  </a:lnTo>
                  <a:lnTo>
                    <a:pt x="420" y="534"/>
                  </a:lnTo>
                  <a:lnTo>
                    <a:pt x="396" y="540"/>
                  </a:lnTo>
                  <a:lnTo>
                    <a:pt x="390" y="528"/>
                  </a:lnTo>
                  <a:lnTo>
                    <a:pt x="390" y="516"/>
                  </a:lnTo>
                  <a:lnTo>
                    <a:pt x="390" y="528"/>
                  </a:lnTo>
                  <a:lnTo>
                    <a:pt x="396" y="540"/>
                  </a:lnTo>
                  <a:lnTo>
                    <a:pt x="396" y="546"/>
                  </a:lnTo>
                  <a:lnTo>
                    <a:pt x="408" y="552"/>
                  </a:lnTo>
                  <a:lnTo>
                    <a:pt x="438" y="552"/>
                  </a:lnTo>
                  <a:lnTo>
                    <a:pt x="444" y="546"/>
                  </a:lnTo>
                  <a:lnTo>
                    <a:pt x="450" y="546"/>
                  </a:lnTo>
                  <a:lnTo>
                    <a:pt x="456" y="540"/>
                  </a:lnTo>
                  <a:lnTo>
                    <a:pt x="474" y="540"/>
                  </a:lnTo>
                  <a:lnTo>
                    <a:pt x="480" y="534"/>
                  </a:lnTo>
                  <a:lnTo>
                    <a:pt x="486" y="534"/>
                  </a:lnTo>
                  <a:lnTo>
                    <a:pt x="480" y="528"/>
                  </a:lnTo>
                  <a:lnTo>
                    <a:pt x="486" y="528"/>
                  </a:lnTo>
                  <a:lnTo>
                    <a:pt x="492" y="522"/>
                  </a:lnTo>
                  <a:lnTo>
                    <a:pt x="510" y="516"/>
                  </a:lnTo>
                  <a:lnTo>
                    <a:pt x="522" y="510"/>
                  </a:lnTo>
                  <a:lnTo>
                    <a:pt x="528" y="504"/>
                  </a:lnTo>
                  <a:lnTo>
                    <a:pt x="534" y="492"/>
                  </a:lnTo>
                  <a:lnTo>
                    <a:pt x="540" y="486"/>
                  </a:lnTo>
                  <a:lnTo>
                    <a:pt x="546" y="474"/>
                  </a:lnTo>
                  <a:lnTo>
                    <a:pt x="552" y="468"/>
                  </a:lnTo>
                  <a:lnTo>
                    <a:pt x="552" y="462"/>
                  </a:lnTo>
                  <a:lnTo>
                    <a:pt x="582" y="450"/>
                  </a:lnTo>
                  <a:lnTo>
                    <a:pt x="600" y="438"/>
                  </a:lnTo>
                  <a:lnTo>
                    <a:pt x="612" y="444"/>
                  </a:lnTo>
                  <a:lnTo>
                    <a:pt x="624" y="444"/>
                  </a:lnTo>
                  <a:lnTo>
                    <a:pt x="636" y="450"/>
                  </a:lnTo>
                  <a:lnTo>
                    <a:pt x="654" y="450"/>
                  </a:lnTo>
                  <a:lnTo>
                    <a:pt x="666" y="438"/>
                  </a:lnTo>
                  <a:lnTo>
                    <a:pt x="648" y="462"/>
                  </a:lnTo>
                  <a:lnTo>
                    <a:pt x="624" y="462"/>
                  </a:lnTo>
                  <a:lnTo>
                    <a:pt x="630" y="468"/>
                  </a:lnTo>
                  <a:lnTo>
                    <a:pt x="642" y="474"/>
                  </a:lnTo>
                  <a:lnTo>
                    <a:pt x="654" y="486"/>
                  </a:lnTo>
                  <a:lnTo>
                    <a:pt x="726" y="486"/>
                  </a:lnTo>
                  <a:lnTo>
                    <a:pt x="738" y="504"/>
                  </a:lnTo>
                  <a:lnTo>
                    <a:pt x="726" y="510"/>
                  </a:lnTo>
                  <a:lnTo>
                    <a:pt x="720" y="516"/>
                  </a:lnTo>
                  <a:lnTo>
                    <a:pt x="684" y="534"/>
                  </a:lnTo>
                  <a:lnTo>
                    <a:pt x="678" y="540"/>
                  </a:lnTo>
                  <a:lnTo>
                    <a:pt x="678" y="546"/>
                  </a:lnTo>
                  <a:lnTo>
                    <a:pt x="684" y="546"/>
                  </a:lnTo>
                  <a:lnTo>
                    <a:pt x="690" y="552"/>
                  </a:lnTo>
                  <a:lnTo>
                    <a:pt x="720" y="552"/>
                  </a:lnTo>
                  <a:lnTo>
                    <a:pt x="732" y="558"/>
                  </a:lnTo>
                  <a:lnTo>
                    <a:pt x="744" y="570"/>
                  </a:lnTo>
                  <a:lnTo>
                    <a:pt x="744" y="594"/>
                  </a:lnTo>
                  <a:lnTo>
                    <a:pt x="738" y="606"/>
                  </a:lnTo>
                  <a:lnTo>
                    <a:pt x="738" y="618"/>
                  </a:lnTo>
                  <a:lnTo>
                    <a:pt x="756" y="618"/>
                  </a:lnTo>
                  <a:lnTo>
                    <a:pt x="768" y="624"/>
                  </a:lnTo>
                  <a:lnTo>
                    <a:pt x="780" y="624"/>
                  </a:lnTo>
                  <a:lnTo>
                    <a:pt x="780" y="618"/>
                  </a:lnTo>
                  <a:lnTo>
                    <a:pt x="792" y="606"/>
                  </a:lnTo>
                  <a:lnTo>
                    <a:pt x="804" y="600"/>
                  </a:lnTo>
                  <a:lnTo>
                    <a:pt x="810" y="594"/>
                  </a:lnTo>
                  <a:lnTo>
                    <a:pt x="840" y="594"/>
                  </a:lnTo>
                  <a:lnTo>
                    <a:pt x="858" y="576"/>
                  </a:lnTo>
                  <a:lnTo>
                    <a:pt x="858" y="570"/>
                  </a:lnTo>
                  <a:lnTo>
                    <a:pt x="864" y="564"/>
                  </a:lnTo>
                  <a:lnTo>
                    <a:pt x="870" y="564"/>
                  </a:lnTo>
                  <a:lnTo>
                    <a:pt x="882" y="576"/>
                  </a:lnTo>
                  <a:lnTo>
                    <a:pt x="918" y="570"/>
                  </a:lnTo>
                  <a:lnTo>
                    <a:pt x="918" y="552"/>
                  </a:lnTo>
                  <a:lnTo>
                    <a:pt x="930" y="540"/>
                  </a:lnTo>
                  <a:lnTo>
                    <a:pt x="900" y="540"/>
                  </a:lnTo>
                  <a:lnTo>
                    <a:pt x="894" y="546"/>
                  </a:lnTo>
                  <a:lnTo>
                    <a:pt x="882" y="552"/>
                  </a:lnTo>
                  <a:lnTo>
                    <a:pt x="852" y="552"/>
                  </a:lnTo>
                  <a:lnTo>
                    <a:pt x="846" y="546"/>
                  </a:lnTo>
                  <a:lnTo>
                    <a:pt x="834" y="540"/>
                  </a:lnTo>
                  <a:lnTo>
                    <a:pt x="828" y="534"/>
                  </a:lnTo>
                  <a:lnTo>
                    <a:pt x="828" y="522"/>
                  </a:lnTo>
                  <a:lnTo>
                    <a:pt x="822" y="516"/>
                  </a:lnTo>
                  <a:lnTo>
                    <a:pt x="810" y="516"/>
                  </a:lnTo>
                  <a:lnTo>
                    <a:pt x="786" y="498"/>
                  </a:lnTo>
                  <a:lnTo>
                    <a:pt x="750" y="492"/>
                  </a:lnTo>
                  <a:lnTo>
                    <a:pt x="744" y="480"/>
                  </a:lnTo>
                  <a:lnTo>
                    <a:pt x="810" y="480"/>
                  </a:lnTo>
                  <a:lnTo>
                    <a:pt x="822" y="474"/>
                  </a:lnTo>
                  <a:lnTo>
                    <a:pt x="834" y="462"/>
                  </a:lnTo>
                  <a:lnTo>
                    <a:pt x="846" y="468"/>
                  </a:lnTo>
                  <a:lnTo>
                    <a:pt x="852" y="462"/>
                  </a:lnTo>
                  <a:lnTo>
                    <a:pt x="864" y="456"/>
                  </a:lnTo>
                  <a:lnTo>
                    <a:pt x="870" y="450"/>
                  </a:lnTo>
                  <a:lnTo>
                    <a:pt x="882" y="444"/>
                  </a:lnTo>
                  <a:lnTo>
                    <a:pt x="906" y="444"/>
                  </a:lnTo>
                  <a:lnTo>
                    <a:pt x="918" y="438"/>
                  </a:lnTo>
                  <a:lnTo>
                    <a:pt x="930" y="438"/>
                  </a:lnTo>
                  <a:lnTo>
                    <a:pt x="978" y="408"/>
                  </a:lnTo>
                  <a:lnTo>
                    <a:pt x="1014" y="408"/>
                  </a:lnTo>
                  <a:lnTo>
                    <a:pt x="1014" y="372"/>
                  </a:lnTo>
                  <a:lnTo>
                    <a:pt x="1032" y="372"/>
                  </a:lnTo>
                  <a:lnTo>
                    <a:pt x="1038" y="366"/>
                  </a:lnTo>
                  <a:lnTo>
                    <a:pt x="1038" y="360"/>
                  </a:lnTo>
                  <a:lnTo>
                    <a:pt x="1050" y="348"/>
                  </a:lnTo>
                  <a:lnTo>
                    <a:pt x="1080" y="348"/>
                  </a:lnTo>
                  <a:lnTo>
                    <a:pt x="1092" y="342"/>
                  </a:lnTo>
                  <a:lnTo>
                    <a:pt x="1104" y="342"/>
                  </a:lnTo>
                  <a:lnTo>
                    <a:pt x="1116" y="330"/>
                  </a:lnTo>
                  <a:lnTo>
                    <a:pt x="1116" y="324"/>
                  </a:lnTo>
                  <a:lnTo>
                    <a:pt x="1110" y="312"/>
                  </a:lnTo>
                  <a:lnTo>
                    <a:pt x="1110" y="300"/>
                  </a:lnTo>
                  <a:lnTo>
                    <a:pt x="1098" y="294"/>
                  </a:lnTo>
                  <a:lnTo>
                    <a:pt x="1086" y="282"/>
                  </a:lnTo>
                  <a:lnTo>
                    <a:pt x="1092" y="276"/>
                  </a:lnTo>
                  <a:lnTo>
                    <a:pt x="1110" y="276"/>
                  </a:lnTo>
                  <a:lnTo>
                    <a:pt x="1116" y="270"/>
                  </a:lnTo>
                  <a:lnTo>
                    <a:pt x="1110" y="264"/>
                  </a:lnTo>
                  <a:lnTo>
                    <a:pt x="1104" y="264"/>
                  </a:lnTo>
                  <a:lnTo>
                    <a:pt x="1098" y="258"/>
                  </a:lnTo>
                  <a:lnTo>
                    <a:pt x="1092" y="258"/>
                  </a:lnTo>
                  <a:lnTo>
                    <a:pt x="1110" y="246"/>
                  </a:lnTo>
                  <a:lnTo>
                    <a:pt x="1110" y="222"/>
                  </a:lnTo>
                  <a:lnTo>
                    <a:pt x="1104" y="216"/>
                  </a:lnTo>
                  <a:lnTo>
                    <a:pt x="1080" y="216"/>
                  </a:lnTo>
                  <a:lnTo>
                    <a:pt x="1062" y="204"/>
                  </a:lnTo>
                  <a:lnTo>
                    <a:pt x="1056" y="198"/>
                  </a:lnTo>
                  <a:lnTo>
                    <a:pt x="1056" y="192"/>
                  </a:lnTo>
                  <a:lnTo>
                    <a:pt x="1014" y="192"/>
                  </a:lnTo>
                  <a:lnTo>
                    <a:pt x="1002" y="186"/>
                  </a:lnTo>
                  <a:lnTo>
                    <a:pt x="996" y="180"/>
                  </a:lnTo>
                  <a:lnTo>
                    <a:pt x="978" y="180"/>
                  </a:lnTo>
                  <a:lnTo>
                    <a:pt x="966" y="186"/>
                  </a:lnTo>
                  <a:lnTo>
                    <a:pt x="942" y="162"/>
                  </a:lnTo>
                  <a:lnTo>
                    <a:pt x="936" y="150"/>
                  </a:lnTo>
                  <a:lnTo>
                    <a:pt x="924" y="150"/>
                  </a:lnTo>
                  <a:lnTo>
                    <a:pt x="918" y="156"/>
                  </a:lnTo>
                  <a:lnTo>
                    <a:pt x="918" y="162"/>
                  </a:lnTo>
                  <a:lnTo>
                    <a:pt x="912" y="156"/>
                  </a:lnTo>
                  <a:lnTo>
                    <a:pt x="864" y="156"/>
                  </a:lnTo>
                  <a:lnTo>
                    <a:pt x="858" y="150"/>
                  </a:lnTo>
                  <a:lnTo>
                    <a:pt x="846" y="150"/>
                  </a:lnTo>
                  <a:lnTo>
                    <a:pt x="840" y="144"/>
                  </a:lnTo>
                  <a:lnTo>
                    <a:pt x="816" y="150"/>
                  </a:lnTo>
                  <a:lnTo>
                    <a:pt x="810" y="150"/>
                  </a:lnTo>
                  <a:lnTo>
                    <a:pt x="798" y="102"/>
                  </a:lnTo>
                  <a:lnTo>
                    <a:pt x="756" y="84"/>
                  </a:lnTo>
                  <a:lnTo>
                    <a:pt x="720" y="84"/>
                  </a:lnTo>
                  <a:lnTo>
                    <a:pt x="720" y="66"/>
                  </a:lnTo>
                  <a:lnTo>
                    <a:pt x="714" y="48"/>
                  </a:lnTo>
                  <a:lnTo>
                    <a:pt x="720" y="48"/>
                  </a:lnTo>
                  <a:lnTo>
                    <a:pt x="726" y="42"/>
                  </a:lnTo>
                  <a:lnTo>
                    <a:pt x="726" y="30"/>
                  </a:lnTo>
                  <a:lnTo>
                    <a:pt x="720" y="30"/>
                  </a:lnTo>
                  <a:lnTo>
                    <a:pt x="708" y="24"/>
                  </a:lnTo>
                  <a:lnTo>
                    <a:pt x="702" y="18"/>
                  </a:lnTo>
                  <a:lnTo>
                    <a:pt x="696" y="18"/>
                  </a:lnTo>
                  <a:lnTo>
                    <a:pt x="690" y="0"/>
                  </a:lnTo>
                  <a:lnTo>
                    <a:pt x="642" y="0"/>
                  </a:lnTo>
                  <a:lnTo>
                    <a:pt x="630" y="6"/>
                  </a:lnTo>
                  <a:lnTo>
                    <a:pt x="600" y="6"/>
                  </a:lnTo>
                  <a:lnTo>
                    <a:pt x="600" y="18"/>
                  </a:lnTo>
                  <a:lnTo>
                    <a:pt x="594" y="24"/>
                  </a:lnTo>
                  <a:lnTo>
                    <a:pt x="558" y="24"/>
                  </a:lnTo>
                  <a:lnTo>
                    <a:pt x="546" y="18"/>
                  </a:lnTo>
                  <a:lnTo>
                    <a:pt x="516" y="18"/>
                  </a:lnTo>
                  <a:lnTo>
                    <a:pt x="510" y="30"/>
                  </a:lnTo>
                  <a:lnTo>
                    <a:pt x="498" y="36"/>
                  </a:lnTo>
                  <a:lnTo>
                    <a:pt x="492" y="42"/>
                  </a:lnTo>
                  <a:lnTo>
                    <a:pt x="486" y="54"/>
                  </a:lnTo>
                  <a:lnTo>
                    <a:pt x="492" y="60"/>
                  </a:lnTo>
                  <a:lnTo>
                    <a:pt x="492" y="72"/>
                  </a:lnTo>
                  <a:lnTo>
                    <a:pt x="486" y="78"/>
                  </a:lnTo>
                  <a:lnTo>
                    <a:pt x="468" y="78"/>
                  </a:lnTo>
                  <a:lnTo>
                    <a:pt x="462" y="72"/>
                  </a:lnTo>
                  <a:lnTo>
                    <a:pt x="438" y="72"/>
                  </a:lnTo>
                  <a:lnTo>
                    <a:pt x="426" y="78"/>
                  </a:lnTo>
                  <a:lnTo>
                    <a:pt x="420" y="78"/>
                  </a:lnTo>
                  <a:lnTo>
                    <a:pt x="420" y="66"/>
                  </a:lnTo>
                  <a:lnTo>
                    <a:pt x="414" y="60"/>
                  </a:lnTo>
                  <a:lnTo>
                    <a:pt x="396" y="60"/>
                  </a:lnTo>
                  <a:lnTo>
                    <a:pt x="390" y="66"/>
                  </a:lnTo>
                  <a:lnTo>
                    <a:pt x="390" y="72"/>
                  </a:lnTo>
                  <a:lnTo>
                    <a:pt x="378" y="60"/>
                  </a:lnTo>
                  <a:lnTo>
                    <a:pt x="366" y="66"/>
                  </a:lnTo>
                  <a:lnTo>
                    <a:pt x="360" y="60"/>
                  </a:lnTo>
                  <a:lnTo>
                    <a:pt x="342" y="66"/>
                  </a:lnTo>
                  <a:lnTo>
                    <a:pt x="336" y="54"/>
                  </a:lnTo>
                  <a:lnTo>
                    <a:pt x="324" y="66"/>
                  </a:lnTo>
                  <a:lnTo>
                    <a:pt x="306" y="54"/>
                  </a:lnTo>
                  <a:lnTo>
                    <a:pt x="300" y="60"/>
                  </a:lnTo>
                  <a:lnTo>
                    <a:pt x="282" y="48"/>
                  </a:lnTo>
                  <a:lnTo>
                    <a:pt x="258" y="42"/>
                  </a:lnTo>
                  <a:lnTo>
                    <a:pt x="222" y="42"/>
                  </a:lnTo>
                  <a:lnTo>
                    <a:pt x="216" y="36"/>
                  </a:lnTo>
                  <a:lnTo>
                    <a:pt x="216" y="30"/>
                  </a:lnTo>
                  <a:lnTo>
                    <a:pt x="168" y="30"/>
                  </a:lnTo>
                  <a:lnTo>
                    <a:pt x="162" y="36"/>
                  </a:lnTo>
                  <a:lnTo>
                    <a:pt x="150" y="42"/>
                  </a:lnTo>
                  <a:lnTo>
                    <a:pt x="114" y="42"/>
                  </a:lnTo>
                  <a:lnTo>
                    <a:pt x="114" y="48"/>
                  </a:lnTo>
                  <a:lnTo>
                    <a:pt x="96" y="66"/>
                  </a:lnTo>
                  <a:lnTo>
                    <a:pt x="78" y="66"/>
                  </a:lnTo>
                  <a:lnTo>
                    <a:pt x="66" y="60"/>
                  </a:lnTo>
                  <a:lnTo>
                    <a:pt x="72" y="78"/>
                  </a:lnTo>
                  <a:lnTo>
                    <a:pt x="90" y="96"/>
                  </a:lnTo>
                  <a:lnTo>
                    <a:pt x="90" y="102"/>
                  </a:lnTo>
                  <a:lnTo>
                    <a:pt x="102" y="108"/>
                  </a:lnTo>
                  <a:lnTo>
                    <a:pt x="108" y="114"/>
                  </a:lnTo>
                  <a:lnTo>
                    <a:pt x="102" y="126"/>
                  </a:lnTo>
                  <a:lnTo>
                    <a:pt x="108" y="132"/>
                  </a:lnTo>
                  <a:lnTo>
                    <a:pt x="108" y="138"/>
                  </a:lnTo>
                  <a:lnTo>
                    <a:pt x="114" y="144"/>
                  </a:lnTo>
                  <a:lnTo>
                    <a:pt x="108" y="150"/>
                  </a:lnTo>
                  <a:lnTo>
                    <a:pt x="102" y="150"/>
                  </a:lnTo>
                  <a:lnTo>
                    <a:pt x="96" y="156"/>
                  </a:lnTo>
                  <a:lnTo>
                    <a:pt x="84" y="156"/>
                  </a:lnTo>
                  <a:lnTo>
                    <a:pt x="30" y="204"/>
                  </a:lnTo>
                  <a:lnTo>
                    <a:pt x="30" y="246"/>
                  </a:lnTo>
                  <a:lnTo>
                    <a:pt x="42" y="258"/>
                  </a:lnTo>
                  <a:lnTo>
                    <a:pt x="18" y="258"/>
                  </a:lnTo>
                  <a:lnTo>
                    <a:pt x="18" y="270"/>
                  </a:lnTo>
                  <a:lnTo>
                    <a:pt x="12" y="276"/>
                  </a:lnTo>
                  <a:lnTo>
                    <a:pt x="12" y="282"/>
                  </a:lnTo>
                  <a:lnTo>
                    <a:pt x="6" y="288"/>
                  </a:lnTo>
                  <a:lnTo>
                    <a:pt x="0" y="288"/>
                  </a:lnTo>
                  <a:lnTo>
                    <a:pt x="0" y="306"/>
                  </a:lnTo>
                  <a:lnTo>
                    <a:pt x="6" y="306"/>
                  </a:lnTo>
                  <a:lnTo>
                    <a:pt x="24" y="324"/>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9" name="Uganda">
              <a:extLst>
                <a:ext uri="{FF2B5EF4-FFF2-40B4-BE49-F238E27FC236}">
                  <a16:creationId xmlns:a16="http://schemas.microsoft.com/office/drawing/2014/main" id="{244B1671-FCAE-7525-AC5B-246276F0BFF2}"/>
                </a:ext>
              </a:extLst>
            </p:cNvPr>
            <p:cNvSpPr>
              <a:spLocks noEditPoints="1"/>
            </p:cNvSpPr>
            <p:nvPr/>
          </p:nvSpPr>
          <p:spPr bwMode="gray">
            <a:xfrm>
              <a:off x="5062538" y="3943351"/>
              <a:ext cx="157162" cy="185738"/>
            </a:xfrm>
            <a:custGeom>
              <a:avLst/>
              <a:gdLst>
                <a:gd name="T0" fmla="*/ 2147483647 w 390"/>
                <a:gd name="T1" fmla="*/ 2147483647 h 462"/>
                <a:gd name="T2" fmla="*/ 2147483647 w 390"/>
                <a:gd name="T3" fmla="*/ 2147483647 h 462"/>
                <a:gd name="T4" fmla="*/ 2147483647 w 390"/>
                <a:gd name="T5" fmla="*/ 2147483647 h 462"/>
                <a:gd name="T6" fmla="*/ 2147483647 w 390"/>
                <a:gd name="T7" fmla="*/ 2147483647 h 462"/>
                <a:gd name="T8" fmla="*/ 2147483647 w 390"/>
                <a:gd name="T9" fmla="*/ 2147483647 h 462"/>
                <a:gd name="T10" fmla="*/ 2147483647 w 390"/>
                <a:gd name="T11" fmla="*/ 2147483647 h 462"/>
                <a:gd name="T12" fmla="*/ 2147483647 w 390"/>
                <a:gd name="T13" fmla="*/ 2147483647 h 462"/>
                <a:gd name="T14" fmla="*/ 2147483647 w 390"/>
                <a:gd name="T15" fmla="*/ 2147483647 h 462"/>
                <a:gd name="T16" fmla="*/ 2147483647 w 390"/>
                <a:gd name="T17" fmla="*/ 2147483647 h 462"/>
                <a:gd name="T18" fmla="*/ 2147483647 w 390"/>
                <a:gd name="T19" fmla="*/ 2147483647 h 462"/>
                <a:gd name="T20" fmla="*/ 2147483647 w 390"/>
                <a:gd name="T21" fmla="*/ 2147483647 h 462"/>
                <a:gd name="T22" fmla="*/ 2147483647 w 390"/>
                <a:gd name="T23" fmla="*/ 2147483647 h 462"/>
                <a:gd name="T24" fmla="*/ 2147483647 w 390"/>
                <a:gd name="T25" fmla="*/ 0 h 462"/>
                <a:gd name="T26" fmla="*/ 2147483647 w 390"/>
                <a:gd name="T27" fmla="*/ 2147483647 h 462"/>
                <a:gd name="T28" fmla="*/ 2147483647 w 390"/>
                <a:gd name="T29" fmla="*/ 2147483647 h 462"/>
                <a:gd name="T30" fmla="*/ 2147483647 w 390"/>
                <a:gd name="T31" fmla="*/ 2147483647 h 462"/>
                <a:gd name="T32" fmla="*/ 2147483647 w 390"/>
                <a:gd name="T33" fmla="*/ 2147483647 h 462"/>
                <a:gd name="T34" fmla="*/ 2147483647 w 390"/>
                <a:gd name="T35" fmla="*/ 2147483647 h 462"/>
                <a:gd name="T36" fmla="*/ 2147483647 w 390"/>
                <a:gd name="T37" fmla="*/ 2147483647 h 462"/>
                <a:gd name="T38" fmla="*/ 2147483647 w 390"/>
                <a:gd name="T39" fmla="*/ 2147483647 h 462"/>
                <a:gd name="T40" fmla="*/ 2147483647 w 390"/>
                <a:gd name="T41" fmla="*/ 2147483647 h 462"/>
                <a:gd name="T42" fmla="*/ 2147483647 w 390"/>
                <a:gd name="T43" fmla="*/ 2147483647 h 462"/>
                <a:gd name="T44" fmla="*/ 2147483647 w 390"/>
                <a:gd name="T45" fmla="*/ 2147483647 h 462"/>
                <a:gd name="T46" fmla="*/ 2147483647 w 390"/>
                <a:gd name="T47" fmla="*/ 2147483647 h 462"/>
                <a:gd name="T48" fmla="*/ 2147483647 w 390"/>
                <a:gd name="T49" fmla="*/ 2147483647 h 462"/>
                <a:gd name="T50" fmla="*/ 2147483647 w 390"/>
                <a:gd name="T51" fmla="*/ 2147483647 h 462"/>
                <a:gd name="T52" fmla="*/ 2147483647 w 390"/>
                <a:gd name="T53" fmla="*/ 2147483647 h 462"/>
                <a:gd name="T54" fmla="*/ 2147483647 w 390"/>
                <a:gd name="T55" fmla="*/ 2147483647 h 462"/>
                <a:gd name="T56" fmla="*/ 2147483647 w 390"/>
                <a:gd name="T57" fmla="*/ 2147483647 h 462"/>
                <a:gd name="T58" fmla="*/ 2147483647 w 390"/>
                <a:gd name="T59" fmla="*/ 2147483647 h 462"/>
                <a:gd name="T60" fmla="*/ 2147483647 w 390"/>
                <a:gd name="T61" fmla="*/ 2147483647 h 462"/>
                <a:gd name="T62" fmla="*/ 2147483647 w 390"/>
                <a:gd name="T63" fmla="*/ 2147483647 h 462"/>
                <a:gd name="T64" fmla="*/ 2147483647 w 390"/>
                <a:gd name="T65" fmla="*/ 2147483647 h 462"/>
                <a:gd name="T66" fmla="*/ 2147483647 w 390"/>
                <a:gd name="T67" fmla="*/ 2147483647 h 462"/>
                <a:gd name="T68" fmla="*/ 2147483647 w 390"/>
                <a:gd name="T69" fmla="*/ 2147483647 h 462"/>
                <a:gd name="T70" fmla="*/ 2147483647 w 390"/>
                <a:gd name="T71" fmla="*/ 2147483647 h 462"/>
                <a:gd name="T72" fmla="*/ 2147483647 w 390"/>
                <a:gd name="T73" fmla="*/ 2147483647 h 462"/>
                <a:gd name="T74" fmla="*/ 2147483647 w 390"/>
                <a:gd name="T75" fmla="*/ 2147483647 h 462"/>
                <a:gd name="T76" fmla="*/ 2147483647 w 390"/>
                <a:gd name="T77" fmla="*/ 2147483647 h 462"/>
                <a:gd name="T78" fmla="*/ 2147483647 w 390"/>
                <a:gd name="T79" fmla="*/ 2147483647 h 462"/>
                <a:gd name="T80" fmla="*/ 2147483647 w 390"/>
                <a:gd name="T81" fmla="*/ 2147483647 h 462"/>
                <a:gd name="T82" fmla="*/ 2147483647 w 390"/>
                <a:gd name="T83" fmla="*/ 2147483647 h 462"/>
                <a:gd name="T84" fmla="*/ 2147483647 w 390"/>
                <a:gd name="T85" fmla="*/ 2147483647 h 462"/>
                <a:gd name="T86" fmla="*/ 2147483647 w 390"/>
                <a:gd name="T87" fmla="*/ 2147483647 h 462"/>
                <a:gd name="T88" fmla="*/ 2147483647 w 390"/>
                <a:gd name="T89" fmla="*/ 2147483647 h 462"/>
                <a:gd name="T90" fmla="*/ 2147483647 w 390"/>
                <a:gd name="T91" fmla="*/ 2147483647 h 462"/>
                <a:gd name="T92" fmla="*/ 2147483647 w 390"/>
                <a:gd name="T93" fmla="*/ 2147483647 h 462"/>
                <a:gd name="T94" fmla="*/ 2147483647 w 390"/>
                <a:gd name="T95" fmla="*/ 2147483647 h 462"/>
                <a:gd name="T96" fmla="*/ 2147483647 w 390"/>
                <a:gd name="T97" fmla="*/ 2147483647 h 462"/>
                <a:gd name="T98" fmla="*/ 2147483647 w 390"/>
                <a:gd name="T99" fmla="*/ 2147483647 h 462"/>
                <a:gd name="T100" fmla="*/ 2147483647 w 390"/>
                <a:gd name="T101" fmla="*/ 2147483647 h 462"/>
                <a:gd name="T102" fmla="*/ 2147483647 w 390"/>
                <a:gd name="T103" fmla="*/ 2147483647 h 462"/>
                <a:gd name="T104" fmla="*/ 2147483647 w 390"/>
                <a:gd name="T105" fmla="*/ 2147483647 h 462"/>
                <a:gd name="T106" fmla="*/ 2147483647 w 390"/>
                <a:gd name="T107" fmla="*/ 2147483647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0"/>
                <a:gd name="T163" fmla="*/ 0 h 462"/>
                <a:gd name="T164" fmla="*/ 390 w 390"/>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0" h="462">
                  <a:moveTo>
                    <a:pt x="306" y="426"/>
                  </a:moveTo>
                  <a:lnTo>
                    <a:pt x="318" y="426"/>
                  </a:lnTo>
                  <a:lnTo>
                    <a:pt x="318" y="420"/>
                  </a:lnTo>
                  <a:lnTo>
                    <a:pt x="306" y="420"/>
                  </a:lnTo>
                  <a:lnTo>
                    <a:pt x="306" y="426"/>
                  </a:lnTo>
                  <a:close/>
                  <a:moveTo>
                    <a:pt x="390" y="192"/>
                  </a:moveTo>
                  <a:lnTo>
                    <a:pt x="384" y="180"/>
                  </a:lnTo>
                  <a:lnTo>
                    <a:pt x="378" y="174"/>
                  </a:lnTo>
                  <a:lnTo>
                    <a:pt x="366" y="150"/>
                  </a:lnTo>
                  <a:lnTo>
                    <a:pt x="366" y="144"/>
                  </a:lnTo>
                  <a:lnTo>
                    <a:pt x="372" y="138"/>
                  </a:lnTo>
                  <a:lnTo>
                    <a:pt x="378" y="138"/>
                  </a:lnTo>
                  <a:lnTo>
                    <a:pt x="384" y="132"/>
                  </a:lnTo>
                  <a:lnTo>
                    <a:pt x="348" y="90"/>
                  </a:lnTo>
                  <a:lnTo>
                    <a:pt x="354" y="84"/>
                  </a:lnTo>
                  <a:lnTo>
                    <a:pt x="336" y="66"/>
                  </a:lnTo>
                  <a:lnTo>
                    <a:pt x="336" y="60"/>
                  </a:lnTo>
                  <a:lnTo>
                    <a:pt x="342" y="54"/>
                  </a:lnTo>
                  <a:lnTo>
                    <a:pt x="342" y="42"/>
                  </a:lnTo>
                  <a:lnTo>
                    <a:pt x="336" y="42"/>
                  </a:lnTo>
                  <a:lnTo>
                    <a:pt x="336" y="48"/>
                  </a:lnTo>
                  <a:lnTo>
                    <a:pt x="330" y="42"/>
                  </a:lnTo>
                  <a:lnTo>
                    <a:pt x="324" y="42"/>
                  </a:lnTo>
                  <a:lnTo>
                    <a:pt x="324" y="18"/>
                  </a:lnTo>
                  <a:lnTo>
                    <a:pt x="318" y="6"/>
                  </a:lnTo>
                  <a:lnTo>
                    <a:pt x="312" y="0"/>
                  </a:lnTo>
                  <a:lnTo>
                    <a:pt x="300" y="0"/>
                  </a:lnTo>
                  <a:lnTo>
                    <a:pt x="300" y="6"/>
                  </a:lnTo>
                  <a:lnTo>
                    <a:pt x="294" y="12"/>
                  </a:lnTo>
                  <a:lnTo>
                    <a:pt x="294" y="18"/>
                  </a:lnTo>
                  <a:lnTo>
                    <a:pt x="276" y="36"/>
                  </a:lnTo>
                  <a:lnTo>
                    <a:pt x="252" y="36"/>
                  </a:lnTo>
                  <a:lnTo>
                    <a:pt x="246" y="30"/>
                  </a:lnTo>
                  <a:lnTo>
                    <a:pt x="246" y="24"/>
                  </a:lnTo>
                  <a:lnTo>
                    <a:pt x="234" y="24"/>
                  </a:lnTo>
                  <a:lnTo>
                    <a:pt x="222" y="36"/>
                  </a:lnTo>
                  <a:lnTo>
                    <a:pt x="198" y="36"/>
                  </a:lnTo>
                  <a:lnTo>
                    <a:pt x="180" y="60"/>
                  </a:lnTo>
                  <a:lnTo>
                    <a:pt x="156" y="30"/>
                  </a:lnTo>
                  <a:lnTo>
                    <a:pt x="150" y="30"/>
                  </a:lnTo>
                  <a:lnTo>
                    <a:pt x="144" y="36"/>
                  </a:lnTo>
                  <a:lnTo>
                    <a:pt x="144" y="42"/>
                  </a:lnTo>
                  <a:lnTo>
                    <a:pt x="132" y="42"/>
                  </a:lnTo>
                  <a:lnTo>
                    <a:pt x="120" y="36"/>
                  </a:lnTo>
                  <a:lnTo>
                    <a:pt x="114" y="30"/>
                  </a:lnTo>
                  <a:lnTo>
                    <a:pt x="102" y="30"/>
                  </a:lnTo>
                  <a:lnTo>
                    <a:pt x="84" y="48"/>
                  </a:lnTo>
                  <a:lnTo>
                    <a:pt x="90" y="72"/>
                  </a:lnTo>
                  <a:lnTo>
                    <a:pt x="72" y="90"/>
                  </a:lnTo>
                  <a:lnTo>
                    <a:pt x="84" y="96"/>
                  </a:lnTo>
                  <a:lnTo>
                    <a:pt x="90" y="102"/>
                  </a:lnTo>
                  <a:lnTo>
                    <a:pt x="90" y="108"/>
                  </a:lnTo>
                  <a:lnTo>
                    <a:pt x="84" y="114"/>
                  </a:lnTo>
                  <a:lnTo>
                    <a:pt x="78" y="126"/>
                  </a:lnTo>
                  <a:lnTo>
                    <a:pt x="78" y="138"/>
                  </a:lnTo>
                  <a:lnTo>
                    <a:pt x="84" y="144"/>
                  </a:lnTo>
                  <a:lnTo>
                    <a:pt x="96" y="144"/>
                  </a:lnTo>
                  <a:lnTo>
                    <a:pt x="108" y="150"/>
                  </a:lnTo>
                  <a:lnTo>
                    <a:pt x="114" y="156"/>
                  </a:lnTo>
                  <a:lnTo>
                    <a:pt x="114" y="168"/>
                  </a:lnTo>
                  <a:lnTo>
                    <a:pt x="108" y="180"/>
                  </a:lnTo>
                  <a:lnTo>
                    <a:pt x="96" y="192"/>
                  </a:lnTo>
                  <a:lnTo>
                    <a:pt x="84" y="216"/>
                  </a:lnTo>
                  <a:lnTo>
                    <a:pt x="72" y="222"/>
                  </a:lnTo>
                  <a:lnTo>
                    <a:pt x="66" y="234"/>
                  </a:lnTo>
                  <a:lnTo>
                    <a:pt x="42" y="246"/>
                  </a:lnTo>
                  <a:lnTo>
                    <a:pt x="42" y="258"/>
                  </a:lnTo>
                  <a:lnTo>
                    <a:pt x="24" y="270"/>
                  </a:lnTo>
                  <a:lnTo>
                    <a:pt x="6" y="342"/>
                  </a:lnTo>
                  <a:lnTo>
                    <a:pt x="6" y="372"/>
                  </a:lnTo>
                  <a:lnTo>
                    <a:pt x="0" y="450"/>
                  </a:lnTo>
                  <a:lnTo>
                    <a:pt x="12" y="450"/>
                  </a:lnTo>
                  <a:lnTo>
                    <a:pt x="24" y="462"/>
                  </a:lnTo>
                  <a:lnTo>
                    <a:pt x="30" y="462"/>
                  </a:lnTo>
                  <a:lnTo>
                    <a:pt x="42" y="438"/>
                  </a:lnTo>
                  <a:lnTo>
                    <a:pt x="48" y="432"/>
                  </a:lnTo>
                  <a:lnTo>
                    <a:pt x="48" y="426"/>
                  </a:lnTo>
                  <a:lnTo>
                    <a:pt x="72" y="420"/>
                  </a:lnTo>
                  <a:lnTo>
                    <a:pt x="162" y="426"/>
                  </a:lnTo>
                  <a:lnTo>
                    <a:pt x="162" y="414"/>
                  </a:lnTo>
                  <a:lnTo>
                    <a:pt x="156" y="408"/>
                  </a:lnTo>
                  <a:lnTo>
                    <a:pt x="150" y="396"/>
                  </a:lnTo>
                  <a:lnTo>
                    <a:pt x="162" y="372"/>
                  </a:lnTo>
                  <a:lnTo>
                    <a:pt x="168" y="366"/>
                  </a:lnTo>
                  <a:lnTo>
                    <a:pt x="168" y="342"/>
                  </a:lnTo>
                  <a:lnTo>
                    <a:pt x="174" y="336"/>
                  </a:lnTo>
                  <a:lnTo>
                    <a:pt x="186" y="330"/>
                  </a:lnTo>
                  <a:lnTo>
                    <a:pt x="204" y="324"/>
                  </a:lnTo>
                  <a:lnTo>
                    <a:pt x="240" y="324"/>
                  </a:lnTo>
                  <a:lnTo>
                    <a:pt x="252" y="312"/>
                  </a:lnTo>
                  <a:lnTo>
                    <a:pt x="258" y="300"/>
                  </a:lnTo>
                  <a:lnTo>
                    <a:pt x="264" y="300"/>
                  </a:lnTo>
                  <a:lnTo>
                    <a:pt x="264" y="306"/>
                  </a:lnTo>
                  <a:lnTo>
                    <a:pt x="270" y="312"/>
                  </a:lnTo>
                  <a:lnTo>
                    <a:pt x="270" y="330"/>
                  </a:lnTo>
                  <a:lnTo>
                    <a:pt x="276" y="324"/>
                  </a:lnTo>
                  <a:lnTo>
                    <a:pt x="312" y="324"/>
                  </a:lnTo>
                  <a:lnTo>
                    <a:pt x="312" y="330"/>
                  </a:lnTo>
                  <a:lnTo>
                    <a:pt x="312" y="318"/>
                  </a:lnTo>
                  <a:lnTo>
                    <a:pt x="318" y="306"/>
                  </a:lnTo>
                  <a:lnTo>
                    <a:pt x="324" y="300"/>
                  </a:lnTo>
                  <a:lnTo>
                    <a:pt x="330" y="282"/>
                  </a:lnTo>
                  <a:lnTo>
                    <a:pt x="348" y="270"/>
                  </a:lnTo>
                  <a:lnTo>
                    <a:pt x="348" y="246"/>
                  </a:lnTo>
                  <a:lnTo>
                    <a:pt x="354" y="240"/>
                  </a:lnTo>
                  <a:lnTo>
                    <a:pt x="372" y="240"/>
                  </a:lnTo>
                  <a:lnTo>
                    <a:pt x="378" y="216"/>
                  </a:lnTo>
                  <a:lnTo>
                    <a:pt x="390" y="204"/>
                  </a:lnTo>
                  <a:lnTo>
                    <a:pt x="390" y="19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20" name="Turkmenistan">
              <a:extLst>
                <a:ext uri="{FF2B5EF4-FFF2-40B4-BE49-F238E27FC236}">
                  <a16:creationId xmlns:a16="http://schemas.microsoft.com/office/drawing/2014/main" id="{A6F8613D-4266-5DD2-651F-4700B84FC29C}"/>
                </a:ext>
              </a:extLst>
            </p:cNvPr>
            <p:cNvSpPr>
              <a:spLocks/>
            </p:cNvSpPr>
            <p:nvPr/>
          </p:nvSpPr>
          <p:spPr bwMode="gray">
            <a:xfrm>
              <a:off x="5610225" y="2692401"/>
              <a:ext cx="406400" cy="242888"/>
            </a:xfrm>
            <a:custGeom>
              <a:avLst/>
              <a:gdLst>
                <a:gd name="T0" fmla="*/ 2147483647 w 1008"/>
                <a:gd name="T1" fmla="*/ 2147483647 h 606"/>
                <a:gd name="T2" fmla="*/ 2147483647 w 1008"/>
                <a:gd name="T3" fmla="*/ 2147483647 h 606"/>
                <a:gd name="T4" fmla="*/ 2147483647 w 1008"/>
                <a:gd name="T5" fmla="*/ 2147483647 h 606"/>
                <a:gd name="T6" fmla="*/ 2147483647 w 1008"/>
                <a:gd name="T7" fmla="*/ 2147483647 h 606"/>
                <a:gd name="T8" fmla="*/ 2147483647 w 1008"/>
                <a:gd name="T9" fmla="*/ 2147483647 h 606"/>
                <a:gd name="T10" fmla="*/ 2147483647 w 1008"/>
                <a:gd name="T11" fmla="*/ 2147483647 h 606"/>
                <a:gd name="T12" fmla="*/ 2147483647 w 1008"/>
                <a:gd name="T13" fmla="*/ 2147483647 h 606"/>
                <a:gd name="T14" fmla="*/ 2147483647 w 1008"/>
                <a:gd name="T15" fmla="*/ 2147483647 h 606"/>
                <a:gd name="T16" fmla="*/ 2147483647 w 1008"/>
                <a:gd name="T17" fmla="*/ 2147483647 h 606"/>
                <a:gd name="T18" fmla="*/ 2147483647 w 1008"/>
                <a:gd name="T19" fmla="*/ 2147483647 h 606"/>
                <a:gd name="T20" fmla="*/ 2147483647 w 1008"/>
                <a:gd name="T21" fmla="*/ 2147483647 h 606"/>
                <a:gd name="T22" fmla="*/ 2147483647 w 1008"/>
                <a:gd name="T23" fmla="*/ 2147483647 h 606"/>
                <a:gd name="T24" fmla="*/ 2147483647 w 1008"/>
                <a:gd name="T25" fmla="*/ 2147483647 h 606"/>
                <a:gd name="T26" fmla="*/ 2147483647 w 1008"/>
                <a:gd name="T27" fmla="*/ 2147483647 h 606"/>
                <a:gd name="T28" fmla="*/ 2147483647 w 1008"/>
                <a:gd name="T29" fmla="*/ 2147483647 h 606"/>
                <a:gd name="T30" fmla="*/ 2147483647 w 1008"/>
                <a:gd name="T31" fmla="*/ 2147483647 h 606"/>
                <a:gd name="T32" fmla="*/ 2147483647 w 1008"/>
                <a:gd name="T33" fmla="*/ 2147483647 h 606"/>
                <a:gd name="T34" fmla="*/ 2147483647 w 1008"/>
                <a:gd name="T35" fmla="*/ 2147483647 h 606"/>
                <a:gd name="T36" fmla="*/ 2147483647 w 1008"/>
                <a:gd name="T37" fmla="*/ 2147483647 h 606"/>
                <a:gd name="T38" fmla="*/ 2147483647 w 1008"/>
                <a:gd name="T39" fmla="*/ 2147483647 h 606"/>
                <a:gd name="T40" fmla="*/ 2147483647 w 1008"/>
                <a:gd name="T41" fmla="*/ 2147483647 h 606"/>
                <a:gd name="T42" fmla="*/ 2147483647 w 1008"/>
                <a:gd name="T43" fmla="*/ 2147483647 h 606"/>
                <a:gd name="T44" fmla="*/ 2147483647 w 1008"/>
                <a:gd name="T45" fmla="*/ 2147483647 h 606"/>
                <a:gd name="T46" fmla="*/ 2147483647 w 1008"/>
                <a:gd name="T47" fmla="*/ 2147483647 h 606"/>
                <a:gd name="T48" fmla="*/ 2147483647 w 1008"/>
                <a:gd name="T49" fmla="*/ 2147483647 h 606"/>
                <a:gd name="T50" fmla="*/ 2147483647 w 1008"/>
                <a:gd name="T51" fmla="*/ 2147483647 h 606"/>
                <a:gd name="T52" fmla="*/ 2147483647 w 1008"/>
                <a:gd name="T53" fmla="*/ 2147483647 h 606"/>
                <a:gd name="T54" fmla="*/ 2147483647 w 1008"/>
                <a:gd name="T55" fmla="*/ 2147483647 h 606"/>
                <a:gd name="T56" fmla="*/ 2147483647 w 1008"/>
                <a:gd name="T57" fmla="*/ 2147483647 h 606"/>
                <a:gd name="T58" fmla="*/ 2147483647 w 1008"/>
                <a:gd name="T59" fmla="*/ 2147483647 h 606"/>
                <a:gd name="T60" fmla="*/ 2147483647 w 1008"/>
                <a:gd name="T61" fmla="*/ 2147483647 h 606"/>
                <a:gd name="T62" fmla="*/ 2147483647 w 1008"/>
                <a:gd name="T63" fmla="*/ 2147483647 h 606"/>
                <a:gd name="T64" fmla="*/ 2147483647 w 1008"/>
                <a:gd name="T65" fmla="*/ 2147483647 h 606"/>
                <a:gd name="T66" fmla="*/ 2147483647 w 1008"/>
                <a:gd name="T67" fmla="*/ 2147483647 h 606"/>
                <a:gd name="T68" fmla="*/ 2147483647 w 1008"/>
                <a:gd name="T69" fmla="*/ 2147483647 h 606"/>
                <a:gd name="T70" fmla="*/ 2147483647 w 1008"/>
                <a:gd name="T71" fmla="*/ 2147483647 h 606"/>
                <a:gd name="T72" fmla="*/ 2147483647 w 1008"/>
                <a:gd name="T73" fmla="*/ 2147483647 h 606"/>
                <a:gd name="T74" fmla="*/ 2147483647 w 1008"/>
                <a:gd name="T75" fmla="*/ 2147483647 h 606"/>
                <a:gd name="T76" fmla="*/ 2147483647 w 1008"/>
                <a:gd name="T77" fmla="*/ 2147483647 h 606"/>
                <a:gd name="T78" fmla="*/ 2147483647 w 1008"/>
                <a:gd name="T79" fmla="*/ 2147483647 h 606"/>
                <a:gd name="T80" fmla="*/ 2147483647 w 1008"/>
                <a:gd name="T81" fmla="*/ 2147483647 h 606"/>
                <a:gd name="T82" fmla="*/ 2147483647 w 1008"/>
                <a:gd name="T83" fmla="*/ 2147483647 h 606"/>
                <a:gd name="T84" fmla="*/ 2147483647 w 1008"/>
                <a:gd name="T85" fmla="*/ 2147483647 h 606"/>
                <a:gd name="T86" fmla="*/ 2147483647 w 1008"/>
                <a:gd name="T87" fmla="*/ 2147483647 h 606"/>
                <a:gd name="T88" fmla="*/ 2147483647 w 1008"/>
                <a:gd name="T89" fmla="*/ 2147483647 h 606"/>
                <a:gd name="T90" fmla="*/ 2147483647 w 1008"/>
                <a:gd name="T91" fmla="*/ 2147483647 h 606"/>
                <a:gd name="T92" fmla="*/ 2147483647 w 1008"/>
                <a:gd name="T93" fmla="*/ 2147483647 h 606"/>
                <a:gd name="T94" fmla="*/ 2147483647 w 1008"/>
                <a:gd name="T95" fmla="*/ 2147483647 h 606"/>
                <a:gd name="T96" fmla="*/ 2147483647 w 1008"/>
                <a:gd name="T97" fmla="*/ 2147483647 h 606"/>
                <a:gd name="T98" fmla="*/ 2147483647 w 1008"/>
                <a:gd name="T99" fmla="*/ 2147483647 h 606"/>
                <a:gd name="T100" fmla="*/ 2147483647 w 1008"/>
                <a:gd name="T101" fmla="*/ 2147483647 h 606"/>
                <a:gd name="T102" fmla="*/ 2147483647 w 1008"/>
                <a:gd name="T103" fmla="*/ 2147483647 h 606"/>
                <a:gd name="T104" fmla="*/ 0 w 1008"/>
                <a:gd name="T105" fmla="*/ 2147483647 h 606"/>
                <a:gd name="T106" fmla="*/ 2147483647 w 1008"/>
                <a:gd name="T107" fmla="*/ 2147483647 h 606"/>
                <a:gd name="T108" fmla="*/ 2147483647 w 1008"/>
                <a:gd name="T109" fmla="*/ 2147483647 h 6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08"/>
                <a:gd name="T166" fmla="*/ 0 h 606"/>
                <a:gd name="T167" fmla="*/ 1008 w 1008"/>
                <a:gd name="T168" fmla="*/ 606 h 6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08" h="606">
                  <a:moveTo>
                    <a:pt x="48" y="150"/>
                  </a:moveTo>
                  <a:lnTo>
                    <a:pt x="48" y="156"/>
                  </a:lnTo>
                  <a:lnTo>
                    <a:pt x="42" y="162"/>
                  </a:lnTo>
                  <a:lnTo>
                    <a:pt x="36" y="174"/>
                  </a:lnTo>
                  <a:lnTo>
                    <a:pt x="36" y="186"/>
                  </a:lnTo>
                  <a:lnTo>
                    <a:pt x="42" y="198"/>
                  </a:lnTo>
                  <a:lnTo>
                    <a:pt x="48" y="204"/>
                  </a:lnTo>
                  <a:lnTo>
                    <a:pt x="54" y="216"/>
                  </a:lnTo>
                  <a:lnTo>
                    <a:pt x="60" y="222"/>
                  </a:lnTo>
                  <a:lnTo>
                    <a:pt x="60" y="228"/>
                  </a:lnTo>
                  <a:lnTo>
                    <a:pt x="90" y="222"/>
                  </a:lnTo>
                  <a:lnTo>
                    <a:pt x="90" y="246"/>
                  </a:lnTo>
                  <a:lnTo>
                    <a:pt x="114" y="258"/>
                  </a:lnTo>
                  <a:lnTo>
                    <a:pt x="90" y="258"/>
                  </a:lnTo>
                  <a:lnTo>
                    <a:pt x="78" y="264"/>
                  </a:lnTo>
                  <a:lnTo>
                    <a:pt x="72" y="264"/>
                  </a:lnTo>
                  <a:lnTo>
                    <a:pt x="72" y="270"/>
                  </a:lnTo>
                  <a:lnTo>
                    <a:pt x="78" y="276"/>
                  </a:lnTo>
                  <a:lnTo>
                    <a:pt x="90" y="276"/>
                  </a:lnTo>
                  <a:lnTo>
                    <a:pt x="96" y="282"/>
                  </a:lnTo>
                  <a:lnTo>
                    <a:pt x="114" y="282"/>
                  </a:lnTo>
                  <a:lnTo>
                    <a:pt x="120" y="288"/>
                  </a:lnTo>
                  <a:lnTo>
                    <a:pt x="126" y="300"/>
                  </a:lnTo>
                  <a:lnTo>
                    <a:pt x="132" y="306"/>
                  </a:lnTo>
                  <a:lnTo>
                    <a:pt x="138" y="354"/>
                  </a:lnTo>
                  <a:lnTo>
                    <a:pt x="150" y="360"/>
                  </a:lnTo>
                  <a:lnTo>
                    <a:pt x="150" y="372"/>
                  </a:lnTo>
                  <a:lnTo>
                    <a:pt x="144" y="378"/>
                  </a:lnTo>
                  <a:lnTo>
                    <a:pt x="144" y="402"/>
                  </a:lnTo>
                  <a:lnTo>
                    <a:pt x="150" y="414"/>
                  </a:lnTo>
                  <a:lnTo>
                    <a:pt x="150" y="426"/>
                  </a:lnTo>
                  <a:lnTo>
                    <a:pt x="156" y="432"/>
                  </a:lnTo>
                  <a:lnTo>
                    <a:pt x="156" y="438"/>
                  </a:lnTo>
                  <a:lnTo>
                    <a:pt x="186" y="438"/>
                  </a:lnTo>
                  <a:lnTo>
                    <a:pt x="198" y="426"/>
                  </a:lnTo>
                  <a:lnTo>
                    <a:pt x="210" y="420"/>
                  </a:lnTo>
                  <a:lnTo>
                    <a:pt x="210" y="408"/>
                  </a:lnTo>
                  <a:lnTo>
                    <a:pt x="216" y="402"/>
                  </a:lnTo>
                  <a:lnTo>
                    <a:pt x="228" y="396"/>
                  </a:lnTo>
                  <a:lnTo>
                    <a:pt x="246" y="378"/>
                  </a:lnTo>
                  <a:lnTo>
                    <a:pt x="258" y="372"/>
                  </a:lnTo>
                  <a:lnTo>
                    <a:pt x="294" y="372"/>
                  </a:lnTo>
                  <a:lnTo>
                    <a:pt x="306" y="378"/>
                  </a:lnTo>
                  <a:lnTo>
                    <a:pt x="312" y="372"/>
                  </a:lnTo>
                  <a:lnTo>
                    <a:pt x="312" y="366"/>
                  </a:lnTo>
                  <a:lnTo>
                    <a:pt x="372" y="366"/>
                  </a:lnTo>
                  <a:lnTo>
                    <a:pt x="384" y="378"/>
                  </a:lnTo>
                  <a:lnTo>
                    <a:pt x="384" y="390"/>
                  </a:lnTo>
                  <a:lnTo>
                    <a:pt x="414" y="390"/>
                  </a:lnTo>
                  <a:lnTo>
                    <a:pt x="420" y="396"/>
                  </a:lnTo>
                  <a:lnTo>
                    <a:pt x="432" y="402"/>
                  </a:lnTo>
                  <a:lnTo>
                    <a:pt x="438" y="408"/>
                  </a:lnTo>
                  <a:lnTo>
                    <a:pt x="450" y="414"/>
                  </a:lnTo>
                  <a:lnTo>
                    <a:pt x="450" y="408"/>
                  </a:lnTo>
                  <a:lnTo>
                    <a:pt x="468" y="408"/>
                  </a:lnTo>
                  <a:lnTo>
                    <a:pt x="480" y="414"/>
                  </a:lnTo>
                  <a:lnTo>
                    <a:pt x="498" y="414"/>
                  </a:lnTo>
                  <a:lnTo>
                    <a:pt x="510" y="420"/>
                  </a:lnTo>
                  <a:lnTo>
                    <a:pt x="516" y="420"/>
                  </a:lnTo>
                  <a:lnTo>
                    <a:pt x="522" y="426"/>
                  </a:lnTo>
                  <a:lnTo>
                    <a:pt x="522" y="432"/>
                  </a:lnTo>
                  <a:lnTo>
                    <a:pt x="528" y="444"/>
                  </a:lnTo>
                  <a:lnTo>
                    <a:pt x="534" y="450"/>
                  </a:lnTo>
                  <a:lnTo>
                    <a:pt x="540" y="450"/>
                  </a:lnTo>
                  <a:lnTo>
                    <a:pt x="546" y="456"/>
                  </a:lnTo>
                  <a:lnTo>
                    <a:pt x="558" y="456"/>
                  </a:lnTo>
                  <a:lnTo>
                    <a:pt x="570" y="468"/>
                  </a:lnTo>
                  <a:lnTo>
                    <a:pt x="582" y="474"/>
                  </a:lnTo>
                  <a:lnTo>
                    <a:pt x="588" y="486"/>
                  </a:lnTo>
                  <a:lnTo>
                    <a:pt x="594" y="492"/>
                  </a:lnTo>
                  <a:lnTo>
                    <a:pt x="660" y="486"/>
                  </a:lnTo>
                  <a:lnTo>
                    <a:pt x="660" y="522"/>
                  </a:lnTo>
                  <a:lnTo>
                    <a:pt x="672" y="522"/>
                  </a:lnTo>
                  <a:lnTo>
                    <a:pt x="666" y="546"/>
                  </a:lnTo>
                  <a:lnTo>
                    <a:pt x="678" y="576"/>
                  </a:lnTo>
                  <a:lnTo>
                    <a:pt x="684" y="582"/>
                  </a:lnTo>
                  <a:lnTo>
                    <a:pt x="696" y="582"/>
                  </a:lnTo>
                  <a:lnTo>
                    <a:pt x="702" y="588"/>
                  </a:lnTo>
                  <a:lnTo>
                    <a:pt x="714" y="588"/>
                  </a:lnTo>
                  <a:lnTo>
                    <a:pt x="720" y="582"/>
                  </a:lnTo>
                  <a:lnTo>
                    <a:pt x="726" y="582"/>
                  </a:lnTo>
                  <a:lnTo>
                    <a:pt x="750" y="606"/>
                  </a:lnTo>
                  <a:lnTo>
                    <a:pt x="774" y="606"/>
                  </a:lnTo>
                  <a:lnTo>
                    <a:pt x="786" y="600"/>
                  </a:lnTo>
                  <a:lnTo>
                    <a:pt x="792" y="594"/>
                  </a:lnTo>
                  <a:lnTo>
                    <a:pt x="804" y="570"/>
                  </a:lnTo>
                  <a:lnTo>
                    <a:pt x="804" y="558"/>
                  </a:lnTo>
                  <a:lnTo>
                    <a:pt x="816" y="558"/>
                  </a:lnTo>
                  <a:lnTo>
                    <a:pt x="852" y="540"/>
                  </a:lnTo>
                  <a:lnTo>
                    <a:pt x="858" y="528"/>
                  </a:lnTo>
                  <a:lnTo>
                    <a:pt x="870" y="522"/>
                  </a:lnTo>
                  <a:lnTo>
                    <a:pt x="882" y="522"/>
                  </a:lnTo>
                  <a:lnTo>
                    <a:pt x="882" y="462"/>
                  </a:lnTo>
                  <a:lnTo>
                    <a:pt x="888" y="450"/>
                  </a:lnTo>
                  <a:lnTo>
                    <a:pt x="900" y="444"/>
                  </a:lnTo>
                  <a:lnTo>
                    <a:pt x="936" y="444"/>
                  </a:lnTo>
                  <a:lnTo>
                    <a:pt x="936" y="420"/>
                  </a:lnTo>
                  <a:lnTo>
                    <a:pt x="948" y="420"/>
                  </a:lnTo>
                  <a:lnTo>
                    <a:pt x="960" y="426"/>
                  </a:lnTo>
                  <a:lnTo>
                    <a:pt x="966" y="432"/>
                  </a:lnTo>
                  <a:lnTo>
                    <a:pt x="978" y="438"/>
                  </a:lnTo>
                  <a:lnTo>
                    <a:pt x="1008" y="438"/>
                  </a:lnTo>
                  <a:lnTo>
                    <a:pt x="1008" y="426"/>
                  </a:lnTo>
                  <a:lnTo>
                    <a:pt x="996" y="414"/>
                  </a:lnTo>
                  <a:lnTo>
                    <a:pt x="996" y="396"/>
                  </a:lnTo>
                  <a:lnTo>
                    <a:pt x="1002" y="390"/>
                  </a:lnTo>
                  <a:lnTo>
                    <a:pt x="954" y="360"/>
                  </a:lnTo>
                  <a:lnTo>
                    <a:pt x="930" y="366"/>
                  </a:lnTo>
                  <a:lnTo>
                    <a:pt x="924" y="366"/>
                  </a:lnTo>
                  <a:lnTo>
                    <a:pt x="912" y="354"/>
                  </a:lnTo>
                  <a:lnTo>
                    <a:pt x="900" y="354"/>
                  </a:lnTo>
                  <a:lnTo>
                    <a:pt x="888" y="342"/>
                  </a:lnTo>
                  <a:lnTo>
                    <a:pt x="876" y="336"/>
                  </a:lnTo>
                  <a:lnTo>
                    <a:pt x="870" y="330"/>
                  </a:lnTo>
                  <a:lnTo>
                    <a:pt x="846" y="318"/>
                  </a:lnTo>
                  <a:lnTo>
                    <a:pt x="828" y="306"/>
                  </a:lnTo>
                  <a:lnTo>
                    <a:pt x="804" y="306"/>
                  </a:lnTo>
                  <a:lnTo>
                    <a:pt x="774" y="288"/>
                  </a:lnTo>
                  <a:lnTo>
                    <a:pt x="768" y="282"/>
                  </a:lnTo>
                  <a:lnTo>
                    <a:pt x="762" y="270"/>
                  </a:lnTo>
                  <a:lnTo>
                    <a:pt x="750" y="258"/>
                  </a:lnTo>
                  <a:lnTo>
                    <a:pt x="744" y="258"/>
                  </a:lnTo>
                  <a:lnTo>
                    <a:pt x="732" y="252"/>
                  </a:lnTo>
                  <a:lnTo>
                    <a:pt x="714" y="252"/>
                  </a:lnTo>
                  <a:lnTo>
                    <a:pt x="702" y="246"/>
                  </a:lnTo>
                  <a:lnTo>
                    <a:pt x="690" y="234"/>
                  </a:lnTo>
                  <a:lnTo>
                    <a:pt x="672" y="198"/>
                  </a:lnTo>
                  <a:lnTo>
                    <a:pt x="666" y="192"/>
                  </a:lnTo>
                  <a:lnTo>
                    <a:pt x="666" y="186"/>
                  </a:lnTo>
                  <a:lnTo>
                    <a:pt x="648" y="168"/>
                  </a:lnTo>
                  <a:lnTo>
                    <a:pt x="630" y="138"/>
                  </a:lnTo>
                  <a:lnTo>
                    <a:pt x="594" y="120"/>
                  </a:lnTo>
                  <a:lnTo>
                    <a:pt x="594" y="126"/>
                  </a:lnTo>
                  <a:lnTo>
                    <a:pt x="540" y="120"/>
                  </a:lnTo>
                  <a:lnTo>
                    <a:pt x="510" y="120"/>
                  </a:lnTo>
                  <a:lnTo>
                    <a:pt x="492" y="102"/>
                  </a:lnTo>
                  <a:lnTo>
                    <a:pt x="492" y="90"/>
                  </a:lnTo>
                  <a:lnTo>
                    <a:pt x="504" y="78"/>
                  </a:lnTo>
                  <a:lnTo>
                    <a:pt x="492" y="72"/>
                  </a:lnTo>
                  <a:lnTo>
                    <a:pt x="492" y="60"/>
                  </a:lnTo>
                  <a:lnTo>
                    <a:pt x="486" y="48"/>
                  </a:lnTo>
                  <a:lnTo>
                    <a:pt x="480" y="42"/>
                  </a:lnTo>
                  <a:lnTo>
                    <a:pt x="444" y="42"/>
                  </a:lnTo>
                  <a:lnTo>
                    <a:pt x="432" y="36"/>
                  </a:lnTo>
                  <a:lnTo>
                    <a:pt x="432" y="24"/>
                  </a:lnTo>
                  <a:lnTo>
                    <a:pt x="408" y="24"/>
                  </a:lnTo>
                  <a:lnTo>
                    <a:pt x="390" y="0"/>
                  </a:lnTo>
                  <a:lnTo>
                    <a:pt x="384" y="12"/>
                  </a:lnTo>
                  <a:lnTo>
                    <a:pt x="354" y="6"/>
                  </a:lnTo>
                  <a:lnTo>
                    <a:pt x="384" y="36"/>
                  </a:lnTo>
                  <a:lnTo>
                    <a:pt x="378" y="30"/>
                  </a:lnTo>
                  <a:lnTo>
                    <a:pt x="366" y="30"/>
                  </a:lnTo>
                  <a:lnTo>
                    <a:pt x="360" y="24"/>
                  </a:lnTo>
                  <a:lnTo>
                    <a:pt x="354" y="24"/>
                  </a:lnTo>
                  <a:lnTo>
                    <a:pt x="348" y="30"/>
                  </a:lnTo>
                  <a:lnTo>
                    <a:pt x="348" y="42"/>
                  </a:lnTo>
                  <a:lnTo>
                    <a:pt x="342" y="42"/>
                  </a:lnTo>
                  <a:lnTo>
                    <a:pt x="336" y="48"/>
                  </a:lnTo>
                  <a:lnTo>
                    <a:pt x="324" y="48"/>
                  </a:lnTo>
                  <a:lnTo>
                    <a:pt x="312" y="54"/>
                  </a:lnTo>
                  <a:lnTo>
                    <a:pt x="294" y="72"/>
                  </a:lnTo>
                  <a:lnTo>
                    <a:pt x="294" y="84"/>
                  </a:lnTo>
                  <a:lnTo>
                    <a:pt x="300" y="102"/>
                  </a:lnTo>
                  <a:lnTo>
                    <a:pt x="312" y="108"/>
                  </a:lnTo>
                  <a:lnTo>
                    <a:pt x="318" y="120"/>
                  </a:lnTo>
                  <a:lnTo>
                    <a:pt x="252" y="120"/>
                  </a:lnTo>
                  <a:lnTo>
                    <a:pt x="240" y="108"/>
                  </a:lnTo>
                  <a:lnTo>
                    <a:pt x="228" y="108"/>
                  </a:lnTo>
                  <a:lnTo>
                    <a:pt x="228" y="114"/>
                  </a:lnTo>
                  <a:lnTo>
                    <a:pt x="216" y="126"/>
                  </a:lnTo>
                  <a:lnTo>
                    <a:pt x="210" y="120"/>
                  </a:lnTo>
                  <a:lnTo>
                    <a:pt x="198" y="114"/>
                  </a:lnTo>
                  <a:lnTo>
                    <a:pt x="174" y="90"/>
                  </a:lnTo>
                  <a:lnTo>
                    <a:pt x="168" y="78"/>
                  </a:lnTo>
                  <a:lnTo>
                    <a:pt x="162" y="72"/>
                  </a:lnTo>
                  <a:lnTo>
                    <a:pt x="156" y="60"/>
                  </a:lnTo>
                  <a:lnTo>
                    <a:pt x="144" y="54"/>
                  </a:lnTo>
                  <a:lnTo>
                    <a:pt x="132" y="42"/>
                  </a:lnTo>
                  <a:lnTo>
                    <a:pt x="120" y="42"/>
                  </a:lnTo>
                  <a:lnTo>
                    <a:pt x="96" y="30"/>
                  </a:lnTo>
                  <a:lnTo>
                    <a:pt x="78" y="30"/>
                  </a:lnTo>
                  <a:lnTo>
                    <a:pt x="72" y="36"/>
                  </a:lnTo>
                  <a:lnTo>
                    <a:pt x="72" y="48"/>
                  </a:lnTo>
                  <a:lnTo>
                    <a:pt x="84" y="54"/>
                  </a:lnTo>
                  <a:lnTo>
                    <a:pt x="90" y="54"/>
                  </a:lnTo>
                  <a:lnTo>
                    <a:pt x="90" y="66"/>
                  </a:lnTo>
                  <a:lnTo>
                    <a:pt x="96" y="66"/>
                  </a:lnTo>
                  <a:lnTo>
                    <a:pt x="96" y="72"/>
                  </a:lnTo>
                  <a:lnTo>
                    <a:pt x="102" y="84"/>
                  </a:lnTo>
                  <a:lnTo>
                    <a:pt x="114" y="90"/>
                  </a:lnTo>
                  <a:lnTo>
                    <a:pt x="126" y="102"/>
                  </a:lnTo>
                  <a:lnTo>
                    <a:pt x="138" y="108"/>
                  </a:lnTo>
                  <a:lnTo>
                    <a:pt x="150" y="120"/>
                  </a:lnTo>
                  <a:lnTo>
                    <a:pt x="162" y="126"/>
                  </a:lnTo>
                  <a:lnTo>
                    <a:pt x="162" y="150"/>
                  </a:lnTo>
                  <a:lnTo>
                    <a:pt x="156" y="156"/>
                  </a:lnTo>
                  <a:lnTo>
                    <a:pt x="144" y="156"/>
                  </a:lnTo>
                  <a:lnTo>
                    <a:pt x="132" y="150"/>
                  </a:lnTo>
                  <a:lnTo>
                    <a:pt x="120" y="138"/>
                  </a:lnTo>
                  <a:lnTo>
                    <a:pt x="120" y="162"/>
                  </a:lnTo>
                  <a:lnTo>
                    <a:pt x="78" y="162"/>
                  </a:lnTo>
                  <a:lnTo>
                    <a:pt x="66" y="144"/>
                  </a:lnTo>
                  <a:lnTo>
                    <a:pt x="60" y="150"/>
                  </a:lnTo>
                  <a:lnTo>
                    <a:pt x="48" y="138"/>
                  </a:lnTo>
                  <a:lnTo>
                    <a:pt x="42" y="126"/>
                  </a:lnTo>
                  <a:lnTo>
                    <a:pt x="36" y="120"/>
                  </a:lnTo>
                  <a:lnTo>
                    <a:pt x="36" y="102"/>
                  </a:lnTo>
                  <a:lnTo>
                    <a:pt x="30" y="96"/>
                  </a:lnTo>
                  <a:lnTo>
                    <a:pt x="30" y="84"/>
                  </a:lnTo>
                  <a:lnTo>
                    <a:pt x="24" y="78"/>
                  </a:lnTo>
                  <a:lnTo>
                    <a:pt x="0" y="78"/>
                  </a:lnTo>
                  <a:lnTo>
                    <a:pt x="0" y="84"/>
                  </a:lnTo>
                  <a:lnTo>
                    <a:pt x="6" y="90"/>
                  </a:lnTo>
                  <a:lnTo>
                    <a:pt x="12" y="102"/>
                  </a:lnTo>
                  <a:lnTo>
                    <a:pt x="18" y="108"/>
                  </a:lnTo>
                  <a:lnTo>
                    <a:pt x="24" y="120"/>
                  </a:lnTo>
                  <a:lnTo>
                    <a:pt x="36" y="126"/>
                  </a:lnTo>
                  <a:lnTo>
                    <a:pt x="42" y="138"/>
                  </a:lnTo>
                  <a:lnTo>
                    <a:pt x="48" y="144"/>
                  </a:lnTo>
                  <a:lnTo>
                    <a:pt x="48" y="150"/>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21" name="Turkey">
              <a:extLst>
                <a:ext uri="{FF2B5EF4-FFF2-40B4-BE49-F238E27FC236}">
                  <a16:creationId xmlns:a16="http://schemas.microsoft.com/office/drawing/2014/main" id="{EF965340-70E0-1ED6-5AE6-053D69EC2861}"/>
                </a:ext>
              </a:extLst>
            </p:cNvPr>
            <p:cNvSpPr>
              <a:spLocks noEditPoints="1"/>
            </p:cNvSpPr>
            <p:nvPr/>
          </p:nvSpPr>
          <p:spPr bwMode="gray">
            <a:xfrm>
              <a:off x="4899025" y="2711451"/>
              <a:ext cx="534987" cy="203200"/>
            </a:xfrm>
            <a:custGeom>
              <a:avLst/>
              <a:gdLst>
                <a:gd name="T0" fmla="*/ 2147483647 w 1332"/>
                <a:gd name="T1" fmla="*/ 2147483647 h 510"/>
                <a:gd name="T2" fmla="*/ 2147483647 w 1332"/>
                <a:gd name="T3" fmla="*/ 2147483647 h 510"/>
                <a:gd name="T4" fmla="*/ 2147483647 w 1332"/>
                <a:gd name="T5" fmla="*/ 2147483647 h 510"/>
                <a:gd name="T6" fmla="*/ 2147483647 w 1332"/>
                <a:gd name="T7" fmla="*/ 2147483647 h 510"/>
                <a:gd name="T8" fmla="*/ 2147483647 w 1332"/>
                <a:gd name="T9" fmla="*/ 2147483647 h 510"/>
                <a:gd name="T10" fmla="*/ 2147483647 w 1332"/>
                <a:gd name="T11" fmla="*/ 2147483647 h 510"/>
                <a:gd name="T12" fmla="*/ 2147483647 w 1332"/>
                <a:gd name="T13" fmla="*/ 2147483647 h 510"/>
                <a:gd name="T14" fmla="*/ 2147483647 w 1332"/>
                <a:gd name="T15" fmla="*/ 2147483647 h 510"/>
                <a:gd name="T16" fmla="*/ 2147483647 w 1332"/>
                <a:gd name="T17" fmla="*/ 2147483647 h 510"/>
                <a:gd name="T18" fmla="*/ 2147483647 w 1332"/>
                <a:gd name="T19" fmla="*/ 2147483647 h 510"/>
                <a:gd name="T20" fmla="*/ 2147483647 w 1332"/>
                <a:gd name="T21" fmla="*/ 2147483647 h 510"/>
                <a:gd name="T22" fmla="*/ 2147483647 w 1332"/>
                <a:gd name="T23" fmla="*/ 2147483647 h 510"/>
                <a:gd name="T24" fmla="*/ 2147483647 w 1332"/>
                <a:gd name="T25" fmla="*/ 2147483647 h 510"/>
                <a:gd name="T26" fmla="*/ 2147483647 w 1332"/>
                <a:gd name="T27" fmla="*/ 2147483647 h 510"/>
                <a:gd name="T28" fmla="*/ 2147483647 w 1332"/>
                <a:gd name="T29" fmla="*/ 2147483647 h 510"/>
                <a:gd name="T30" fmla="*/ 2147483647 w 1332"/>
                <a:gd name="T31" fmla="*/ 2147483647 h 510"/>
                <a:gd name="T32" fmla="*/ 2147483647 w 1332"/>
                <a:gd name="T33" fmla="*/ 2147483647 h 510"/>
                <a:gd name="T34" fmla="*/ 2147483647 w 1332"/>
                <a:gd name="T35" fmla="*/ 2147483647 h 510"/>
                <a:gd name="T36" fmla="*/ 2147483647 w 1332"/>
                <a:gd name="T37" fmla="*/ 2147483647 h 510"/>
                <a:gd name="T38" fmla="*/ 2147483647 w 1332"/>
                <a:gd name="T39" fmla="*/ 2147483647 h 510"/>
                <a:gd name="T40" fmla="*/ 2147483647 w 1332"/>
                <a:gd name="T41" fmla="*/ 2147483647 h 510"/>
                <a:gd name="T42" fmla="*/ 2147483647 w 1332"/>
                <a:gd name="T43" fmla="*/ 2147483647 h 510"/>
                <a:gd name="T44" fmla="*/ 2147483647 w 1332"/>
                <a:gd name="T45" fmla="*/ 2147483647 h 510"/>
                <a:gd name="T46" fmla="*/ 2147483647 w 1332"/>
                <a:gd name="T47" fmla="*/ 2147483647 h 510"/>
                <a:gd name="T48" fmla="*/ 2147483647 w 1332"/>
                <a:gd name="T49" fmla="*/ 2147483647 h 510"/>
                <a:gd name="T50" fmla="*/ 2147483647 w 1332"/>
                <a:gd name="T51" fmla="*/ 2147483647 h 510"/>
                <a:gd name="T52" fmla="*/ 2147483647 w 1332"/>
                <a:gd name="T53" fmla="*/ 2147483647 h 510"/>
                <a:gd name="T54" fmla="*/ 2147483647 w 1332"/>
                <a:gd name="T55" fmla="*/ 2147483647 h 510"/>
                <a:gd name="T56" fmla="*/ 2147483647 w 1332"/>
                <a:gd name="T57" fmla="*/ 2147483647 h 510"/>
                <a:gd name="T58" fmla="*/ 2147483647 w 1332"/>
                <a:gd name="T59" fmla="*/ 2147483647 h 510"/>
                <a:gd name="T60" fmla="*/ 2147483647 w 1332"/>
                <a:gd name="T61" fmla="*/ 2147483647 h 510"/>
                <a:gd name="T62" fmla="*/ 2147483647 w 1332"/>
                <a:gd name="T63" fmla="*/ 2147483647 h 510"/>
                <a:gd name="T64" fmla="*/ 2147483647 w 1332"/>
                <a:gd name="T65" fmla="*/ 2147483647 h 510"/>
                <a:gd name="T66" fmla="*/ 2147483647 w 1332"/>
                <a:gd name="T67" fmla="*/ 2147483647 h 510"/>
                <a:gd name="T68" fmla="*/ 2147483647 w 1332"/>
                <a:gd name="T69" fmla="*/ 2147483647 h 510"/>
                <a:gd name="T70" fmla="*/ 2147483647 w 1332"/>
                <a:gd name="T71" fmla="*/ 2147483647 h 510"/>
                <a:gd name="T72" fmla="*/ 2147483647 w 1332"/>
                <a:gd name="T73" fmla="*/ 2147483647 h 510"/>
                <a:gd name="T74" fmla="*/ 2147483647 w 1332"/>
                <a:gd name="T75" fmla="*/ 2147483647 h 510"/>
                <a:gd name="T76" fmla="*/ 2147483647 w 1332"/>
                <a:gd name="T77" fmla="*/ 2147483647 h 510"/>
                <a:gd name="T78" fmla="*/ 2147483647 w 1332"/>
                <a:gd name="T79" fmla="*/ 2147483647 h 510"/>
                <a:gd name="T80" fmla="*/ 2147483647 w 1332"/>
                <a:gd name="T81" fmla="*/ 2147483647 h 510"/>
                <a:gd name="T82" fmla="*/ 2147483647 w 1332"/>
                <a:gd name="T83" fmla="*/ 2147483647 h 510"/>
                <a:gd name="T84" fmla="*/ 2147483647 w 1332"/>
                <a:gd name="T85" fmla="*/ 2147483647 h 510"/>
                <a:gd name="T86" fmla="*/ 2147483647 w 1332"/>
                <a:gd name="T87" fmla="*/ 2147483647 h 510"/>
                <a:gd name="T88" fmla="*/ 2147483647 w 1332"/>
                <a:gd name="T89" fmla="*/ 2147483647 h 510"/>
                <a:gd name="T90" fmla="*/ 2147483647 w 1332"/>
                <a:gd name="T91" fmla="*/ 2147483647 h 510"/>
                <a:gd name="T92" fmla="*/ 2147483647 w 1332"/>
                <a:gd name="T93" fmla="*/ 2147483647 h 510"/>
                <a:gd name="T94" fmla="*/ 2147483647 w 1332"/>
                <a:gd name="T95" fmla="*/ 2147483647 h 510"/>
                <a:gd name="T96" fmla="*/ 2147483647 w 1332"/>
                <a:gd name="T97" fmla="*/ 2147483647 h 510"/>
                <a:gd name="T98" fmla="*/ 2147483647 w 1332"/>
                <a:gd name="T99" fmla="*/ 2147483647 h 510"/>
                <a:gd name="T100" fmla="*/ 2147483647 w 1332"/>
                <a:gd name="T101" fmla="*/ 2147483647 h 510"/>
                <a:gd name="T102" fmla="*/ 2147483647 w 1332"/>
                <a:gd name="T103" fmla="*/ 2147483647 h 510"/>
                <a:gd name="T104" fmla="*/ 2147483647 w 1332"/>
                <a:gd name="T105" fmla="*/ 2147483647 h 510"/>
                <a:gd name="T106" fmla="*/ 2147483647 w 1332"/>
                <a:gd name="T107" fmla="*/ 2147483647 h 510"/>
                <a:gd name="T108" fmla="*/ 2147483647 w 1332"/>
                <a:gd name="T109" fmla="*/ 2147483647 h 510"/>
                <a:gd name="T110" fmla="*/ 2147483647 w 1332"/>
                <a:gd name="T111" fmla="*/ 2147483647 h 510"/>
                <a:gd name="T112" fmla="*/ 2147483647 w 1332"/>
                <a:gd name="T113" fmla="*/ 2147483647 h 510"/>
                <a:gd name="T114" fmla="*/ 2147483647 w 1332"/>
                <a:gd name="T115" fmla="*/ 2147483647 h 5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32"/>
                <a:gd name="T175" fmla="*/ 0 h 510"/>
                <a:gd name="T176" fmla="*/ 1332 w 1332"/>
                <a:gd name="T177" fmla="*/ 510 h 51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32" h="510">
                  <a:moveTo>
                    <a:pt x="6" y="192"/>
                  </a:moveTo>
                  <a:lnTo>
                    <a:pt x="24" y="186"/>
                  </a:lnTo>
                  <a:lnTo>
                    <a:pt x="30" y="174"/>
                  </a:lnTo>
                  <a:lnTo>
                    <a:pt x="0" y="174"/>
                  </a:lnTo>
                  <a:lnTo>
                    <a:pt x="6" y="192"/>
                  </a:lnTo>
                  <a:close/>
                  <a:moveTo>
                    <a:pt x="42" y="162"/>
                  </a:moveTo>
                  <a:lnTo>
                    <a:pt x="42" y="168"/>
                  </a:lnTo>
                  <a:lnTo>
                    <a:pt x="48" y="174"/>
                  </a:lnTo>
                  <a:lnTo>
                    <a:pt x="60" y="174"/>
                  </a:lnTo>
                  <a:lnTo>
                    <a:pt x="60" y="162"/>
                  </a:lnTo>
                  <a:lnTo>
                    <a:pt x="54" y="156"/>
                  </a:lnTo>
                  <a:lnTo>
                    <a:pt x="54" y="150"/>
                  </a:lnTo>
                  <a:lnTo>
                    <a:pt x="48" y="150"/>
                  </a:lnTo>
                  <a:lnTo>
                    <a:pt x="48" y="156"/>
                  </a:lnTo>
                  <a:lnTo>
                    <a:pt x="42" y="162"/>
                  </a:lnTo>
                  <a:close/>
                  <a:moveTo>
                    <a:pt x="96" y="138"/>
                  </a:moveTo>
                  <a:lnTo>
                    <a:pt x="66" y="138"/>
                  </a:lnTo>
                  <a:lnTo>
                    <a:pt x="66" y="174"/>
                  </a:lnTo>
                  <a:lnTo>
                    <a:pt x="78" y="150"/>
                  </a:lnTo>
                  <a:lnTo>
                    <a:pt x="96" y="138"/>
                  </a:lnTo>
                  <a:close/>
                  <a:moveTo>
                    <a:pt x="1332" y="402"/>
                  </a:moveTo>
                  <a:lnTo>
                    <a:pt x="1332" y="390"/>
                  </a:lnTo>
                  <a:lnTo>
                    <a:pt x="1308" y="384"/>
                  </a:lnTo>
                  <a:lnTo>
                    <a:pt x="1308" y="354"/>
                  </a:lnTo>
                  <a:lnTo>
                    <a:pt x="1272" y="336"/>
                  </a:lnTo>
                  <a:lnTo>
                    <a:pt x="1278" y="330"/>
                  </a:lnTo>
                  <a:lnTo>
                    <a:pt x="1284" y="318"/>
                  </a:lnTo>
                  <a:lnTo>
                    <a:pt x="1284" y="312"/>
                  </a:lnTo>
                  <a:lnTo>
                    <a:pt x="1290" y="306"/>
                  </a:lnTo>
                  <a:lnTo>
                    <a:pt x="1284" y="306"/>
                  </a:lnTo>
                  <a:lnTo>
                    <a:pt x="1278" y="300"/>
                  </a:lnTo>
                  <a:lnTo>
                    <a:pt x="1278" y="288"/>
                  </a:lnTo>
                  <a:lnTo>
                    <a:pt x="1266" y="276"/>
                  </a:lnTo>
                  <a:lnTo>
                    <a:pt x="1266" y="246"/>
                  </a:lnTo>
                  <a:lnTo>
                    <a:pt x="1248" y="222"/>
                  </a:lnTo>
                  <a:lnTo>
                    <a:pt x="1272" y="222"/>
                  </a:lnTo>
                  <a:lnTo>
                    <a:pt x="1272" y="216"/>
                  </a:lnTo>
                  <a:lnTo>
                    <a:pt x="1278" y="210"/>
                  </a:lnTo>
                  <a:lnTo>
                    <a:pt x="1272" y="198"/>
                  </a:lnTo>
                  <a:lnTo>
                    <a:pt x="1272" y="186"/>
                  </a:lnTo>
                  <a:lnTo>
                    <a:pt x="1266" y="180"/>
                  </a:lnTo>
                  <a:lnTo>
                    <a:pt x="1266" y="174"/>
                  </a:lnTo>
                  <a:lnTo>
                    <a:pt x="1260" y="174"/>
                  </a:lnTo>
                  <a:lnTo>
                    <a:pt x="1248" y="180"/>
                  </a:lnTo>
                  <a:lnTo>
                    <a:pt x="1236" y="180"/>
                  </a:lnTo>
                  <a:lnTo>
                    <a:pt x="1224" y="174"/>
                  </a:lnTo>
                  <a:lnTo>
                    <a:pt x="1218" y="168"/>
                  </a:lnTo>
                  <a:lnTo>
                    <a:pt x="1212" y="156"/>
                  </a:lnTo>
                  <a:lnTo>
                    <a:pt x="1212" y="144"/>
                  </a:lnTo>
                  <a:lnTo>
                    <a:pt x="1200" y="108"/>
                  </a:lnTo>
                  <a:lnTo>
                    <a:pt x="1194" y="96"/>
                  </a:lnTo>
                  <a:lnTo>
                    <a:pt x="1194" y="84"/>
                  </a:lnTo>
                  <a:lnTo>
                    <a:pt x="1188" y="78"/>
                  </a:lnTo>
                  <a:lnTo>
                    <a:pt x="1164" y="78"/>
                  </a:lnTo>
                  <a:lnTo>
                    <a:pt x="1164" y="72"/>
                  </a:lnTo>
                  <a:lnTo>
                    <a:pt x="1158" y="60"/>
                  </a:lnTo>
                  <a:lnTo>
                    <a:pt x="1152" y="54"/>
                  </a:lnTo>
                  <a:lnTo>
                    <a:pt x="1140" y="48"/>
                  </a:lnTo>
                  <a:lnTo>
                    <a:pt x="1128" y="48"/>
                  </a:lnTo>
                  <a:lnTo>
                    <a:pt x="1116" y="54"/>
                  </a:lnTo>
                  <a:lnTo>
                    <a:pt x="1110" y="60"/>
                  </a:lnTo>
                  <a:lnTo>
                    <a:pt x="1074" y="54"/>
                  </a:lnTo>
                  <a:lnTo>
                    <a:pt x="1062" y="66"/>
                  </a:lnTo>
                  <a:lnTo>
                    <a:pt x="1026" y="90"/>
                  </a:lnTo>
                  <a:lnTo>
                    <a:pt x="1014" y="96"/>
                  </a:lnTo>
                  <a:lnTo>
                    <a:pt x="930" y="96"/>
                  </a:lnTo>
                  <a:lnTo>
                    <a:pt x="876" y="108"/>
                  </a:lnTo>
                  <a:lnTo>
                    <a:pt x="810" y="84"/>
                  </a:lnTo>
                  <a:lnTo>
                    <a:pt x="786" y="96"/>
                  </a:lnTo>
                  <a:lnTo>
                    <a:pt x="786" y="90"/>
                  </a:lnTo>
                  <a:lnTo>
                    <a:pt x="780" y="84"/>
                  </a:lnTo>
                  <a:lnTo>
                    <a:pt x="774" y="72"/>
                  </a:lnTo>
                  <a:lnTo>
                    <a:pt x="768" y="66"/>
                  </a:lnTo>
                  <a:lnTo>
                    <a:pt x="756" y="66"/>
                  </a:lnTo>
                  <a:lnTo>
                    <a:pt x="744" y="72"/>
                  </a:lnTo>
                  <a:lnTo>
                    <a:pt x="738" y="78"/>
                  </a:lnTo>
                  <a:lnTo>
                    <a:pt x="708" y="60"/>
                  </a:lnTo>
                  <a:lnTo>
                    <a:pt x="708" y="36"/>
                  </a:lnTo>
                  <a:lnTo>
                    <a:pt x="660" y="48"/>
                  </a:lnTo>
                  <a:lnTo>
                    <a:pt x="636" y="30"/>
                  </a:lnTo>
                  <a:lnTo>
                    <a:pt x="630" y="12"/>
                  </a:lnTo>
                  <a:lnTo>
                    <a:pt x="624" y="12"/>
                  </a:lnTo>
                  <a:lnTo>
                    <a:pt x="618" y="18"/>
                  </a:lnTo>
                  <a:lnTo>
                    <a:pt x="600" y="18"/>
                  </a:lnTo>
                  <a:lnTo>
                    <a:pt x="588" y="24"/>
                  </a:lnTo>
                  <a:lnTo>
                    <a:pt x="558" y="24"/>
                  </a:lnTo>
                  <a:lnTo>
                    <a:pt x="534" y="18"/>
                  </a:lnTo>
                  <a:lnTo>
                    <a:pt x="504" y="18"/>
                  </a:lnTo>
                  <a:lnTo>
                    <a:pt x="492" y="24"/>
                  </a:lnTo>
                  <a:lnTo>
                    <a:pt x="456" y="36"/>
                  </a:lnTo>
                  <a:lnTo>
                    <a:pt x="444" y="42"/>
                  </a:lnTo>
                  <a:lnTo>
                    <a:pt x="438" y="48"/>
                  </a:lnTo>
                  <a:lnTo>
                    <a:pt x="426" y="54"/>
                  </a:lnTo>
                  <a:lnTo>
                    <a:pt x="414" y="66"/>
                  </a:lnTo>
                  <a:lnTo>
                    <a:pt x="408" y="66"/>
                  </a:lnTo>
                  <a:lnTo>
                    <a:pt x="396" y="90"/>
                  </a:lnTo>
                  <a:lnTo>
                    <a:pt x="378" y="90"/>
                  </a:lnTo>
                  <a:lnTo>
                    <a:pt x="354" y="84"/>
                  </a:lnTo>
                  <a:lnTo>
                    <a:pt x="294" y="84"/>
                  </a:lnTo>
                  <a:lnTo>
                    <a:pt x="282" y="78"/>
                  </a:lnTo>
                  <a:lnTo>
                    <a:pt x="264" y="78"/>
                  </a:lnTo>
                  <a:lnTo>
                    <a:pt x="252" y="72"/>
                  </a:lnTo>
                  <a:lnTo>
                    <a:pt x="240" y="72"/>
                  </a:lnTo>
                  <a:lnTo>
                    <a:pt x="234" y="66"/>
                  </a:lnTo>
                  <a:lnTo>
                    <a:pt x="198" y="66"/>
                  </a:lnTo>
                  <a:lnTo>
                    <a:pt x="186" y="54"/>
                  </a:lnTo>
                  <a:lnTo>
                    <a:pt x="180" y="36"/>
                  </a:lnTo>
                  <a:lnTo>
                    <a:pt x="180" y="24"/>
                  </a:lnTo>
                  <a:lnTo>
                    <a:pt x="168" y="24"/>
                  </a:lnTo>
                  <a:lnTo>
                    <a:pt x="156" y="18"/>
                  </a:lnTo>
                  <a:lnTo>
                    <a:pt x="144" y="18"/>
                  </a:lnTo>
                  <a:lnTo>
                    <a:pt x="132" y="0"/>
                  </a:lnTo>
                  <a:lnTo>
                    <a:pt x="120" y="18"/>
                  </a:lnTo>
                  <a:lnTo>
                    <a:pt x="90" y="12"/>
                  </a:lnTo>
                  <a:lnTo>
                    <a:pt x="72" y="36"/>
                  </a:lnTo>
                  <a:lnTo>
                    <a:pt x="78" y="42"/>
                  </a:lnTo>
                  <a:lnTo>
                    <a:pt x="90" y="42"/>
                  </a:lnTo>
                  <a:lnTo>
                    <a:pt x="90" y="48"/>
                  </a:lnTo>
                  <a:lnTo>
                    <a:pt x="96" y="54"/>
                  </a:lnTo>
                  <a:lnTo>
                    <a:pt x="96" y="66"/>
                  </a:lnTo>
                  <a:lnTo>
                    <a:pt x="78" y="66"/>
                  </a:lnTo>
                  <a:lnTo>
                    <a:pt x="72" y="72"/>
                  </a:lnTo>
                  <a:lnTo>
                    <a:pt x="72" y="78"/>
                  </a:lnTo>
                  <a:lnTo>
                    <a:pt x="78" y="84"/>
                  </a:lnTo>
                  <a:lnTo>
                    <a:pt x="78" y="96"/>
                  </a:lnTo>
                  <a:lnTo>
                    <a:pt x="72" y="108"/>
                  </a:lnTo>
                  <a:lnTo>
                    <a:pt x="72" y="114"/>
                  </a:lnTo>
                  <a:lnTo>
                    <a:pt x="66" y="120"/>
                  </a:lnTo>
                  <a:lnTo>
                    <a:pt x="66" y="132"/>
                  </a:lnTo>
                  <a:lnTo>
                    <a:pt x="72" y="132"/>
                  </a:lnTo>
                  <a:lnTo>
                    <a:pt x="90" y="126"/>
                  </a:lnTo>
                  <a:lnTo>
                    <a:pt x="102" y="126"/>
                  </a:lnTo>
                  <a:lnTo>
                    <a:pt x="108" y="120"/>
                  </a:lnTo>
                  <a:lnTo>
                    <a:pt x="114" y="120"/>
                  </a:lnTo>
                  <a:lnTo>
                    <a:pt x="114" y="132"/>
                  </a:lnTo>
                  <a:lnTo>
                    <a:pt x="120" y="132"/>
                  </a:lnTo>
                  <a:lnTo>
                    <a:pt x="126" y="126"/>
                  </a:lnTo>
                  <a:lnTo>
                    <a:pt x="138" y="120"/>
                  </a:lnTo>
                  <a:lnTo>
                    <a:pt x="162" y="96"/>
                  </a:lnTo>
                  <a:lnTo>
                    <a:pt x="168" y="96"/>
                  </a:lnTo>
                  <a:lnTo>
                    <a:pt x="174" y="90"/>
                  </a:lnTo>
                  <a:lnTo>
                    <a:pt x="186" y="90"/>
                  </a:lnTo>
                  <a:lnTo>
                    <a:pt x="204" y="84"/>
                  </a:lnTo>
                  <a:lnTo>
                    <a:pt x="216" y="84"/>
                  </a:lnTo>
                  <a:lnTo>
                    <a:pt x="252" y="102"/>
                  </a:lnTo>
                  <a:lnTo>
                    <a:pt x="270" y="108"/>
                  </a:lnTo>
                  <a:lnTo>
                    <a:pt x="282" y="108"/>
                  </a:lnTo>
                  <a:lnTo>
                    <a:pt x="288" y="114"/>
                  </a:lnTo>
                  <a:lnTo>
                    <a:pt x="294" y="114"/>
                  </a:lnTo>
                  <a:lnTo>
                    <a:pt x="270" y="114"/>
                  </a:lnTo>
                  <a:lnTo>
                    <a:pt x="258" y="120"/>
                  </a:lnTo>
                  <a:lnTo>
                    <a:pt x="246" y="120"/>
                  </a:lnTo>
                  <a:lnTo>
                    <a:pt x="246" y="132"/>
                  </a:lnTo>
                  <a:lnTo>
                    <a:pt x="240" y="138"/>
                  </a:lnTo>
                  <a:lnTo>
                    <a:pt x="186" y="144"/>
                  </a:lnTo>
                  <a:lnTo>
                    <a:pt x="138" y="138"/>
                  </a:lnTo>
                  <a:lnTo>
                    <a:pt x="120" y="138"/>
                  </a:lnTo>
                  <a:lnTo>
                    <a:pt x="96" y="150"/>
                  </a:lnTo>
                  <a:lnTo>
                    <a:pt x="84" y="162"/>
                  </a:lnTo>
                  <a:lnTo>
                    <a:pt x="84" y="174"/>
                  </a:lnTo>
                  <a:lnTo>
                    <a:pt x="78" y="192"/>
                  </a:lnTo>
                  <a:lnTo>
                    <a:pt x="78" y="204"/>
                  </a:lnTo>
                  <a:lnTo>
                    <a:pt x="72" y="210"/>
                  </a:lnTo>
                  <a:lnTo>
                    <a:pt x="72" y="216"/>
                  </a:lnTo>
                  <a:lnTo>
                    <a:pt x="114" y="216"/>
                  </a:lnTo>
                  <a:lnTo>
                    <a:pt x="114" y="240"/>
                  </a:lnTo>
                  <a:lnTo>
                    <a:pt x="120" y="246"/>
                  </a:lnTo>
                  <a:lnTo>
                    <a:pt x="126" y="258"/>
                  </a:lnTo>
                  <a:lnTo>
                    <a:pt x="132" y="264"/>
                  </a:lnTo>
                  <a:lnTo>
                    <a:pt x="126" y="282"/>
                  </a:lnTo>
                  <a:lnTo>
                    <a:pt x="138" y="300"/>
                  </a:lnTo>
                  <a:lnTo>
                    <a:pt x="126" y="318"/>
                  </a:lnTo>
                  <a:lnTo>
                    <a:pt x="162" y="354"/>
                  </a:lnTo>
                  <a:lnTo>
                    <a:pt x="156" y="390"/>
                  </a:lnTo>
                  <a:lnTo>
                    <a:pt x="210" y="414"/>
                  </a:lnTo>
                  <a:lnTo>
                    <a:pt x="216" y="444"/>
                  </a:lnTo>
                  <a:lnTo>
                    <a:pt x="216" y="438"/>
                  </a:lnTo>
                  <a:lnTo>
                    <a:pt x="222" y="438"/>
                  </a:lnTo>
                  <a:lnTo>
                    <a:pt x="222" y="432"/>
                  </a:lnTo>
                  <a:lnTo>
                    <a:pt x="228" y="432"/>
                  </a:lnTo>
                  <a:lnTo>
                    <a:pt x="252" y="444"/>
                  </a:lnTo>
                  <a:lnTo>
                    <a:pt x="258" y="444"/>
                  </a:lnTo>
                  <a:lnTo>
                    <a:pt x="264" y="450"/>
                  </a:lnTo>
                  <a:lnTo>
                    <a:pt x="270" y="462"/>
                  </a:lnTo>
                  <a:lnTo>
                    <a:pt x="282" y="468"/>
                  </a:lnTo>
                  <a:lnTo>
                    <a:pt x="294" y="468"/>
                  </a:lnTo>
                  <a:lnTo>
                    <a:pt x="312" y="474"/>
                  </a:lnTo>
                  <a:lnTo>
                    <a:pt x="372" y="474"/>
                  </a:lnTo>
                  <a:lnTo>
                    <a:pt x="372" y="450"/>
                  </a:lnTo>
                  <a:lnTo>
                    <a:pt x="378" y="438"/>
                  </a:lnTo>
                  <a:lnTo>
                    <a:pt x="390" y="426"/>
                  </a:lnTo>
                  <a:lnTo>
                    <a:pt x="408" y="426"/>
                  </a:lnTo>
                  <a:lnTo>
                    <a:pt x="432" y="432"/>
                  </a:lnTo>
                  <a:lnTo>
                    <a:pt x="468" y="444"/>
                  </a:lnTo>
                  <a:lnTo>
                    <a:pt x="474" y="450"/>
                  </a:lnTo>
                  <a:lnTo>
                    <a:pt x="480" y="450"/>
                  </a:lnTo>
                  <a:lnTo>
                    <a:pt x="480" y="456"/>
                  </a:lnTo>
                  <a:lnTo>
                    <a:pt x="486" y="468"/>
                  </a:lnTo>
                  <a:lnTo>
                    <a:pt x="486" y="474"/>
                  </a:lnTo>
                  <a:lnTo>
                    <a:pt x="492" y="480"/>
                  </a:lnTo>
                  <a:lnTo>
                    <a:pt x="504" y="486"/>
                  </a:lnTo>
                  <a:lnTo>
                    <a:pt x="564" y="486"/>
                  </a:lnTo>
                  <a:lnTo>
                    <a:pt x="576" y="480"/>
                  </a:lnTo>
                  <a:lnTo>
                    <a:pt x="594" y="474"/>
                  </a:lnTo>
                  <a:lnTo>
                    <a:pt x="606" y="462"/>
                  </a:lnTo>
                  <a:lnTo>
                    <a:pt x="618" y="456"/>
                  </a:lnTo>
                  <a:lnTo>
                    <a:pt x="630" y="444"/>
                  </a:lnTo>
                  <a:lnTo>
                    <a:pt x="648" y="438"/>
                  </a:lnTo>
                  <a:lnTo>
                    <a:pt x="660" y="432"/>
                  </a:lnTo>
                  <a:lnTo>
                    <a:pt x="672" y="432"/>
                  </a:lnTo>
                  <a:lnTo>
                    <a:pt x="684" y="438"/>
                  </a:lnTo>
                  <a:lnTo>
                    <a:pt x="690" y="444"/>
                  </a:lnTo>
                  <a:lnTo>
                    <a:pt x="696" y="444"/>
                  </a:lnTo>
                  <a:lnTo>
                    <a:pt x="702" y="450"/>
                  </a:lnTo>
                  <a:lnTo>
                    <a:pt x="714" y="450"/>
                  </a:lnTo>
                  <a:lnTo>
                    <a:pt x="726" y="444"/>
                  </a:lnTo>
                  <a:lnTo>
                    <a:pt x="732" y="432"/>
                  </a:lnTo>
                  <a:lnTo>
                    <a:pt x="744" y="420"/>
                  </a:lnTo>
                  <a:lnTo>
                    <a:pt x="756" y="432"/>
                  </a:lnTo>
                  <a:lnTo>
                    <a:pt x="756" y="444"/>
                  </a:lnTo>
                  <a:lnTo>
                    <a:pt x="750" y="450"/>
                  </a:lnTo>
                  <a:lnTo>
                    <a:pt x="744" y="462"/>
                  </a:lnTo>
                  <a:lnTo>
                    <a:pt x="744" y="468"/>
                  </a:lnTo>
                  <a:lnTo>
                    <a:pt x="738" y="474"/>
                  </a:lnTo>
                  <a:lnTo>
                    <a:pt x="738" y="486"/>
                  </a:lnTo>
                  <a:lnTo>
                    <a:pt x="744" y="492"/>
                  </a:lnTo>
                  <a:lnTo>
                    <a:pt x="744" y="498"/>
                  </a:lnTo>
                  <a:lnTo>
                    <a:pt x="756" y="510"/>
                  </a:lnTo>
                  <a:lnTo>
                    <a:pt x="768" y="510"/>
                  </a:lnTo>
                  <a:lnTo>
                    <a:pt x="768" y="504"/>
                  </a:lnTo>
                  <a:lnTo>
                    <a:pt x="774" y="498"/>
                  </a:lnTo>
                  <a:lnTo>
                    <a:pt x="774" y="480"/>
                  </a:lnTo>
                  <a:lnTo>
                    <a:pt x="780" y="486"/>
                  </a:lnTo>
                  <a:lnTo>
                    <a:pt x="792" y="486"/>
                  </a:lnTo>
                  <a:lnTo>
                    <a:pt x="792" y="462"/>
                  </a:lnTo>
                  <a:lnTo>
                    <a:pt x="786" y="462"/>
                  </a:lnTo>
                  <a:lnTo>
                    <a:pt x="786" y="432"/>
                  </a:lnTo>
                  <a:lnTo>
                    <a:pt x="810" y="432"/>
                  </a:lnTo>
                  <a:lnTo>
                    <a:pt x="804" y="438"/>
                  </a:lnTo>
                  <a:lnTo>
                    <a:pt x="804" y="444"/>
                  </a:lnTo>
                  <a:lnTo>
                    <a:pt x="840" y="444"/>
                  </a:lnTo>
                  <a:lnTo>
                    <a:pt x="858" y="438"/>
                  </a:lnTo>
                  <a:lnTo>
                    <a:pt x="864" y="432"/>
                  </a:lnTo>
                  <a:lnTo>
                    <a:pt x="870" y="432"/>
                  </a:lnTo>
                  <a:lnTo>
                    <a:pt x="888" y="414"/>
                  </a:lnTo>
                  <a:lnTo>
                    <a:pt x="894" y="414"/>
                  </a:lnTo>
                  <a:lnTo>
                    <a:pt x="900" y="420"/>
                  </a:lnTo>
                  <a:lnTo>
                    <a:pt x="912" y="426"/>
                  </a:lnTo>
                  <a:lnTo>
                    <a:pt x="924" y="438"/>
                  </a:lnTo>
                  <a:lnTo>
                    <a:pt x="942" y="438"/>
                  </a:lnTo>
                  <a:lnTo>
                    <a:pt x="954" y="444"/>
                  </a:lnTo>
                  <a:lnTo>
                    <a:pt x="966" y="444"/>
                  </a:lnTo>
                  <a:lnTo>
                    <a:pt x="978" y="438"/>
                  </a:lnTo>
                  <a:lnTo>
                    <a:pt x="996" y="438"/>
                  </a:lnTo>
                  <a:lnTo>
                    <a:pt x="1002" y="432"/>
                  </a:lnTo>
                  <a:lnTo>
                    <a:pt x="1014" y="426"/>
                  </a:lnTo>
                  <a:lnTo>
                    <a:pt x="1026" y="414"/>
                  </a:lnTo>
                  <a:lnTo>
                    <a:pt x="1038" y="408"/>
                  </a:lnTo>
                  <a:lnTo>
                    <a:pt x="1086" y="408"/>
                  </a:lnTo>
                  <a:lnTo>
                    <a:pt x="1092" y="414"/>
                  </a:lnTo>
                  <a:lnTo>
                    <a:pt x="1110" y="414"/>
                  </a:lnTo>
                  <a:lnTo>
                    <a:pt x="1122" y="402"/>
                  </a:lnTo>
                  <a:lnTo>
                    <a:pt x="1146" y="402"/>
                  </a:lnTo>
                  <a:lnTo>
                    <a:pt x="1152" y="390"/>
                  </a:lnTo>
                  <a:lnTo>
                    <a:pt x="1152" y="384"/>
                  </a:lnTo>
                  <a:lnTo>
                    <a:pt x="1158" y="384"/>
                  </a:lnTo>
                  <a:lnTo>
                    <a:pt x="1158" y="408"/>
                  </a:lnTo>
                  <a:lnTo>
                    <a:pt x="1164" y="414"/>
                  </a:lnTo>
                  <a:lnTo>
                    <a:pt x="1170" y="414"/>
                  </a:lnTo>
                  <a:lnTo>
                    <a:pt x="1182" y="408"/>
                  </a:lnTo>
                  <a:lnTo>
                    <a:pt x="1188" y="402"/>
                  </a:lnTo>
                  <a:lnTo>
                    <a:pt x="1188" y="390"/>
                  </a:lnTo>
                  <a:lnTo>
                    <a:pt x="1230" y="390"/>
                  </a:lnTo>
                  <a:lnTo>
                    <a:pt x="1242" y="402"/>
                  </a:lnTo>
                  <a:lnTo>
                    <a:pt x="1254" y="402"/>
                  </a:lnTo>
                  <a:lnTo>
                    <a:pt x="1260" y="396"/>
                  </a:lnTo>
                  <a:lnTo>
                    <a:pt x="1260" y="390"/>
                  </a:lnTo>
                  <a:lnTo>
                    <a:pt x="1284" y="390"/>
                  </a:lnTo>
                  <a:lnTo>
                    <a:pt x="1290" y="396"/>
                  </a:lnTo>
                  <a:lnTo>
                    <a:pt x="1290" y="414"/>
                  </a:lnTo>
                  <a:lnTo>
                    <a:pt x="1332" y="402"/>
                  </a:lnTo>
                  <a:close/>
                  <a:moveTo>
                    <a:pt x="102" y="282"/>
                  </a:moveTo>
                  <a:lnTo>
                    <a:pt x="96" y="282"/>
                  </a:lnTo>
                  <a:lnTo>
                    <a:pt x="96" y="312"/>
                  </a:lnTo>
                  <a:lnTo>
                    <a:pt x="102" y="324"/>
                  </a:lnTo>
                  <a:lnTo>
                    <a:pt x="108" y="330"/>
                  </a:lnTo>
                  <a:lnTo>
                    <a:pt x="114" y="324"/>
                  </a:lnTo>
                  <a:lnTo>
                    <a:pt x="114" y="318"/>
                  </a:lnTo>
                  <a:lnTo>
                    <a:pt x="120" y="312"/>
                  </a:lnTo>
                  <a:lnTo>
                    <a:pt x="120" y="300"/>
                  </a:lnTo>
                  <a:lnTo>
                    <a:pt x="102" y="28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22" name="Tunisia">
              <a:extLst>
                <a:ext uri="{FF2B5EF4-FFF2-40B4-BE49-F238E27FC236}">
                  <a16:creationId xmlns:a16="http://schemas.microsoft.com/office/drawing/2014/main" id="{2327DD49-1AA1-AD1D-0323-974348DDF75A}"/>
                </a:ext>
              </a:extLst>
            </p:cNvPr>
            <p:cNvSpPr>
              <a:spLocks/>
            </p:cNvSpPr>
            <p:nvPr/>
          </p:nvSpPr>
          <p:spPr bwMode="gray">
            <a:xfrm>
              <a:off x="4433888" y="2868613"/>
              <a:ext cx="109537" cy="228600"/>
            </a:xfrm>
            <a:custGeom>
              <a:avLst/>
              <a:gdLst>
                <a:gd name="T0" fmla="*/ 2147483647 w 276"/>
                <a:gd name="T1" fmla="*/ 2147483647 h 570"/>
                <a:gd name="T2" fmla="*/ 2147483647 w 276"/>
                <a:gd name="T3" fmla="*/ 2147483647 h 570"/>
                <a:gd name="T4" fmla="*/ 2147483647 w 276"/>
                <a:gd name="T5" fmla="*/ 2147483647 h 570"/>
                <a:gd name="T6" fmla="*/ 2147483647 w 276"/>
                <a:gd name="T7" fmla="*/ 2147483647 h 570"/>
                <a:gd name="T8" fmla="*/ 2147483647 w 276"/>
                <a:gd name="T9" fmla="*/ 2147483647 h 570"/>
                <a:gd name="T10" fmla="*/ 2147483647 w 276"/>
                <a:gd name="T11" fmla="*/ 2147483647 h 570"/>
                <a:gd name="T12" fmla="*/ 0 w 276"/>
                <a:gd name="T13" fmla="*/ 2147483647 h 570"/>
                <a:gd name="T14" fmla="*/ 2147483647 w 276"/>
                <a:gd name="T15" fmla="*/ 2147483647 h 570"/>
                <a:gd name="T16" fmla="*/ 2147483647 w 276"/>
                <a:gd name="T17" fmla="*/ 2147483647 h 570"/>
                <a:gd name="T18" fmla="*/ 2147483647 w 276"/>
                <a:gd name="T19" fmla="*/ 2147483647 h 570"/>
                <a:gd name="T20" fmla="*/ 2147483647 w 276"/>
                <a:gd name="T21" fmla="*/ 2147483647 h 570"/>
                <a:gd name="T22" fmla="*/ 2147483647 w 276"/>
                <a:gd name="T23" fmla="*/ 2147483647 h 570"/>
                <a:gd name="T24" fmla="*/ 2147483647 w 276"/>
                <a:gd name="T25" fmla="*/ 2147483647 h 570"/>
                <a:gd name="T26" fmla="*/ 2147483647 w 276"/>
                <a:gd name="T27" fmla="*/ 2147483647 h 570"/>
                <a:gd name="T28" fmla="*/ 2147483647 w 276"/>
                <a:gd name="T29" fmla="*/ 2147483647 h 570"/>
                <a:gd name="T30" fmla="*/ 2147483647 w 276"/>
                <a:gd name="T31" fmla="*/ 2147483647 h 570"/>
                <a:gd name="T32" fmla="*/ 2147483647 w 276"/>
                <a:gd name="T33" fmla="*/ 2147483647 h 570"/>
                <a:gd name="T34" fmla="*/ 2147483647 w 276"/>
                <a:gd name="T35" fmla="*/ 2147483647 h 570"/>
                <a:gd name="T36" fmla="*/ 2147483647 w 276"/>
                <a:gd name="T37" fmla="*/ 2147483647 h 570"/>
                <a:gd name="T38" fmla="*/ 2147483647 w 276"/>
                <a:gd name="T39" fmla="*/ 2147483647 h 570"/>
                <a:gd name="T40" fmla="*/ 2147483647 w 276"/>
                <a:gd name="T41" fmla="*/ 2147483647 h 570"/>
                <a:gd name="T42" fmla="*/ 2147483647 w 276"/>
                <a:gd name="T43" fmla="*/ 2147483647 h 570"/>
                <a:gd name="T44" fmla="*/ 2147483647 w 276"/>
                <a:gd name="T45" fmla="*/ 2147483647 h 570"/>
                <a:gd name="T46" fmla="*/ 2147483647 w 276"/>
                <a:gd name="T47" fmla="*/ 2147483647 h 570"/>
                <a:gd name="T48" fmla="*/ 2147483647 w 276"/>
                <a:gd name="T49" fmla="*/ 2147483647 h 570"/>
                <a:gd name="T50" fmla="*/ 2147483647 w 276"/>
                <a:gd name="T51" fmla="*/ 2147483647 h 570"/>
                <a:gd name="T52" fmla="*/ 2147483647 w 276"/>
                <a:gd name="T53" fmla="*/ 2147483647 h 570"/>
                <a:gd name="T54" fmla="*/ 2147483647 w 276"/>
                <a:gd name="T55" fmla="*/ 2147483647 h 570"/>
                <a:gd name="T56" fmla="*/ 2147483647 w 276"/>
                <a:gd name="T57" fmla="*/ 2147483647 h 570"/>
                <a:gd name="T58" fmla="*/ 2147483647 w 276"/>
                <a:gd name="T59" fmla="*/ 2147483647 h 570"/>
                <a:gd name="T60" fmla="*/ 2147483647 w 276"/>
                <a:gd name="T61" fmla="*/ 2147483647 h 570"/>
                <a:gd name="T62" fmla="*/ 2147483647 w 276"/>
                <a:gd name="T63" fmla="*/ 2147483647 h 570"/>
                <a:gd name="T64" fmla="*/ 2147483647 w 276"/>
                <a:gd name="T65" fmla="*/ 2147483647 h 570"/>
                <a:gd name="T66" fmla="*/ 2147483647 w 276"/>
                <a:gd name="T67" fmla="*/ 2147483647 h 570"/>
                <a:gd name="T68" fmla="*/ 2147483647 w 276"/>
                <a:gd name="T69" fmla="*/ 2147483647 h 570"/>
                <a:gd name="T70" fmla="*/ 2147483647 w 276"/>
                <a:gd name="T71" fmla="*/ 2147483647 h 570"/>
                <a:gd name="T72" fmla="*/ 2147483647 w 276"/>
                <a:gd name="T73" fmla="*/ 2147483647 h 570"/>
                <a:gd name="T74" fmla="*/ 2147483647 w 276"/>
                <a:gd name="T75" fmla="*/ 2147483647 h 570"/>
                <a:gd name="T76" fmla="*/ 2147483647 w 276"/>
                <a:gd name="T77" fmla="*/ 2147483647 h 570"/>
                <a:gd name="T78" fmla="*/ 2147483647 w 276"/>
                <a:gd name="T79" fmla="*/ 2147483647 h 570"/>
                <a:gd name="T80" fmla="*/ 2147483647 w 276"/>
                <a:gd name="T81" fmla="*/ 2147483647 h 570"/>
                <a:gd name="T82" fmla="*/ 2147483647 w 276"/>
                <a:gd name="T83" fmla="*/ 2147483647 h 570"/>
                <a:gd name="T84" fmla="*/ 2147483647 w 276"/>
                <a:gd name="T85" fmla="*/ 2147483647 h 570"/>
                <a:gd name="T86" fmla="*/ 2147483647 w 276"/>
                <a:gd name="T87" fmla="*/ 2147483647 h 570"/>
                <a:gd name="T88" fmla="*/ 2147483647 w 276"/>
                <a:gd name="T89" fmla="*/ 0 h 570"/>
                <a:gd name="T90" fmla="*/ 2147483647 w 276"/>
                <a:gd name="T91" fmla="*/ 2147483647 h 570"/>
                <a:gd name="T92" fmla="*/ 2147483647 w 276"/>
                <a:gd name="T93" fmla="*/ 2147483647 h 570"/>
                <a:gd name="T94" fmla="*/ 2147483647 w 276"/>
                <a:gd name="T95" fmla="*/ 2147483647 h 5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6"/>
                <a:gd name="T145" fmla="*/ 0 h 570"/>
                <a:gd name="T146" fmla="*/ 276 w 276"/>
                <a:gd name="T147" fmla="*/ 570 h 5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6" h="570">
                  <a:moveTo>
                    <a:pt x="42" y="60"/>
                  </a:moveTo>
                  <a:lnTo>
                    <a:pt x="60" y="66"/>
                  </a:lnTo>
                  <a:lnTo>
                    <a:pt x="60" y="78"/>
                  </a:lnTo>
                  <a:lnTo>
                    <a:pt x="54" y="90"/>
                  </a:lnTo>
                  <a:lnTo>
                    <a:pt x="54" y="126"/>
                  </a:lnTo>
                  <a:lnTo>
                    <a:pt x="60" y="138"/>
                  </a:lnTo>
                  <a:lnTo>
                    <a:pt x="60" y="180"/>
                  </a:lnTo>
                  <a:lnTo>
                    <a:pt x="54" y="192"/>
                  </a:lnTo>
                  <a:lnTo>
                    <a:pt x="54" y="204"/>
                  </a:lnTo>
                  <a:lnTo>
                    <a:pt x="48" y="210"/>
                  </a:lnTo>
                  <a:lnTo>
                    <a:pt x="48" y="216"/>
                  </a:lnTo>
                  <a:lnTo>
                    <a:pt x="24" y="234"/>
                  </a:lnTo>
                  <a:lnTo>
                    <a:pt x="0" y="258"/>
                  </a:lnTo>
                  <a:lnTo>
                    <a:pt x="0" y="300"/>
                  </a:lnTo>
                  <a:lnTo>
                    <a:pt x="12" y="300"/>
                  </a:lnTo>
                  <a:lnTo>
                    <a:pt x="12" y="330"/>
                  </a:lnTo>
                  <a:lnTo>
                    <a:pt x="24" y="330"/>
                  </a:lnTo>
                  <a:lnTo>
                    <a:pt x="42" y="336"/>
                  </a:lnTo>
                  <a:lnTo>
                    <a:pt x="54" y="348"/>
                  </a:lnTo>
                  <a:lnTo>
                    <a:pt x="54" y="390"/>
                  </a:lnTo>
                  <a:lnTo>
                    <a:pt x="60" y="390"/>
                  </a:lnTo>
                  <a:lnTo>
                    <a:pt x="66" y="396"/>
                  </a:lnTo>
                  <a:lnTo>
                    <a:pt x="90" y="408"/>
                  </a:lnTo>
                  <a:lnTo>
                    <a:pt x="96" y="420"/>
                  </a:lnTo>
                  <a:lnTo>
                    <a:pt x="102" y="426"/>
                  </a:lnTo>
                  <a:lnTo>
                    <a:pt x="108" y="450"/>
                  </a:lnTo>
                  <a:lnTo>
                    <a:pt x="114" y="492"/>
                  </a:lnTo>
                  <a:lnTo>
                    <a:pt x="126" y="540"/>
                  </a:lnTo>
                  <a:lnTo>
                    <a:pt x="138" y="570"/>
                  </a:lnTo>
                  <a:lnTo>
                    <a:pt x="144" y="564"/>
                  </a:lnTo>
                  <a:lnTo>
                    <a:pt x="156" y="564"/>
                  </a:lnTo>
                  <a:lnTo>
                    <a:pt x="186" y="534"/>
                  </a:lnTo>
                  <a:lnTo>
                    <a:pt x="186" y="510"/>
                  </a:lnTo>
                  <a:lnTo>
                    <a:pt x="174" y="486"/>
                  </a:lnTo>
                  <a:lnTo>
                    <a:pt x="174" y="468"/>
                  </a:lnTo>
                  <a:lnTo>
                    <a:pt x="192" y="450"/>
                  </a:lnTo>
                  <a:lnTo>
                    <a:pt x="198" y="450"/>
                  </a:lnTo>
                  <a:lnTo>
                    <a:pt x="204" y="438"/>
                  </a:lnTo>
                  <a:lnTo>
                    <a:pt x="210" y="432"/>
                  </a:lnTo>
                  <a:lnTo>
                    <a:pt x="216" y="420"/>
                  </a:lnTo>
                  <a:lnTo>
                    <a:pt x="222" y="414"/>
                  </a:lnTo>
                  <a:lnTo>
                    <a:pt x="234" y="408"/>
                  </a:lnTo>
                  <a:lnTo>
                    <a:pt x="246" y="408"/>
                  </a:lnTo>
                  <a:lnTo>
                    <a:pt x="270" y="396"/>
                  </a:lnTo>
                  <a:lnTo>
                    <a:pt x="276" y="390"/>
                  </a:lnTo>
                  <a:lnTo>
                    <a:pt x="276" y="384"/>
                  </a:lnTo>
                  <a:lnTo>
                    <a:pt x="264" y="372"/>
                  </a:lnTo>
                  <a:lnTo>
                    <a:pt x="258" y="372"/>
                  </a:lnTo>
                  <a:lnTo>
                    <a:pt x="264" y="330"/>
                  </a:lnTo>
                  <a:lnTo>
                    <a:pt x="252" y="330"/>
                  </a:lnTo>
                  <a:lnTo>
                    <a:pt x="240" y="300"/>
                  </a:lnTo>
                  <a:lnTo>
                    <a:pt x="228" y="294"/>
                  </a:lnTo>
                  <a:lnTo>
                    <a:pt x="222" y="306"/>
                  </a:lnTo>
                  <a:lnTo>
                    <a:pt x="216" y="294"/>
                  </a:lnTo>
                  <a:lnTo>
                    <a:pt x="198" y="294"/>
                  </a:lnTo>
                  <a:lnTo>
                    <a:pt x="186" y="288"/>
                  </a:lnTo>
                  <a:lnTo>
                    <a:pt x="180" y="282"/>
                  </a:lnTo>
                  <a:lnTo>
                    <a:pt x="168" y="276"/>
                  </a:lnTo>
                  <a:lnTo>
                    <a:pt x="168" y="246"/>
                  </a:lnTo>
                  <a:lnTo>
                    <a:pt x="174" y="240"/>
                  </a:lnTo>
                  <a:lnTo>
                    <a:pt x="180" y="240"/>
                  </a:lnTo>
                  <a:lnTo>
                    <a:pt x="234" y="186"/>
                  </a:lnTo>
                  <a:lnTo>
                    <a:pt x="240" y="174"/>
                  </a:lnTo>
                  <a:lnTo>
                    <a:pt x="240" y="156"/>
                  </a:lnTo>
                  <a:lnTo>
                    <a:pt x="234" y="144"/>
                  </a:lnTo>
                  <a:lnTo>
                    <a:pt x="216" y="126"/>
                  </a:lnTo>
                  <a:lnTo>
                    <a:pt x="204" y="120"/>
                  </a:lnTo>
                  <a:lnTo>
                    <a:pt x="198" y="120"/>
                  </a:lnTo>
                  <a:lnTo>
                    <a:pt x="198" y="102"/>
                  </a:lnTo>
                  <a:lnTo>
                    <a:pt x="204" y="90"/>
                  </a:lnTo>
                  <a:lnTo>
                    <a:pt x="204" y="78"/>
                  </a:lnTo>
                  <a:lnTo>
                    <a:pt x="210" y="72"/>
                  </a:lnTo>
                  <a:lnTo>
                    <a:pt x="222" y="66"/>
                  </a:lnTo>
                  <a:lnTo>
                    <a:pt x="228" y="60"/>
                  </a:lnTo>
                  <a:lnTo>
                    <a:pt x="234" y="48"/>
                  </a:lnTo>
                  <a:lnTo>
                    <a:pt x="234" y="36"/>
                  </a:lnTo>
                  <a:lnTo>
                    <a:pt x="240" y="30"/>
                  </a:lnTo>
                  <a:lnTo>
                    <a:pt x="240" y="18"/>
                  </a:lnTo>
                  <a:lnTo>
                    <a:pt x="228" y="18"/>
                  </a:lnTo>
                  <a:lnTo>
                    <a:pt x="222" y="30"/>
                  </a:lnTo>
                  <a:lnTo>
                    <a:pt x="210" y="36"/>
                  </a:lnTo>
                  <a:lnTo>
                    <a:pt x="204" y="48"/>
                  </a:lnTo>
                  <a:lnTo>
                    <a:pt x="192" y="60"/>
                  </a:lnTo>
                  <a:lnTo>
                    <a:pt x="186" y="60"/>
                  </a:lnTo>
                  <a:lnTo>
                    <a:pt x="174" y="54"/>
                  </a:lnTo>
                  <a:lnTo>
                    <a:pt x="162" y="42"/>
                  </a:lnTo>
                  <a:lnTo>
                    <a:pt x="174" y="30"/>
                  </a:lnTo>
                  <a:lnTo>
                    <a:pt x="174" y="24"/>
                  </a:lnTo>
                  <a:lnTo>
                    <a:pt x="180" y="12"/>
                  </a:lnTo>
                  <a:lnTo>
                    <a:pt x="168" y="0"/>
                  </a:lnTo>
                  <a:lnTo>
                    <a:pt x="138" y="0"/>
                  </a:lnTo>
                  <a:lnTo>
                    <a:pt x="126" y="6"/>
                  </a:lnTo>
                  <a:lnTo>
                    <a:pt x="108" y="12"/>
                  </a:lnTo>
                  <a:lnTo>
                    <a:pt x="96" y="18"/>
                  </a:lnTo>
                  <a:lnTo>
                    <a:pt x="84" y="30"/>
                  </a:lnTo>
                  <a:lnTo>
                    <a:pt x="84" y="42"/>
                  </a:lnTo>
                  <a:lnTo>
                    <a:pt x="42" y="6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23" name="Togo">
              <a:extLst>
                <a:ext uri="{FF2B5EF4-FFF2-40B4-BE49-F238E27FC236}">
                  <a16:creationId xmlns:a16="http://schemas.microsoft.com/office/drawing/2014/main" id="{AF91127E-8653-6132-B1A6-B3808A7F8083}"/>
                </a:ext>
              </a:extLst>
            </p:cNvPr>
            <p:cNvSpPr>
              <a:spLocks/>
            </p:cNvSpPr>
            <p:nvPr/>
          </p:nvSpPr>
          <p:spPr bwMode="gray">
            <a:xfrm>
              <a:off x="4210050" y="3719513"/>
              <a:ext cx="57150" cy="161925"/>
            </a:xfrm>
            <a:custGeom>
              <a:avLst/>
              <a:gdLst>
                <a:gd name="T0" fmla="*/ 2147483647 w 138"/>
                <a:gd name="T1" fmla="*/ 2147483647 h 402"/>
                <a:gd name="T2" fmla="*/ 2147483647 w 138"/>
                <a:gd name="T3" fmla="*/ 2147483647 h 402"/>
                <a:gd name="T4" fmla="*/ 2147483647 w 138"/>
                <a:gd name="T5" fmla="*/ 2147483647 h 402"/>
                <a:gd name="T6" fmla="*/ 2147483647 w 138"/>
                <a:gd name="T7" fmla="*/ 2147483647 h 402"/>
                <a:gd name="T8" fmla="*/ 2147483647 w 138"/>
                <a:gd name="T9" fmla="*/ 2147483647 h 402"/>
                <a:gd name="T10" fmla="*/ 2147483647 w 138"/>
                <a:gd name="T11" fmla="*/ 2147483647 h 402"/>
                <a:gd name="T12" fmla="*/ 2147483647 w 138"/>
                <a:gd name="T13" fmla="*/ 2147483647 h 402"/>
                <a:gd name="T14" fmla="*/ 2147483647 w 138"/>
                <a:gd name="T15" fmla="*/ 2147483647 h 402"/>
                <a:gd name="T16" fmla="*/ 2147483647 w 138"/>
                <a:gd name="T17" fmla="*/ 2147483647 h 402"/>
                <a:gd name="T18" fmla="*/ 2147483647 w 138"/>
                <a:gd name="T19" fmla="*/ 2147483647 h 402"/>
                <a:gd name="T20" fmla="*/ 2147483647 w 138"/>
                <a:gd name="T21" fmla="*/ 2147483647 h 402"/>
                <a:gd name="T22" fmla="*/ 2147483647 w 138"/>
                <a:gd name="T23" fmla="*/ 2147483647 h 402"/>
                <a:gd name="T24" fmla="*/ 2147483647 w 138"/>
                <a:gd name="T25" fmla="*/ 2147483647 h 402"/>
                <a:gd name="T26" fmla="*/ 2147483647 w 138"/>
                <a:gd name="T27" fmla="*/ 2147483647 h 402"/>
                <a:gd name="T28" fmla="*/ 2147483647 w 138"/>
                <a:gd name="T29" fmla="*/ 2147483647 h 402"/>
                <a:gd name="T30" fmla="*/ 2147483647 w 138"/>
                <a:gd name="T31" fmla="*/ 2147483647 h 402"/>
                <a:gd name="T32" fmla="*/ 2147483647 w 138"/>
                <a:gd name="T33" fmla="*/ 0 h 402"/>
                <a:gd name="T34" fmla="*/ 2147483647 w 138"/>
                <a:gd name="T35" fmla="*/ 0 h 402"/>
                <a:gd name="T36" fmla="*/ 2147483647 w 138"/>
                <a:gd name="T37" fmla="*/ 2147483647 h 402"/>
                <a:gd name="T38" fmla="*/ 0 w 138"/>
                <a:gd name="T39" fmla="*/ 2147483647 h 402"/>
                <a:gd name="T40" fmla="*/ 2147483647 w 138"/>
                <a:gd name="T41" fmla="*/ 2147483647 h 402"/>
                <a:gd name="T42" fmla="*/ 2147483647 w 138"/>
                <a:gd name="T43" fmla="*/ 2147483647 h 402"/>
                <a:gd name="T44" fmla="*/ 2147483647 w 138"/>
                <a:gd name="T45" fmla="*/ 2147483647 h 402"/>
                <a:gd name="T46" fmla="*/ 2147483647 w 138"/>
                <a:gd name="T47" fmla="*/ 2147483647 h 402"/>
                <a:gd name="T48" fmla="*/ 2147483647 w 138"/>
                <a:gd name="T49" fmla="*/ 2147483647 h 402"/>
                <a:gd name="T50" fmla="*/ 2147483647 w 138"/>
                <a:gd name="T51" fmla="*/ 2147483647 h 402"/>
                <a:gd name="T52" fmla="*/ 2147483647 w 138"/>
                <a:gd name="T53" fmla="*/ 2147483647 h 402"/>
                <a:gd name="T54" fmla="*/ 2147483647 w 138"/>
                <a:gd name="T55" fmla="*/ 2147483647 h 402"/>
                <a:gd name="T56" fmla="*/ 2147483647 w 138"/>
                <a:gd name="T57" fmla="*/ 2147483647 h 402"/>
                <a:gd name="T58" fmla="*/ 2147483647 w 138"/>
                <a:gd name="T59" fmla="*/ 2147483647 h 402"/>
                <a:gd name="T60" fmla="*/ 2147483647 w 138"/>
                <a:gd name="T61" fmla="*/ 2147483647 h 402"/>
                <a:gd name="T62" fmla="*/ 2147483647 w 138"/>
                <a:gd name="T63" fmla="*/ 2147483647 h 402"/>
                <a:gd name="T64" fmla="*/ 2147483647 w 138"/>
                <a:gd name="T65" fmla="*/ 2147483647 h 402"/>
                <a:gd name="T66" fmla="*/ 2147483647 w 138"/>
                <a:gd name="T67" fmla="*/ 2147483647 h 402"/>
                <a:gd name="T68" fmla="*/ 2147483647 w 138"/>
                <a:gd name="T69" fmla="*/ 2147483647 h 402"/>
                <a:gd name="T70" fmla="*/ 2147483647 w 138"/>
                <a:gd name="T71" fmla="*/ 2147483647 h 402"/>
                <a:gd name="T72" fmla="*/ 2147483647 w 138"/>
                <a:gd name="T73" fmla="*/ 2147483647 h 402"/>
                <a:gd name="T74" fmla="*/ 2147483647 w 138"/>
                <a:gd name="T75" fmla="*/ 2147483647 h 402"/>
                <a:gd name="T76" fmla="*/ 2147483647 w 138"/>
                <a:gd name="T77" fmla="*/ 2147483647 h 402"/>
                <a:gd name="T78" fmla="*/ 2147483647 w 138"/>
                <a:gd name="T79" fmla="*/ 2147483647 h 402"/>
                <a:gd name="T80" fmla="*/ 2147483647 w 138"/>
                <a:gd name="T81" fmla="*/ 2147483647 h 402"/>
                <a:gd name="T82" fmla="*/ 2147483647 w 138"/>
                <a:gd name="T83" fmla="*/ 2147483647 h 402"/>
                <a:gd name="T84" fmla="*/ 2147483647 w 138"/>
                <a:gd name="T85" fmla="*/ 2147483647 h 402"/>
                <a:gd name="T86" fmla="*/ 2147483647 w 138"/>
                <a:gd name="T87" fmla="*/ 2147483647 h 402"/>
                <a:gd name="T88" fmla="*/ 2147483647 w 138"/>
                <a:gd name="T89" fmla="*/ 2147483647 h 402"/>
                <a:gd name="T90" fmla="*/ 2147483647 w 138"/>
                <a:gd name="T91" fmla="*/ 2147483647 h 402"/>
                <a:gd name="T92" fmla="*/ 2147483647 w 138"/>
                <a:gd name="T93" fmla="*/ 2147483647 h 402"/>
                <a:gd name="T94" fmla="*/ 2147483647 w 138"/>
                <a:gd name="T95" fmla="*/ 2147483647 h 402"/>
                <a:gd name="T96" fmla="*/ 2147483647 w 138"/>
                <a:gd name="T97" fmla="*/ 2147483647 h 402"/>
                <a:gd name="T98" fmla="*/ 2147483647 w 138"/>
                <a:gd name="T99" fmla="*/ 2147483647 h 402"/>
                <a:gd name="T100" fmla="*/ 2147483647 w 138"/>
                <a:gd name="T101" fmla="*/ 2147483647 h 402"/>
                <a:gd name="T102" fmla="*/ 2147483647 w 138"/>
                <a:gd name="T103" fmla="*/ 2147483647 h 4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8"/>
                <a:gd name="T157" fmla="*/ 0 h 402"/>
                <a:gd name="T158" fmla="*/ 138 w 138"/>
                <a:gd name="T159" fmla="*/ 402 h 4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8" h="402">
                  <a:moveTo>
                    <a:pt x="126" y="354"/>
                  </a:moveTo>
                  <a:lnTo>
                    <a:pt x="120" y="288"/>
                  </a:lnTo>
                  <a:lnTo>
                    <a:pt x="132" y="282"/>
                  </a:lnTo>
                  <a:lnTo>
                    <a:pt x="120" y="270"/>
                  </a:lnTo>
                  <a:lnTo>
                    <a:pt x="120" y="210"/>
                  </a:lnTo>
                  <a:lnTo>
                    <a:pt x="132" y="198"/>
                  </a:lnTo>
                  <a:lnTo>
                    <a:pt x="126" y="186"/>
                  </a:lnTo>
                  <a:lnTo>
                    <a:pt x="126" y="156"/>
                  </a:lnTo>
                  <a:lnTo>
                    <a:pt x="120" y="144"/>
                  </a:lnTo>
                  <a:lnTo>
                    <a:pt x="108" y="132"/>
                  </a:lnTo>
                  <a:lnTo>
                    <a:pt x="108" y="90"/>
                  </a:lnTo>
                  <a:lnTo>
                    <a:pt x="78" y="60"/>
                  </a:lnTo>
                  <a:lnTo>
                    <a:pt x="66" y="54"/>
                  </a:lnTo>
                  <a:lnTo>
                    <a:pt x="66" y="24"/>
                  </a:lnTo>
                  <a:lnTo>
                    <a:pt x="72" y="6"/>
                  </a:lnTo>
                  <a:lnTo>
                    <a:pt x="54" y="6"/>
                  </a:lnTo>
                  <a:lnTo>
                    <a:pt x="30" y="0"/>
                  </a:lnTo>
                  <a:lnTo>
                    <a:pt x="12" y="0"/>
                  </a:lnTo>
                  <a:lnTo>
                    <a:pt x="12" y="18"/>
                  </a:lnTo>
                  <a:lnTo>
                    <a:pt x="0" y="30"/>
                  </a:lnTo>
                  <a:lnTo>
                    <a:pt x="36" y="54"/>
                  </a:lnTo>
                  <a:lnTo>
                    <a:pt x="24" y="132"/>
                  </a:lnTo>
                  <a:lnTo>
                    <a:pt x="36" y="120"/>
                  </a:lnTo>
                  <a:lnTo>
                    <a:pt x="42" y="120"/>
                  </a:lnTo>
                  <a:lnTo>
                    <a:pt x="48" y="126"/>
                  </a:lnTo>
                  <a:lnTo>
                    <a:pt x="48" y="150"/>
                  </a:lnTo>
                  <a:lnTo>
                    <a:pt x="42" y="162"/>
                  </a:lnTo>
                  <a:lnTo>
                    <a:pt x="54" y="174"/>
                  </a:lnTo>
                  <a:lnTo>
                    <a:pt x="54" y="180"/>
                  </a:lnTo>
                  <a:lnTo>
                    <a:pt x="48" y="180"/>
                  </a:lnTo>
                  <a:lnTo>
                    <a:pt x="36" y="192"/>
                  </a:lnTo>
                  <a:lnTo>
                    <a:pt x="42" y="198"/>
                  </a:lnTo>
                  <a:lnTo>
                    <a:pt x="54" y="204"/>
                  </a:lnTo>
                  <a:lnTo>
                    <a:pt x="60" y="210"/>
                  </a:lnTo>
                  <a:lnTo>
                    <a:pt x="60" y="222"/>
                  </a:lnTo>
                  <a:lnTo>
                    <a:pt x="54" y="228"/>
                  </a:lnTo>
                  <a:lnTo>
                    <a:pt x="54" y="270"/>
                  </a:lnTo>
                  <a:lnTo>
                    <a:pt x="48" y="276"/>
                  </a:lnTo>
                  <a:lnTo>
                    <a:pt x="48" y="294"/>
                  </a:lnTo>
                  <a:lnTo>
                    <a:pt x="54" y="294"/>
                  </a:lnTo>
                  <a:lnTo>
                    <a:pt x="60" y="300"/>
                  </a:lnTo>
                  <a:lnTo>
                    <a:pt x="60" y="312"/>
                  </a:lnTo>
                  <a:lnTo>
                    <a:pt x="54" y="324"/>
                  </a:lnTo>
                  <a:lnTo>
                    <a:pt x="54" y="336"/>
                  </a:lnTo>
                  <a:lnTo>
                    <a:pt x="66" y="378"/>
                  </a:lnTo>
                  <a:lnTo>
                    <a:pt x="96" y="402"/>
                  </a:lnTo>
                  <a:lnTo>
                    <a:pt x="108" y="396"/>
                  </a:lnTo>
                  <a:lnTo>
                    <a:pt x="120" y="384"/>
                  </a:lnTo>
                  <a:lnTo>
                    <a:pt x="138" y="384"/>
                  </a:lnTo>
                  <a:lnTo>
                    <a:pt x="138" y="372"/>
                  </a:lnTo>
                  <a:lnTo>
                    <a:pt x="126" y="360"/>
                  </a:lnTo>
                  <a:lnTo>
                    <a:pt x="126" y="354"/>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24" name="Thailand">
              <a:extLst>
                <a:ext uri="{FF2B5EF4-FFF2-40B4-BE49-F238E27FC236}">
                  <a16:creationId xmlns:a16="http://schemas.microsoft.com/office/drawing/2014/main" id="{667A1D82-16B7-F4B6-E058-BF4D52CEE55D}"/>
                </a:ext>
              </a:extLst>
            </p:cNvPr>
            <p:cNvSpPr>
              <a:spLocks/>
            </p:cNvSpPr>
            <p:nvPr/>
          </p:nvSpPr>
          <p:spPr bwMode="gray">
            <a:xfrm>
              <a:off x="6969125" y="3416301"/>
              <a:ext cx="249237" cy="477838"/>
            </a:xfrm>
            <a:custGeom>
              <a:avLst/>
              <a:gdLst>
                <a:gd name="T0" fmla="*/ 2147483647 w 618"/>
                <a:gd name="T1" fmla="*/ 2147483647 h 1188"/>
                <a:gd name="T2" fmla="*/ 2147483647 w 618"/>
                <a:gd name="T3" fmla="*/ 2147483647 h 1188"/>
                <a:gd name="T4" fmla="*/ 2147483647 w 618"/>
                <a:gd name="T5" fmla="*/ 2147483647 h 1188"/>
                <a:gd name="T6" fmla="*/ 2147483647 w 618"/>
                <a:gd name="T7" fmla="*/ 2147483647 h 1188"/>
                <a:gd name="T8" fmla="*/ 2147483647 w 618"/>
                <a:gd name="T9" fmla="*/ 2147483647 h 1188"/>
                <a:gd name="T10" fmla="*/ 2147483647 w 618"/>
                <a:gd name="T11" fmla="*/ 2147483647 h 1188"/>
                <a:gd name="T12" fmla="*/ 2147483647 w 618"/>
                <a:gd name="T13" fmla="*/ 2147483647 h 1188"/>
                <a:gd name="T14" fmla="*/ 2147483647 w 618"/>
                <a:gd name="T15" fmla="*/ 2147483647 h 1188"/>
                <a:gd name="T16" fmla="*/ 2147483647 w 618"/>
                <a:gd name="T17" fmla="*/ 2147483647 h 1188"/>
                <a:gd name="T18" fmla="*/ 2147483647 w 618"/>
                <a:gd name="T19" fmla="*/ 2147483647 h 1188"/>
                <a:gd name="T20" fmla="*/ 2147483647 w 618"/>
                <a:gd name="T21" fmla="*/ 2147483647 h 1188"/>
                <a:gd name="T22" fmla="*/ 2147483647 w 618"/>
                <a:gd name="T23" fmla="*/ 2147483647 h 1188"/>
                <a:gd name="T24" fmla="*/ 2147483647 w 618"/>
                <a:gd name="T25" fmla="*/ 0 h 1188"/>
                <a:gd name="T26" fmla="*/ 2147483647 w 618"/>
                <a:gd name="T27" fmla="*/ 2147483647 h 1188"/>
                <a:gd name="T28" fmla="*/ 2147483647 w 618"/>
                <a:gd name="T29" fmla="*/ 2147483647 h 1188"/>
                <a:gd name="T30" fmla="*/ 2147483647 w 618"/>
                <a:gd name="T31" fmla="*/ 2147483647 h 1188"/>
                <a:gd name="T32" fmla="*/ 0 w 618"/>
                <a:gd name="T33" fmla="*/ 2147483647 h 1188"/>
                <a:gd name="T34" fmla="*/ 2147483647 w 618"/>
                <a:gd name="T35" fmla="*/ 2147483647 h 1188"/>
                <a:gd name="T36" fmla="*/ 2147483647 w 618"/>
                <a:gd name="T37" fmla="*/ 2147483647 h 1188"/>
                <a:gd name="T38" fmla="*/ 2147483647 w 618"/>
                <a:gd name="T39" fmla="*/ 2147483647 h 1188"/>
                <a:gd name="T40" fmla="*/ 2147483647 w 618"/>
                <a:gd name="T41" fmla="*/ 2147483647 h 1188"/>
                <a:gd name="T42" fmla="*/ 2147483647 w 618"/>
                <a:gd name="T43" fmla="*/ 2147483647 h 1188"/>
                <a:gd name="T44" fmla="*/ 2147483647 w 618"/>
                <a:gd name="T45" fmla="*/ 2147483647 h 1188"/>
                <a:gd name="T46" fmla="*/ 2147483647 w 618"/>
                <a:gd name="T47" fmla="*/ 2147483647 h 1188"/>
                <a:gd name="T48" fmla="*/ 2147483647 w 618"/>
                <a:gd name="T49" fmla="*/ 2147483647 h 1188"/>
                <a:gd name="T50" fmla="*/ 2147483647 w 618"/>
                <a:gd name="T51" fmla="*/ 2147483647 h 1188"/>
                <a:gd name="T52" fmla="*/ 2147483647 w 618"/>
                <a:gd name="T53" fmla="*/ 2147483647 h 1188"/>
                <a:gd name="T54" fmla="*/ 2147483647 w 618"/>
                <a:gd name="T55" fmla="*/ 2147483647 h 1188"/>
                <a:gd name="T56" fmla="*/ 2147483647 w 618"/>
                <a:gd name="T57" fmla="*/ 2147483647 h 1188"/>
                <a:gd name="T58" fmla="*/ 2147483647 w 618"/>
                <a:gd name="T59" fmla="*/ 2147483647 h 1188"/>
                <a:gd name="T60" fmla="*/ 2147483647 w 618"/>
                <a:gd name="T61" fmla="*/ 2147483647 h 1188"/>
                <a:gd name="T62" fmla="*/ 2147483647 w 618"/>
                <a:gd name="T63" fmla="*/ 2147483647 h 1188"/>
                <a:gd name="T64" fmla="*/ 2147483647 w 618"/>
                <a:gd name="T65" fmla="*/ 2147483647 h 1188"/>
                <a:gd name="T66" fmla="*/ 2147483647 w 618"/>
                <a:gd name="T67" fmla="*/ 2147483647 h 1188"/>
                <a:gd name="T68" fmla="*/ 2147483647 w 618"/>
                <a:gd name="T69" fmla="*/ 2147483647 h 1188"/>
                <a:gd name="T70" fmla="*/ 2147483647 w 618"/>
                <a:gd name="T71" fmla="*/ 2147483647 h 1188"/>
                <a:gd name="T72" fmla="*/ 2147483647 w 618"/>
                <a:gd name="T73" fmla="*/ 2147483647 h 1188"/>
                <a:gd name="T74" fmla="*/ 2147483647 w 618"/>
                <a:gd name="T75" fmla="*/ 2147483647 h 1188"/>
                <a:gd name="T76" fmla="*/ 2147483647 w 618"/>
                <a:gd name="T77" fmla="*/ 2147483647 h 1188"/>
                <a:gd name="T78" fmla="*/ 2147483647 w 618"/>
                <a:gd name="T79" fmla="*/ 2147483647 h 1188"/>
                <a:gd name="T80" fmla="*/ 2147483647 w 618"/>
                <a:gd name="T81" fmla="*/ 2147483647 h 1188"/>
                <a:gd name="T82" fmla="*/ 2147483647 w 618"/>
                <a:gd name="T83" fmla="*/ 2147483647 h 1188"/>
                <a:gd name="T84" fmla="*/ 2147483647 w 618"/>
                <a:gd name="T85" fmla="*/ 2147483647 h 1188"/>
                <a:gd name="T86" fmla="*/ 2147483647 w 618"/>
                <a:gd name="T87" fmla="*/ 2147483647 h 1188"/>
                <a:gd name="T88" fmla="*/ 2147483647 w 618"/>
                <a:gd name="T89" fmla="*/ 2147483647 h 1188"/>
                <a:gd name="T90" fmla="*/ 2147483647 w 618"/>
                <a:gd name="T91" fmla="*/ 2147483647 h 1188"/>
                <a:gd name="T92" fmla="*/ 2147483647 w 618"/>
                <a:gd name="T93" fmla="*/ 2147483647 h 1188"/>
                <a:gd name="T94" fmla="*/ 2147483647 w 618"/>
                <a:gd name="T95" fmla="*/ 2147483647 h 1188"/>
                <a:gd name="T96" fmla="*/ 2147483647 w 618"/>
                <a:gd name="T97" fmla="*/ 2147483647 h 1188"/>
                <a:gd name="T98" fmla="*/ 2147483647 w 618"/>
                <a:gd name="T99" fmla="*/ 2147483647 h 1188"/>
                <a:gd name="T100" fmla="*/ 2147483647 w 618"/>
                <a:gd name="T101" fmla="*/ 2147483647 h 1188"/>
                <a:gd name="T102" fmla="*/ 2147483647 w 618"/>
                <a:gd name="T103" fmla="*/ 2147483647 h 1188"/>
                <a:gd name="T104" fmla="*/ 2147483647 w 618"/>
                <a:gd name="T105" fmla="*/ 2147483647 h 1188"/>
                <a:gd name="T106" fmla="*/ 2147483647 w 618"/>
                <a:gd name="T107" fmla="*/ 2147483647 h 1188"/>
                <a:gd name="T108" fmla="*/ 2147483647 w 618"/>
                <a:gd name="T109" fmla="*/ 2147483647 h 1188"/>
                <a:gd name="T110" fmla="*/ 2147483647 w 618"/>
                <a:gd name="T111" fmla="*/ 2147483647 h 1188"/>
                <a:gd name="T112" fmla="*/ 2147483647 w 618"/>
                <a:gd name="T113" fmla="*/ 2147483647 h 1188"/>
                <a:gd name="T114" fmla="*/ 2147483647 w 618"/>
                <a:gd name="T115" fmla="*/ 2147483647 h 1188"/>
                <a:gd name="T116" fmla="*/ 2147483647 w 618"/>
                <a:gd name="T117" fmla="*/ 2147483647 h 11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18"/>
                <a:gd name="T178" fmla="*/ 0 h 1188"/>
                <a:gd name="T179" fmla="*/ 618 w 618"/>
                <a:gd name="T180" fmla="*/ 1188 h 11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18" h="1188">
                  <a:moveTo>
                    <a:pt x="588" y="426"/>
                  </a:moveTo>
                  <a:lnTo>
                    <a:pt x="588" y="420"/>
                  </a:lnTo>
                  <a:lnTo>
                    <a:pt x="594" y="414"/>
                  </a:lnTo>
                  <a:lnTo>
                    <a:pt x="606" y="390"/>
                  </a:lnTo>
                  <a:lnTo>
                    <a:pt x="594" y="378"/>
                  </a:lnTo>
                  <a:lnTo>
                    <a:pt x="594" y="372"/>
                  </a:lnTo>
                  <a:lnTo>
                    <a:pt x="588" y="378"/>
                  </a:lnTo>
                  <a:lnTo>
                    <a:pt x="588" y="366"/>
                  </a:lnTo>
                  <a:lnTo>
                    <a:pt x="582" y="360"/>
                  </a:lnTo>
                  <a:lnTo>
                    <a:pt x="582" y="354"/>
                  </a:lnTo>
                  <a:lnTo>
                    <a:pt x="546" y="318"/>
                  </a:lnTo>
                  <a:lnTo>
                    <a:pt x="534" y="294"/>
                  </a:lnTo>
                  <a:lnTo>
                    <a:pt x="534" y="282"/>
                  </a:lnTo>
                  <a:lnTo>
                    <a:pt x="528" y="240"/>
                  </a:lnTo>
                  <a:lnTo>
                    <a:pt x="510" y="222"/>
                  </a:lnTo>
                  <a:lnTo>
                    <a:pt x="498" y="216"/>
                  </a:lnTo>
                  <a:lnTo>
                    <a:pt x="480" y="204"/>
                  </a:lnTo>
                  <a:lnTo>
                    <a:pt x="468" y="192"/>
                  </a:lnTo>
                  <a:lnTo>
                    <a:pt x="468" y="180"/>
                  </a:lnTo>
                  <a:lnTo>
                    <a:pt x="462" y="174"/>
                  </a:lnTo>
                  <a:lnTo>
                    <a:pt x="438" y="174"/>
                  </a:lnTo>
                  <a:lnTo>
                    <a:pt x="426" y="168"/>
                  </a:lnTo>
                  <a:lnTo>
                    <a:pt x="420" y="162"/>
                  </a:lnTo>
                  <a:lnTo>
                    <a:pt x="402" y="162"/>
                  </a:lnTo>
                  <a:lnTo>
                    <a:pt x="396" y="168"/>
                  </a:lnTo>
                  <a:lnTo>
                    <a:pt x="396" y="180"/>
                  </a:lnTo>
                  <a:lnTo>
                    <a:pt x="378" y="198"/>
                  </a:lnTo>
                  <a:lnTo>
                    <a:pt x="360" y="198"/>
                  </a:lnTo>
                  <a:lnTo>
                    <a:pt x="336" y="186"/>
                  </a:lnTo>
                  <a:lnTo>
                    <a:pt x="330" y="180"/>
                  </a:lnTo>
                  <a:lnTo>
                    <a:pt x="318" y="180"/>
                  </a:lnTo>
                  <a:lnTo>
                    <a:pt x="312" y="186"/>
                  </a:lnTo>
                  <a:lnTo>
                    <a:pt x="306" y="198"/>
                  </a:lnTo>
                  <a:lnTo>
                    <a:pt x="294" y="210"/>
                  </a:lnTo>
                  <a:lnTo>
                    <a:pt x="294" y="216"/>
                  </a:lnTo>
                  <a:lnTo>
                    <a:pt x="288" y="222"/>
                  </a:lnTo>
                  <a:lnTo>
                    <a:pt x="264" y="234"/>
                  </a:lnTo>
                  <a:lnTo>
                    <a:pt x="246" y="234"/>
                  </a:lnTo>
                  <a:lnTo>
                    <a:pt x="246" y="222"/>
                  </a:lnTo>
                  <a:lnTo>
                    <a:pt x="270" y="174"/>
                  </a:lnTo>
                  <a:lnTo>
                    <a:pt x="270" y="162"/>
                  </a:lnTo>
                  <a:lnTo>
                    <a:pt x="264" y="156"/>
                  </a:lnTo>
                  <a:lnTo>
                    <a:pt x="252" y="156"/>
                  </a:lnTo>
                  <a:lnTo>
                    <a:pt x="264" y="144"/>
                  </a:lnTo>
                  <a:lnTo>
                    <a:pt x="270" y="132"/>
                  </a:lnTo>
                  <a:lnTo>
                    <a:pt x="270" y="120"/>
                  </a:lnTo>
                  <a:lnTo>
                    <a:pt x="264" y="108"/>
                  </a:lnTo>
                  <a:lnTo>
                    <a:pt x="258" y="102"/>
                  </a:lnTo>
                  <a:lnTo>
                    <a:pt x="264" y="96"/>
                  </a:lnTo>
                  <a:lnTo>
                    <a:pt x="264" y="66"/>
                  </a:lnTo>
                  <a:lnTo>
                    <a:pt x="252" y="60"/>
                  </a:lnTo>
                  <a:lnTo>
                    <a:pt x="246" y="60"/>
                  </a:lnTo>
                  <a:lnTo>
                    <a:pt x="240" y="66"/>
                  </a:lnTo>
                  <a:lnTo>
                    <a:pt x="228" y="66"/>
                  </a:lnTo>
                  <a:lnTo>
                    <a:pt x="228" y="78"/>
                  </a:lnTo>
                  <a:lnTo>
                    <a:pt x="210" y="78"/>
                  </a:lnTo>
                  <a:lnTo>
                    <a:pt x="204" y="72"/>
                  </a:lnTo>
                  <a:lnTo>
                    <a:pt x="198" y="60"/>
                  </a:lnTo>
                  <a:lnTo>
                    <a:pt x="198" y="36"/>
                  </a:lnTo>
                  <a:lnTo>
                    <a:pt x="204" y="30"/>
                  </a:lnTo>
                  <a:lnTo>
                    <a:pt x="204" y="18"/>
                  </a:lnTo>
                  <a:lnTo>
                    <a:pt x="198" y="12"/>
                  </a:lnTo>
                  <a:lnTo>
                    <a:pt x="186" y="12"/>
                  </a:lnTo>
                  <a:lnTo>
                    <a:pt x="174" y="6"/>
                  </a:lnTo>
                  <a:lnTo>
                    <a:pt x="168" y="0"/>
                  </a:lnTo>
                  <a:lnTo>
                    <a:pt x="138" y="0"/>
                  </a:lnTo>
                  <a:lnTo>
                    <a:pt x="132" y="6"/>
                  </a:lnTo>
                  <a:lnTo>
                    <a:pt x="126" y="6"/>
                  </a:lnTo>
                  <a:lnTo>
                    <a:pt x="120" y="30"/>
                  </a:lnTo>
                  <a:lnTo>
                    <a:pt x="96" y="30"/>
                  </a:lnTo>
                  <a:lnTo>
                    <a:pt x="96" y="36"/>
                  </a:lnTo>
                  <a:lnTo>
                    <a:pt x="90" y="42"/>
                  </a:lnTo>
                  <a:lnTo>
                    <a:pt x="84" y="54"/>
                  </a:lnTo>
                  <a:lnTo>
                    <a:pt x="78" y="60"/>
                  </a:lnTo>
                  <a:lnTo>
                    <a:pt x="66" y="60"/>
                  </a:lnTo>
                  <a:lnTo>
                    <a:pt x="54" y="54"/>
                  </a:lnTo>
                  <a:lnTo>
                    <a:pt x="24" y="54"/>
                  </a:lnTo>
                  <a:lnTo>
                    <a:pt x="24" y="102"/>
                  </a:lnTo>
                  <a:lnTo>
                    <a:pt x="18" y="108"/>
                  </a:lnTo>
                  <a:lnTo>
                    <a:pt x="12" y="108"/>
                  </a:lnTo>
                  <a:lnTo>
                    <a:pt x="6" y="114"/>
                  </a:lnTo>
                  <a:lnTo>
                    <a:pt x="6" y="120"/>
                  </a:lnTo>
                  <a:lnTo>
                    <a:pt x="24" y="138"/>
                  </a:lnTo>
                  <a:lnTo>
                    <a:pt x="24" y="156"/>
                  </a:lnTo>
                  <a:lnTo>
                    <a:pt x="0" y="156"/>
                  </a:lnTo>
                  <a:lnTo>
                    <a:pt x="0" y="162"/>
                  </a:lnTo>
                  <a:lnTo>
                    <a:pt x="24" y="186"/>
                  </a:lnTo>
                  <a:lnTo>
                    <a:pt x="36" y="192"/>
                  </a:lnTo>
                  <a:lnTo>
                    <a:pt x="30" y="216"/>
                  </a:lnTo>
                  <a:lnTo>
                    <a:pt x="36" y="216"/>
                  </a:lnTo>
                  <a:lnTo>
                    <a:pt x="36" y="222"/>
                  </a:lnTo>
                  <a:lnTo>
                    <a:pt x="42" y="234"/>
                  </a:lnTo>
                  <a:lnTo>
                    <a:pt x="60" y="252"/>
                  </a:lnTo>
                  <a:lnTo>
                    <a:pt x="72" y="258"/>
                  </a:lnTo>
                  <a:lnTo>
                    <a:pt x="84" y="270"/>
                  </a:lnTo>
                  <a:lnTo>
                    <a:pt x="96" y="276"/>
                  </a:lnTo>
                  <a:lnTo>
                    <a:pt x="102" y="282"/>
                  </a:lnTo>
                  <a:lnTo>
                    <a:pt x="102" y="288"/>
                  </a:lnTo>
                  <a:lnTo>
                    <a:pt x="96" y="288"/>
                  </a:lnTo>
                  <a:lnTo>
                    <a:pt x="96" y="306"/>
                  </a:lnTo>
                  <a:lnTo>
                    <a:pt x="102" y="318"/>
                  </a:lnTo>
                  <a:lnTo>
                    <a:pt x="108" y="324"/>
                  </a:lnTo>
                  <a:lnTo>
                    <a:pt x="114" y="324"/>
                  </a:lnTo>
                  <a:lnTo>
                    <a:pt x="120" y="318"/>
                  </a:lnTo>
                  <a:lnTo>
                    <a:pt x="126" y="324"/>
                  </a:lnTo>
                  <a:lnTo>
                    <a:pt x="126" y="342"/>
                  </a:lnTo>
                  <a:lnTo>
                    <a:pt x="120" y="348"/>
                  </a:lnTo>
                  <a:lnTo>
                    <a:pt x="108" y="348"/>
                  </a:lnTo>
                  <a:lnTo>
                    <a:pt x="114" y="360"/>
                  </a:lnTo>
                  <a:lnTo>
                    <a:pt x="114" y="384"/>
                  </a:lnTo>
                  <a:lnTo>
                    <a:pt x="108" y="396"/>
                  </a:lnTo>
                  <a:lnTo>
                    <a:pt x="102" y="402"/>
                  </a:lnTo>
                  <a:lnTo>
                    <a:pt x="84" y="438"/>
                  </a:lnTo>
                  <a:lnTo>
                    <a:pt x="90" y="444"/>
                  </a:lnTo>
                  <a:lnTo>
                    <a:pt x="90" y="450"/>
                  </a:lnTo>
                  <a:lnTo>
                    <a:pt x="96" y="456"/>
                  </a:lnTo>
                  <a:lnTo>
                    <a:pt x="102" y="468"/>
                  </a:lnTo>
                  <a:lnTo>
                    <a:pt x="108" y="474"/>
                  </a:lnTo>
                  <a:lnTo>
                    <a:pt x="114" y="486"/>
                  </a:lnTo>
                  <a:lnTo>
                    <a:pt x="156" y="528"/>
                  </a:lnTo>
                  <a:lnTo>
                    <a:pt x="162" y="540"/>
                  </a:lnTo>
                  <a:lnTo>
                    <a:pt x="162" y="570"/>
                  </a:lnTo>
                  <a:lnTo>
                    <a:pt x="168" y="588"/>
                  </a:lnTo>
                  <a:lnTo>
                    <a:pt x="168" y="612"/>
                  </a:lnTo>
                  <a:lnTo>
                    <a:pt x="192" y="636"/>
                  </a:lnTo>
                  <a:lnTo>
                    <a:pt x="192" y="660"/>
                  </a:lnTo>
                  <a:lnTo>
                    <a:pt x="198" y="672"/>
                  </a:lnTo>
                  <a:lnTo>
                    <a:pt x="198" y="702"/>
                  </a:lnTo>
                  <a:lnTo>
                    <a:pt x="192" y="714"/>
                  </a:lnTo>
                  <a:lnTo>
                    <a:pt x="192" y="732"/>
                  </a:lnTo>
                  <a:lnTo>
                    <a:pt x="174" y="768"/>
                  </a:lnTo>
                  <a:lnTo>
                    <a:pt x="156" y="786"/>
                  </a:lnTo>
                  <a:lnTo>
                    <a:pt x="156" y="798"/>
                  </a:lnTo>
                  <a:lnTo>
                    <a:pt x="162" y="804"/>
                  </a:lnTo>
                  <a:lnTo>
                    <a:pt x="162" y="816"/>
                  </a:lnTo>
                  <a:lnTo>
                    <a:pt x="156" y="828"/>
                  </a:lnTo>
                  <a:lnTo>
                    <a:pt x="150" y="834"/>
                  </a:lnTo>
                  <a:lnTo>
                    <a:pt x="144" y="846"/>
                  </a:lnTo>
                  <a:lnTo>
                    <a:pt x="144" y="852"/>
                  </a:lnTo>
                  <a:lnTo>
                    <a:pt x="138" y="858"/>
                  </a:lnTo>
                  <a:lnTo>
                    <a:pt x="132" y="876"/>
                  </a:lnTo>
                  <a:lnTo>
                    <a:pt x="126" y="888"/>
                  </a:lnTo>
                  <a:lnTo>
                    <a:pt x="126" y="906"/>
                  </a:lnTo>
                  <a:lnTo>
                    <a:pt x="120" y="918"/>
                  </a:lnTo>
                  <a:lnTo>
                    <a:pt x="120" y="966"/>
                  </a:lnTo>
                  <a:lnTo>
                    <a:pt x="126" y="978"/>
                  </a:lnTo>
                  <a:lnTo>
                    <a:pt x="126" y="1008"/>
                  </a:lnTo>
                  <a:lnTo>
                    <a:pt x="132" y="1014"/>
                  </a:lnTo>
                  <a:lnTo>
                    <a:pt x="132" y="1020"/>
                  </a:lnTo>
                  <a:lnTo>
                    <a:pt x="138" y="1020"/>
                  </a:lnTo>
                  <a:lnTo>
                    <a:pt x="138" y="1002"/>
                  </a:lnTo>
                  <a:lnTo>
                    <a:pt x="144" y="990"/>
                  </a:lnTo>
                  <a:lnTo>
                    <a:pt x="144" y="978"/>
                  </a:lnTo>
                  <a:lnTo>
                    <a:pt x="150" y="972"/>
                  </a:lnTo>
                  <a:lnTo>
                    <a:pt x="150" y="996"/>
                  </a:lnTo>
                  <a:lnTo>
                    <a:pt x="162" y="996"/>
                  </a:lnTo>
                  <a:lnTo>
                    <a:pt x="186" y="1020"/>
                  </a:lnTo>
                  <a:lnTo>
                    <a:pt x="192" y="1032"/>
                  </a:lnTo>
                  <a:lnTo>
                    <a:pt x="198" y="1038"/>
                  </a:lnTo>
                  <a:lnTo>
                    <a:pt x="198" y="1044"/>
                  </a:lnTo>
                  <a:lnTo>
                    <a:pt x="228" y="1074"/>
                  </a:lnTo>
                  <a:lnTo>
                    <a:pt x="228" y="1098"/>
                  </a:lnTo>
                  <a:lnTo>
                    <a:pt x="234" y="1110"/>
                  </a:lnTo>
                  <a:lnTo>
                    <a:pt x="246" y="1128"/>
                  </a:lnTo>
                  <a:lnTo>
                    <a:pt x="264" y="1146"/>
                  </a:lnTo>
                  <a:lnTo>
                    <a:pt x="270" y="1140"/>
                  </a:lnTo>
                  <a:lnTo>
                    <a:pt x="276" y="1128"/>
                  </a:lnTo>
                  <a:lnTo>
                    <a:pt x="270" y="1122"/>
                  </a:lnTo>
                  <a:lnTo>
                    <a:pt x="270" y="1110"/>
                  </a:lnTo>
                  <a:lnTo>
                    <a:pt x="276" y="1104"/>
                  </a:lnTo>
                  <a:lnTo>
                    <a:pt x="288" y="1104"/>
                  </a:lnTo>
                  <a:lnTo>
                    <a:pt x="294" y="1116"/>
                  </a:lnTo>
                  <a:lnTo>
                    <a:pt x="294" y="1122"/>
                  </a:lnTo>
                  <a:lnTo>
                    <a:pt x="312" y="1122"/>
                  </a:lnTo>
                  <a:lnTo>
                    <a:pt x="324" y="1128"/>
                  </a:lnTo>
                  <a:lnTo>
                    <a:pt x="330" y="1134"/>
                  </a:lnTo>
                  <a:lnTo>
                    <a:pt x="330" y="1146"/>
                  </a:lnTo>
                  <a:lnTo>
                    <a:pt x="342" y="1146"/>
                  </a:lnTo>
                  <a:lnTo>
                    <a:pt x="342" y="1158"/>
                  </a:lnTo>
                  <a:lnTo>
                    <a:pt x="330" y="1170"/>
                  </a:lnTo>
                  <a:lnTo>
                    <a:pt x="330" y="1176"/>
                  </a:lnTo>
                  <a:lnTo>
                    <a:pt x="336" y="1182"/>
                  </a:lnTo>
                  <a:lnTo>
                    <a:pt x="354" y="1182"/>
                  </a:lnTo>
                  <a:lnTo>
                    <a:pt x="354" y="1176"/>
                  </a:lnTo>
                  <a:lnTo>
                    <a:pt x="366" y="1176"/>
                  </a:lnTo>
                  <a:lnTo>
                    <a:pt x="372" y="1170"/>
                  </a:lnTo>
                  <a:lnTo>
                    <a:pt x="378" y="1170"/>
                  </a:lnTo>
                  <a:lnTo>
                    <a:pt x="396" y="1188"/>
                  </a:lnTo>
                  <a:lnTo>
                    <a:pt x="402" y="1182"/>
                  </a:lnTo>
                  <a:lnTo>
                    <a:pt x="402" y="1176"/>
                  </a:lnTo>
                  <a:lnTo>
                    <a:pt x="408" y="1164"/>
                  </a:lnTo>
                  <a:lnTo>
                    <a:pt x="414" y="1158"/>
                  </a:lnTo>
                  <a:lnTo>
                    <a:pt x="420" y="1146"/>
                  </a:lnTo>
                  <a:lnTo>
                    <a:pt x="396" y="1134"/>
                  </a:lnTo>
                  <a:lnTo>
                    <a:pt x="390" y="1128"/>
                  </a:lnTo>
                  <a:lnTo>
                    <a:pt x="390" y="1116"/>
                  </a:lnTo>
                  <a:lnTo>
                    <a:pt x="384" y="1104"/>
                  </a:lnTo>
                  <a:lnTo>
                    <a:pt x="384" y="1092"/>
                  </a:lnTo>
                  <a:lnTo>
                    <a:pt x="378" y="1080"/>
                  </a:lnTo>
                  <a:lnTo>
                    <a:pt x="372" y="1074"/>
                  </a:lnTo>
                  <a:lnTo>
                    <a:pt x="354" y="1074"/>
                  </a:lnTo>
                  <a:lnTo>
                    <a:pt x="342" y="1080"/>
                  </a:lnTo>
                  <a:lnTo>
                    <a:pt x="336" y="1086"/>
                  </a:lnTo>
                  <a:lnTo>
                    <a:pt x="318" y="1086"/>
                  </a:lnTo>
                  <a:lnTo>
                    <a:pt x="312" y="1080"/>
                  </a:lnTo>
                  <a:lnTo>
                    <a:pt x="306" y="1068"/>
                  </a:lnTo>
                  <a:lnTo>
                    <a:pt x="306" y="1056"/>
                  </a:lnTo>
                  <a:lnTo>
                    <a:pt x="294" y="1032"/>
                  </a:lnTo>
                  <a:lnTo>
                    <a:pt x="288" y="1032"/>
                  </a:lnTo>
                  <a:lnTo>
                    <a:pt x="288" y="1050"/>
                  </a:lnTo>
                  <a:lnTo>
                    <a:pt x="282" y="1056"/>
                  </a:lnTo>
                  <a:lnTo>
                    <a:pt x="276" y="1056"/>
                  </a:lnTo>
                  <a:lnTo>
                    <a:pt x="270" y="1044"/>
                  </a:lnTo>
                  <a:lnTo>
                    <a:pt x="264" y="1038"/>
                  </a:lnTo>
                  <a:lnTo>
                    <a:pt x="258" y="1026"/>
                  </a:lnTo>
                  <a:lnTo>
                    <a:pt x="258" y="1014"/>
                  </a:lnTo>
                  <a:lnTo>
                    <a:pt x="270" y="1002"/>
                  </a:lnTo>
                  <a:lnTo>
                    <a:pt x="270" y="1008"/>
                  </a:lnTo>
                  <a:lnTo>
                    <a:pt x="276" y="1008"/>
                  </a:lnTo>
                  <a:lnTo>
                    <a:pt x="276" y="1014"/>
                  </a:lnTo>
                  <a:lnTo>
                    <a:pt x="282" y="1014"/>
                  </a:lnTo>
                  <a:lnTo>
                    <a:pt x="288" y="1008"/>
                  </a:lnTo>
                  <a:lnTo>
                    <a:pt x="282" y="1002"/>
                  </a:lnTo>
                  <a:lnTo>
                    <a:pt x="282" y="990"/>
                  </a:lnTo>
                  <a:lnTo>
                    <a:pt x="276" y="978"/>
                  </a:lnTo>
                  <a:lnTo>
                    <a:pt x="270" y="972"/>
                  </a:lnTo>
                  <a:lnTo>
                    <a:pt x="270" y="960"/>
                  </a:lnTo>
                  <a:lnTo>
                    <a:pt x="258" y="948"/>
                  </a:lnTo>
                  <a:lnTo>
                    <a:pt x="246" y="948"/>
                  </a:lnTo>
                  <a:lnTo>
                    <a:pt x="246" y="894"/>
                  </a:lnTo>
                  <a:lnTo>
                    <a:pt x="192" y="906"/>
                  </a:lnTo>
                  <a:lnTo>
                    <a:pt x="192" y="864"/>
                  </a:lnTo>
                  <a:lnTo>
                    <a:pt x="186" y="828"/>
                  </a:lnTo>
                  <a:lnTo>
                    <a:pt x="186" y="804"/>
                  </a:lnTo>
                  <a:lnTo>
                    <a:pt x="180" y="792"/>
                  </a:lnTo>
                  <a:lnTo>
                    <a:pt x="174" y="786"/>
                  </a:lnTo>
                  <a:lnTo>
                    <a:pt x="180" y="786"/>
                  </a:lnTo>
                  <a:lnTo>
                    <a:pt x="192" y="774"/>
                  </a:lnTo>
                  <a:lnTo>
                    <a:pt x="198" y="762"/>
                  </a:lnTo>
                  <a:lnTo>
                    <a:pt x="204" y="744"/>
                  </a:lnTo>
                  <a:lnTo>
                    <a:pt x="204" y="678"/>
                  </a:lnTo>
                  <a:lnTo>
                    <a:pt x="210" y="678"/>
                  </a:lnTo>
                  <a:lnTo>
                    <a:pt x="216" y="672"/>
                  </a:lnTo>
                  <a:lnTo>
                    <a:pt x="222" y="660"/>
                  </a:lnTo>
                  <a:lnTo>
                    <a:pt x="228" y="654"/>
                  </a:lnTo>
                  <a:lnTo>
                    <a:pt x="228" y="612"/>
                  </a:lnTo>
                  <a:lnTo>
                    <a:pt x="222" y="600"/>
                  </a:lnTo>
                  <a:lnTo>
                    <a:pt x="222" y="594"/>
                  </a:lnTo>
                  <a:lnTo>
                    <a:pt x="216" y="588"/>
                  </a:lnTo>
                  <a:lnTo>
                    <a:pt x="222" y="558"/>
                  </a:lnTo>
                  <a:lnTo>
                    <a:pt x="234" y="558"/>
                  </a:lnTo>
                  <a:lnTo>
                    <a:pt x="234" y="552"/>
                  </a:lnTo>
                  <a:lnTo>
                    <a:pt x="240" y="546"/>
                  </a:lnTo>
                  <a:lnTo>
                    <a:pt x="264" y="546"/>
                  </a:lnTo>
                  <a:lnTo>
                    <a:pt x="270" y="552"/>
                  </a:lnTo>
                  <a:lnTo>
                    <a:pt x="294" y="564"/>
                  </a:lnTo>
                  <a:lnTo>
                    <a:pt x="300" y="570"/>
                  </a:lnTo>
                  <a:lnTo>
                    <a:pt x="288" y="576"/>
                  </a:lnTo>
                  <a:lnTo>
                    <a:pt x="288" y="588"/>
                  </a:lnTo>
                  <a:lnTo>
                    <a:pt x="282" y="594"/>
                  </a:lnTo>
                  <a:lnTo>
                    <a:pt x="282" y="612"/>
                  </a:lnTo>
                  <a:lnTo>
                    <a:pt x="288" y="624"/>
                  </a:lnTo>
                  <a:lnTo>
                    <a:pt x="306" y="624"/>
                  </a:lnTo>
                  <a:lnTo>
                    <a:pt x="330" y="612"/>
                  </a:lnTo>
                  <a:lnTo>
                    <a:pt x="342" y="612"/>
                  </a:lnTo>
                  <a:lnTo>
                    <a:pt x="354" y="606"/>
                  </a:lnTo>
                  <a:lnTo>
                    <a:pt x="360" y="600"/>
                  </a:lnTo>
                  <a:lnTo>
                    <a:pt x="366" y="600"/>
                  </a:lnTo>
                  <a:lnTo>
                    <a:pt x="396" y="684"/>
                  </a:lnTo>
                  <a:lnTo>
                    <a:pt x="402" y="678"/>
                  </a:lnTo>
                  <a:lnTo>
                    <a:pt x="414" y="672"/>
                  </a:lnTo>
                  <a:lnTo>
                    <a:pt x="426" y="672"/>
                  </a:lnTo>
                  <a:lnTo>
                    <a:pt x="426" y="642"/>
                  </a:lnTo>
                  <a:lnTo>
                    <a:pt x="414" y="630"/>
                  </a:lnTo>
                  <a:lnTo>
                    <a:pt x="414" y="600"/>
                  </a:lnTo>
                  <a:lnTo>
                    <a:pt x="402" y="588"/>
                  </a:lnTo>
                  <a:lnTo>
                    <a:pt x="396" y="552"/>
                  </a:lnTo>
                  <a:lnTo>
                    <a:pt x="426" y="522"/>
                  </a:lnTo>
                  <a:lnTo>
                    <a:pt x="426" y="516"/>
                  </a:lnTo>
                  <a:lnTo>
                    <a:pt x="432" y="504"/>
                  </a:lnTo>
                  <a:lnTo>
                    <a:pt x="438" y="498"/>
                  </a:lnTo>
                  <a:lnTo>
                    <a:pt x="450" y="492"/>
                  </a:lnTo>
                  <a:lnTo>
                    <a:pt x="468" y="486"/>
                  </a:lnTo>
                  <a:lnTo>
                    <a:pt x="504" y="486"/>
                  </a:lnTo>
                  <a:lnTo>
                    <a:pt x="510" y="492"/>
                  </a:lnTo>
                  <a:lnTo>
                    <a:pt x="522" y="492"/>
                  </a:lnTo>
                  <a:lnTo>
                    <a:pt x="534" y="486"/>
                  </a:lnTo>
                  <a:lnTo>
                    <a:pt x="564" y="486"/>
                  </a:lnTo>
                  <a:lnTo>
                    <a:pt x="576" y="492"/>
                  </a:lnTo>
                  <a:lnTo>
                    <a:pt x="582" y="498"/>
                  </a:lnTo>
                  <a:lnTo>
                    <a:pt x="588" y="498"/>
                  </a:lnTo>
                  <a:lnTo>
                    <a:pt x="594" y="492"/>
                  </a:lnTo>
                  <a:lnTo>
                    <a:pt x="600" y="480"/>
                  </a:lnTo>
                  <a:lnTo>
                    <a:pt x="618" y="462"/>
                  </a:lnTo>
                  <a:lnTo>
                    <a:pt x="618" y="450"/>
                  </a:lnTo>
                  <a:lnTo>
                    <a:pt x="612" y="444"/>
                  </a:lnTo>
                  <a:lnTo>
                    <a:pt x="600" y="438"/>
                  </a:lnTo>
                  <a:lnTo>
                    <a:pt x="588" y="42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25" name="Tanzania">
              <a:extLst>
                <a:ext uri="{FF2B5EF4-FFF2-40B4-BE49-F238E27FC236}">
                  <a16:creationId xmlns:a16="http://schemas.microsoft.com/office/drawing/2014/main" id="{7CE5152B-BFBE-FDC3-29AC-D901E84AC867}"/>
                </a:ext>
              </a:extLst>
            </p:cNvPr>
            <p:cNvSpPr>
              <a:spLocks noEditPoints="1"/>
            </p:cNvSpPr>
            <p:nvPr/>
          </p:nvSpPr>
          <p:spPr bwMode="gray">
            <a:xfrm>
              <a:off x="5060950" y="4111626"/>
              <a:ext cx="309562" cy="349250"/>
            </a:xfrm>
            <a:custGeom>
              <a:avLst/>
              <a:gdLst>
                <a:gd name="T0" fmla="*/ 2147483647 w 768"/>
                <a:gd name="T1" fmla="*/ 2147483647 h 870"/>
                <a:gd name="T2" fmla="*/ 2147483647 w 768"/>
                <a:gd name="T3" fmla="*/ 2147483647 h 870"/>
                <a:gd name="T4" fmla="*/ 2147483647 w 768"/>
                <a:gd name="T5" fmla="*/ 2147483647 h 870"/>
                <a:gd name="T6" fmla="*/ 2147483647 w 768"/>
                <a:gd name="T7" fmla="*/ 2147483647 h 870"/>
                <a:gd name="T8" fmla="*/ 2147483647 w 768"/>
                <a:gd name="T9" fmla="*/ 2147483647 h 870"/>
                <a:gd name="T10" fmla="*/ 2147483647 w 768"/>
                <a:gd name="T11" fmla="*/ 2147483647 h 870"/>
                <a:gd name="T12" fmla="*/ 2147483647 w 768"/>
                <a:gd name="T13" fmla="*/ 2147483647 h 870"/>
                <a:gd name="T14" fmla="*/ 2147483647 w 768"/>
                <a:gd name="T15" fmla="*/ 2147483647 h 870"/>
                <a:gd name="T16" fmla="*/ 2147483647 w 768"/>
                <a:gd name="T17" fmla="*/ 2147483647 h 870"/>
                <a:gd name="T18" fmla="*/ 2147483647 w 768"/>
                <a:gd name="T19" fmla="*/ 2147483647 h 870"/>
                <a:gd name="T20" fmla="*/ 2147483647 w 768"/>
                <a:gd name="T21" fmla="*/ 2147483647 h 870"/>
                <a:gd name="T22" fmla="*/ 2147483647 w 768"/>
                <a:gd name="T23" fmla="*/ 2147483647 h 870"/>
                <a:gd name="T24" fmla="*/ 2147483647 w 768"/>
                <a:gd name="T25" fmla="*/ 2147483647 h 870"/>
                <a:gd name="T26" fmla="*/ 2147483647 w 768"/>
                <a:gd name="T27" fmla="*/ 2147483647 h 870"/>
                <a:gd name="T28" fmla="*/ 2147483647 w 768"/>
                <a:gd name="T29" fmla="*/ 2147483647 h 870"/>
                <a:gd name="T30" fmla="*/ 2147483647 w 768"/>
                <a:gd name="T31" fmla="*/ 2147483647 h 870"/>
                <a:gd name="T32" fmla="*/ 2147483647 w 768"/>
                <a:gd name="T33" fmla="*/ 2147483647 h 870"/>
                <a:gd name="T34" fmla="*/ 2147483647 w 768"/>
                <a:gd name="T35" fmla="*/ 2147483647 h 870"/>
                <a:gd name="T36" fmla="*/ 2147483647 w 768"/>
                <a:gd name="T37" fmla="*/ 2147483647 h 870"/>
                <a:gd name="T38" fmla="*/ 2147483647 w 768"/>
                <a:gd name="T39" fmla="*/ 2147483647 h 870"/>
                <a:gd name="T40" fmla="*/ 2147483647 w 768"/>
                <a:gd name="T41" fmla="*/ 2147483647 h 870"/>
                <a:gd name="T42" fmla="*/ 2147483647 w 768"/>
                <a:gd name="T43" fmla="*/ 2147483647 h 870"/>
                <a:gd name="T44" fmla="*/ 2147483647 w 768"/>
                <a:gd name="T45" fmla="*/ 2147483647 h 870"/>
                <a:gd name="T46" fmla="*/ 2147483647 w 768"/>
                <a:gd name="T47" fmla="*/ 2147483647 h 870"/>
                <a:gd name="T48" fmla="*/ 2147483647 w 768"/>
                <a:gd name="T49" fmla="*/ 2147483647 h 870"/>
                <a:gd name="T50" fmla="*/ 2147483647 w 768"/>
                <a:gd name="T51" fmla="*/ 2147483647 h 870"/>
                <a:gd name="T52" fmla="*/ 2147483647 w 768"/>
                <a:gd name="T53" fmla="*/ 2147483647 h 870"/>
                <a:gd name="T54" fmla="*/ 2147483647 w 768"/>
                <a:gd name="T55" fmla="*/ 2147483647 h 870"/>
                <a:gd name="T56" fmla="*/ 2147483647 w 768"/>
                <a:gd name="T57" fmla="*/ 2147483647 h 870"/>
                <a:gd name="T58" fmla="*/ 2147483647 w 768"/>
                <a:gd name="T59" fmla="*/ 2147483647 h 870"/>
                <a:gd name="T60" fmla="*/ 2147483647 w 768"/>
                <a:gd name="T61" fmla="*/ 2147483647 h 870"/>
                <a:gd name="T62" fmla="*/ 2147483647 w 768"/>
                <a:gd name="T63" fmla="*/ 2147483647 h 870"/>
                <a:gd name="T64" fmla="*/ 2147483647 w 768"/>
                <a:gd name="T65" fmla="*/ 2147483647 h 870"/>
                <a:gd name="T66" fmla="*/ 2147483647 w 768"/>
                <a:gd name="T67" fmla="*/ 2147483647 h 870"/>
                <a:gd name="T68" fmla="*/ 2147483647 w 768"/>
                <a:gd name="T69" fmla="*/ 2147483647 h 870"/>
                <a:gd name="T70" fmla="*/ 2147483647 w 768"/>
                <a:gd name="T71" fmla="*/ 2147483647 h 870"/>
                <a:gd name="T72" fmla="*/ 2147483647 w 768"/>
                <a:gd name="T73" fmla="*/ 2147483647 h 870"/>
                <a:gd name="T74" fmla="*/ 2147483647 w 768"/>
                <a:gd name="T75" fmla="*/ 2147483647 h 870"/>
                <a:gd name="T76" fmla="*/ 2147483647 w 768"/>
                <a:gd name="T77" fmla="*/ 2147483647 h 870"/>
                <a:gd name="T78" fmla="*/ 2147483647 w 768"/>
                <a:gd name="T79" fmla="*/ 2147483647 h 870"/>
                <a:gd name="T80" fmla="*/ 2147483647 w 768"/>
                <a:gd name="T81" fmla="*/ 2147483647 h 870"/>
                <a:gd name="T82" fmla="*/ 2147483647 w 768"/>
                <a:gd name="T83" fmla="*/ 2147483647 h 870"/>
                <a:gd name="T84" fmla="*/ 2147483647 w 768"/>
                <a:gd name="T85" fmla="*/ 2147483647 h 870"/>
                <a:gd name="T86" fmla="*/ 2147483647 w 768"/>
                <a:gd name="T87" fmla="*/ 2147483647 h 870"/>
                <a:gd name="T88" fmla="*/ 2147483647 w 768"/>
                <a:gd name="T89" fmla="*/ 2147483647 h 870"/>
                <a:gd name="T90" fmla="*/ 2147483647 w 768"/>
                <a:gd name="T91" fmla="*/ 2147483647 h 870"/>
                <a:gd name="T92" fmla="*/ 2147483647 w 768"/>
                <a:gd name="T93" fmla="*/ 2147483647 h 870"/>
                <a:gd name="T94" fmla="*/ 2147483647 w 768"/>
                <a:gd name="T95" fmla="*/ 2147483647 h 870"/>
                <a:gd name="T96" fmla="*/ 2147483647 w 768"/>
                <a:gd name="T97" fmla="*/ 2147483647 h 870"/>
                <a:gd name="T98" fmla="*/ 2147483647 w 768"/>
                <a:gd name="T99" fmla="*/ 2147483647 h 870"/>
                <a:gd name="T100" fmla="*/ 2147483647 w 768"/>
                <a:gd name="T101" fmla="*/ 2147483647 h 870"/>
                <a:gd name="T102" fmla="*/ 2147483647 w 768"/>
                <a:gd name="T103" fmla="*/ 2147483647 h 8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68"/>
                <a:gd name="T157" fmla="*/ 0 h 870"/>
                <a:gd name="T158" fmla="*/ 768 w 768"/>
                <a:gd name="T159" fmla="*/ 870 h 8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68" h="870">
                  <a:moveTo>
                    <a:pt x="762" y="744"/>
                  </a:moveTo>
                  <a:lnTo>
                    <a:pt x="750" y="744"/>
                  </a:lnTo>
                  <a:lnTo>
                    <a:pt x="744" y="738"/>
                  </a:lnTo>
                  <a:lnTo>
                    <a:pt x="732" y="732"/>
                  </a:lnTo>
                  <a:lnTo>
                    <a:pt x="720" y="720"/>
                  </a:lnTo>
                  <a:lnTo>
                    <a:pt x="720" y="708"/>
                  </a:lnTo>
                  <a:lnTo>
                    <a:pt x="714" y="690"/>
                  </a:lnTo>
                  <a:lnTo>
                    <a:pt x="714" y="654"/>
                  </a:lnTo>
                  <a:lnTo>
                    <a:pt x="690" y="612"/>
                  </a:lnTo>
                  <a:lnTo>
                    <a:pt x="702" y="564"/>
                  </a:lnTo>
                  <a:lnTo>
                    <a:pt x="684" y="540"/>
                  </a:lnTo>
                  <a:lnTo>
                    <a:pt x="690" y="528"/>
                  </a:lnTo>
                  <a:lnTo>
                    <a:pt x="696" y="522"/>
                  </a:lnTo>
                  <a:lnTo>
                    <a:pt x="708" y="498"/>
                  </a:lnTo>
                  <a:lnTo>
                    <a:pt x="708" y="480"/>
                  </a:lnTo>
                  <a:lnTo>
                    <a:pt x="702" y="474"/>
                  </a:lnTo>
                  <a:lnTo>
                    <a:pt x="690" y="468"/>
                  </a:lnTo>
                  <a:lnTo>
                    <a:pt x="672" y="456"/>
                  </a:lnTo>
                  <a:lnTo>
                    <a:pt x="660" y="450"/>
                  </a:lnTo>
                  <a:lnTo>
                    <a:pt x="654" y="438"/>
                  </a:lnTo>
                  <a:lnTo>
                    <a:pt x="654" y="426"/>
                  </a:lnTo>
                  <a:lnTo>
                    <a:pt x="660" y="414"/>
                  </a:lnTo>
                  <a:lnTo>
                    <a:pt x="666" y="396"/>
                  </a:lnTo>
                  <a:lnTo>
                    <a:pt x="666" y="384"/>
                  </a:lnTo>
                  <a:lnTo>
                    <a:pt x="672" y="366"/>
                  </a:lnTo>
                  <a:lnTo>
                    <a:pt x="678" y="354"/>
                  </a:lnTo>
                  <a:lnTo>
                    <a:pt x="678" y="330"/>
                  </a:lnTo>
                  <a:lnTo>
                    <a:pt x="684" y="318"/>
                  </a:lnTo>
                  <a:lnTo>
                    <a:pt x="684" y="300"/>
                  </a:lnTo>
                  <a:lnTo>
                    <a:pt x="570" y="192"/>
                  </a:lnTo>
                  <a:lnTo>
                    <a:pt x="576" y="186"/>
                  </a:lnTo>
                  <a:lnTo>
                    <a:pt x="582" y="186"/>
                  </a:lnTo>
                  <a:lnTo>
                    <a:pt x="588" y="180"/>
                  </a:lnTo>
                  <a:lnTo>
                    <a:pt x="588" y="174"/>
                  </a:lnTo>
                  <a:lnTo>
                    <a:pt x="576" y="162"/>
                  </a:lnTo>
                  <a:lnTo>
                    <a:pt x="324" y="6"/>
                  </a:lnTo>
                  <a:lnTo>
                    <a:pt x="312" y="6"/>
                  </a:lnTo>
                  <a:lnTo>
                    <a:pt x="312" y="18"/>
                  </a:lnTo>
                  <a:lnTo>
                    <a:pt x="318" y="24"/>
                  </a:lnTo>
                  <a:lnTo>
                    <a:pt x="318" y="36"/>
                  </a:lnTo>
                  <a:lnTo>
                    <a:pt x="294" y="48"/>
                  </a:lnTo>
                  <a:lnTo>
                    <a:pt x="276" y="66"/>
                  </a:lnTo>
                  <a:lnTo>
                    <a:pt x="264" y="84"/>
                  </a:lnTo>
                  <a:lnTo>
                    <a:pt x="264" y="90"/>
                  </a:lnTo>
                  <a:lnTo>
                    <a:pt x="270" y="96"/>
                  </a:lnTo>
                  <a:lnTo>
                    <a:pt x="294" y="96"/>
                  </a:lnTo>
                  <a:lnTo>
                    <a:pt x="306" y="90"/>
                  </a:lnTo>
                  <a:lnTo>
                    <a:pt x="312" y="90"/>
                  </a:lnTo>
                  <a:lnTo>
                    <a:pt x="306" y="96"/>
                  </a:lnTo>
                  <a:lnTo>
                    <a:pt x="294" y="102"/>
                  </a:lnTo>
                  <a:lnTo>
                    <a:pt x="276" y="120"/>
                  </a:lnTo>
                  <a:lnTo>
                    <a:pt x="270" y="120"/>
                  </a:lnTo>
                  <a:lnTo>
                    <a:pt x="264" y="114"/>
                  </a:lnTo>
                  <a:lnTo>
                    <a:pt x="252" y="108"/>
                  </a:lnTo>
                  <a:lnTo>
                    <a:pt x="246" y="108"/>
                  </a:lnTo>
                  <a:lnTo>
                    <a:pt x="234" y="120"/>
                  </a:lnTo>
                  <a:lnTo>
                    <a:pt x="234" y="138"/>
                  </a:lnTo>
                  <a:lnTo>
                    <a:pt x="246" y="150"/>
                  </a:lnTo>
                  <a:lnTo>
                    <a:pt x="216" y="150"/>
                  </a:lnTo>
                  <a:lnTo>
                    <a:pt x="216" y="138"/>
                  </a:lnTo>
                  <a:lnTo>
                    <a:pt x="222" y="132"/>
                  </a:lnTo>
                  <a:lnTo>
                    <a:pt x="222" y="126"/>
                  </a:lnTo>
                  <a:lnTo>
                    <a:pt x="228" y="114"/>
                  </a:lnTo>
                  <a:lnTo>
                    <a:pt x="210" y="120"/>
                  </a:lnTo>
                  <a:lnTo>
                    <a:pt x="192" y="102"/>
                  </a:lnTo>
                  <a:lnTo>
                    <a:pt x="186" y="102"/>
                  </a:lnTo>
                  <a:lnTo>
                    <a:pt x="174" y="114"/>
                  </a:lnTo>
                  <a:lnTo>
                    <a:pt x="174" y="132"/>
                  </a:lnTo>
                  <a:lnTo>
                    <a:pt x="168" y="138"/>
                  </a:lnTo>
                  <a:lnTo>
                    <a:pt x="162" y="138"/>
                  </a:lnTo>
                  <a:lnTo>
                    <a:pt x="156" y="132"/>
                  </a:lnTo>
                  <a:lnTo>
                    <a:pt x="156" y="48"/>
                  </a:lnTo>
                  <a:lnTo>
                    <a:pt x="162" y="36"/>
                  </a:lnTo>
                  <a:lnTo>
                    <a:pt x="162" y="24"/>
                  </a:lnTo>
                  <a:lnTo>
                    <a:pt x="168" y="12"/>
                  </a:lnTo>
                  <a:lnTo>
                    <a:pt x="168" y="6"/>
                  </a:lnTo>
                  <a:lnTo>
                    <a:pt x="78" y="0"/>
                  </a:lnTo>
                  <a:lnTo>
                    <a:pt x="72" y="24"/>
                  </a:lnTo>
                  <a:lnTo>
                    <a:pt x="78" y="30"/>
                  </a:lnTo>
                  <a:lnTo>
                    <a:pt x="84" y="42"/>
                  </a:lnTo>
                  <a:lnTo>
                    <a:pt x="90" y="48"/>
                  </a:lnTo>
                  <a:lnTo>
                    <a:pt x="90" y="66"/>
                  </a:lnTo>
                  <a:lnTo>
                    <a:pt x="96" y="72"/>
                  </a:lnTo>
                  <a:lnTo>
                    <a:pt x="96" y="96"/>
                  </a:lnTo>
                  <a:lnTo>
                    <a:pt x="78" y="114"/>
                  </a:lnTo>
                  <a:lnTo>
                    <a:pt x="66" y="114"/>
                  </a:lnTo>
                  <a:lnTo>
                    <a:pt x="66" y="126"/>
                  </a:lnTo>
                  <a:lnTo>
                    <a:pt x="60" y="138"/>
                  </a:lnTo>
                  <a:lnTo>
                    <a:pt x="60" y="156"/>
                  </a:lnTo>
                  <a:lnTo>
                    <a:pt x="66" y="156"/>
                  </a:lnTo>
                  <a:lnTo>
                    <a:pt x="72" y="162"/>
                  </a:lnTo>
                  <a:lnTo>
                    <a:pt x="90" y="162"/>
                  </a:lnTo>
                  <a:lnTo>
                    <a:pt x="90" y="180"/>
                  </a:lnTo>
                  <a:lnTo>
                    <a:pt x="78" y="186"/>
                  </a:lnTo>
                  <a:lnTo>
                    <a:pt x="84" y="198"/>
                  </a:lnTo>
                  <a:lnTo>
                    <a:pt x="72" y="198"/>
                  </a:lnTo>
                  <a:lnTo>
                    <a:pt x="54" y="216"/>
                  </a:lnTo>
                  <a:lnTo>
                    <a:pt x="48" y="228"/>
                  </a:lnTo>
                  <a:lnTo>
                    <a:pt x="48" y="246"/>
                  </a:lnTo>
                  <a:lnTo>
                    <a:pt x="42" y="258"/>
                  </a:lnTo>
                  <a:lnTo>
                    <a:pt x="30" y="270"/>
                  </a:lnTo>
                  <a:lnTo>
                    <a:pt x="6" y="282"/>
                  </a:lnTo>
                  <a:lnTo>
                    <a:pt x="0" y="294"/>
                  </a:lnTo>
                  <a:lnTo>
                    <a:pt x="6" y="306"/>
                  </a:lnTo>
                  <a:lnTo>
                    <a:pt x="18" y="318"/>
                  </a:lnTo>
                  <a:lnTo>
                    <a:pt x="18" y="330"/>
                  </a:lnTo>
                  <a:lnTo>
                    <a:pt x="12" y="342"/>
                  </a:lnTo>
                  <a:lnTo>
                    <a:pt x="12" y="348"/>
                  </a:lnTo>
                  <a:lnTo>
                    <a:pt x="18" y="354"/>
                  </a:lnTo>
                  <a:lnTo>
                    <a:pt x="18" y="366"/>
                  </a:lnTo>
                  <a:lnTo>
                    <a:pt x="24" y="378"/>
                  </a:lnTo>
                  <a:lnTo>
                    <a:pt x="24" y="396"/>
                  </a:lnTo>
                  <a:lnTo>
                    <a:pt x="18" y="402"/>
                  </a:lnTo>
                  <a:lnTo>
                    <a:pt x="18" y="432"/>
                  </a:lnTo>
                  <a:lnTo>
                    <a:pt x="30" y="444"/>
                  </a:lnTo>
                  <a:lnTo>
                    <a:pt x="36" y="444"/>
                  </a:lnTo>
                  <a:lnTo>
                    <a:pt x="48" y="450"/>
                  </a:lnTo>
                  <a:lnTo>
                    <a:pt x="72" y="474"/>
                  </a:lnTo>
                  <a:lnTo>
                    <a:pt x="78" y="486"/>
                  </a:lnTo>
                  <a:lnTo>
                    <a:pt x="78" y="546"/>
                  </a:lnTo>
                  <a:lnTo>
                    <a:pt x="84" y="558"/>
                  </a:lnTo>
                  <a:lnTo>
                    <a:pt x="114" y="594"/>
                  </a:lnTo>
                  <a:lnTo>
                    <a:pt x="114" y="600"/>
                  </a:lnTo>
                  <a:lnTo>
                    <a:pt x="108" y="612"/>
                  </a:lnTo>
                  <a:lnTo>
                    <a:pt x="108" y="618"/>
                  </a:lnTo>
                  <a:lnTo>
                    <a:pt x="126" y="618"/>
                  </a:lnTo>
                  <a:lnTo>
                    <a:pt x="138" y="612"/>
                  </a:lnTo>
                  <a:lnTo>
                    <a:pt x="138" y="630"/>
                  </a:lnTo>
                  <a:lnTo>
                    <a:pt x="144" y="636"/>
                  </a:lnTo>
                  <a:lnTo>
                    <a:pt x="162" y="636"/>
                  </a:lnTo>
                  <a:lnTo>
                    <a:pt x="180" y="654"/>
                  </a:lnTo>
                  <a:lnTo>
                    <a:pt x="192" y="654"/>
                  </a:lnTo>
                  <a:lnTo>
                    <a:pt x="204" y="648"/>
                  </a:lnTo>
                  <a:lnTo>
                    <a:pt x="204" y="666"/>
                  </a:lnTo>
                  <a:lnTo>
                    <a:pt x="222" y="666"/>
                  </a:lnTo>
                  <a:lnTo>
                    <a:pt x="240" y="678"/>
                  </a:lnTo>
                  <a:lnTo>
                    <a:pt x="264" y="678"/>
                  </a:lnTo>
                  <a:lnTo>
                    <a:pt x="270" y="696"/>
                  </a:lnTo>
                  <a:lnTo>
                    <a:pt x="300" y="696"/>
                  </a:lnTo>
                  <a:lnTo>
                    <a:pt x="300" y="690"/>
                  </a:lnTo>
                  <a:lnTo>
                    <a:pt x="312" y="678"/>
                  </a:lnTo>
                  <a:lnTo>
                    <a:pt x="318" y="684"/>
                  </a:lnTo>
                  <a:lnTo>
                    <a:pt x="330" y="690"/>
                  </a:lnTo>
                  <a:lnTo>
                    <a:pt x="336" y="702"/>
                  </a:lnTo>
                  <a:lnTo>
                    <a:pt x="348" y="714"/>
                  </a:lnTo>
                  <a:lnTo>
                    <a:pt x="348" y="774"/>
                  </a:lnTo>
                  <a:lnTo>
                    <a:pt x="354" y="774"/>
                  </a:lnTo>
                  <a:lnTo>
                    <a:pt x="360" y="780"/>
                  </a:lnTo>
                  <a:lnTo>
                    <a:pt x="360" y="792"/>
                  </a:lnTo>
                  <a:lnTo>
                    <a:pt x="354" y="798"/>
                  </a:lnTo>
                  <a:lnTo>
                    <a:pt x="354" y="804"/>
                  </a:lnTo>
                  <a:lnTo>
                    <a:pt x="348" y="810"/>
                  </a:lnTo>
                  <a:lnTo>
                    <a:pt x="348" y="816"/>
                  </a:lnTo>
                  <a:lnTo>
                    <a:pt x="366" y="834"/>
                  </a:lnTo>
                  <a:lnTo>
                    <a:pt x="378" y="840"/>
                  </a:lnTo>
                  <a:lnTo>
                    <a:pt x="372" y="858"/>
                  </a:lnTo>
                  <a:lnTo>
                    <a:pt x="408" y="858"/>
                  </a:lnTo>
                  <a:lnTo>
                    <a:pt x="414" y="852"/>
                  </a:lnTo>
                  <a:lnTo>
                    <a:pt x="420" y="852"/>
                  </a:lnTo>
                  <a:lnTo>
                    <a:pt x="432" y="840"/>
                  </a:lnTo>
                  <a:lnTo>
                    <a:pt x="444" y="840"/>
                  </a:lnTo>
                  <a:lnTo>
                    <a:pt x="456" y="846"/>
                  </a:lnTo>
                  <a:lnTo>
                    <a:pt x="462" y="858"/>
                  </a:lnTo>
                  <a:lnTo>
                    <a:pt x="474" y="864"/>
                  </a:lnTo>
                  <a:lnTo>
                    <a:pt x="480" y="870"/>
                  </a:lnTo>
                  <a:lnTo>
                    <a:pt x="492" y="870"/>
                  </a:lnTo>
                  <a:lnTo>
                    <a:pt x="510" y="852"/>
                  </a:lnTo>
                  <a:lnTo>
                    <a:pt x="516" y="852"/>
                  </a:lnTo>
                  <a:lnTo>
                    <a:pt x="522" y="858"/>
                  </a:lnTo>
                  <a:lnTo>
                    <a:pt x="534" y="864"/>
                  </a:lnTo>
                  <a:lnTo>
                    <a:pt x="552" y="864"/>
                  </a:lnTo>
                  <a:lnTo>
                    <a:pt x="564" y="852"/>
                  </a:lnTo>
                  <a:lnTo>
                    <a:pt x="576" y="846"/>
                  </a:lnTo>
                  <a:lnTo>
                    <a:pt x="582" y="834"/>
                  </a:lnTo>
                  <a:lnTo>
                    <a:pt x="588" y="828"/>
                  </a:lnTo>
                  <a:lnTo>
                    <a:pt x="612" y="828"/>
                  </a:lnTo>
                  <a:lnTo>
                    <a:pt x="618" y="834"/>
                  </a:lnTo>
                  <a:lnTo>
                    <a:pt x="618" y="840"/>
                  </a:lnTo>
                  <a:lnTo>
                    <a:pt x="630" y="840"/>
                  </a:lnTo>
                  <a:lnTo>
                    <a:pt x="642" y="834"/>
                  </a:lnTo>
                  <a:lnTo>
                    <a:pt x="654" y="822"/>
                  </a:lnTo>
                  <a:lnTo>
                    <a:pt x="660" y="822"/>
                  </a:lnTo>
                  <a:lnTo>
                    <a:pt x="690" y="816"/>
                  </a:lnTo>
                  <a:lnTo>
                    <a:pt x="768" y="762"/>
                  </a:lnTo>
                  <a:lnTo>
                    <a:pt x="762" y="744"/>
                  </a:lnTo>
                  <a:close/>
                  <a:moveTo>
                    <a:pt x="726" y="360"/>
                  </a:moveTo>
                  <a:lnTo>
                    <a:pt x="732" y="354"/>
                  </a:lnTo>
                  <a:lnTo>
                    <a:pt x="732" y="324"/>
                  </a:lnTo>
                  <a:lnTo>
                    <a:pt x="720" y="312"/>
                  </a:lnTo>
                  <a:lnTo>
                    <a:pt x="714" y="312"/>
                  </a:lnTo>
                  <a:lnTo>
                    <a:pt x="708" y="318"/>
                  </a:lnTo>
                  <a:lnTo>
                    <a:pt x="708" y="348"/>
                  </a:lnTo>
                  <a:lnTo>
                    <a:pt x="714" y="354"/>
                  </a:lnTo>
                  <a:lnTo>
                    <a:pt x="726" y="360"/>
                  </a:lnTo>
                  <a:close/>
                  <a:moveTo>
                    <a:pt x="678" y="420"/>
                  </a:moveTo>
                  <a:lnTo>
                    <a:pt x="690" y="426"/>
                  </a:lnTo>
                  <a:lnTo>
                    <a:pt x="696" y="438"/>
                  </a:lnTo>
                  <a:lnTo>
                    <a:pt x="708" y="444"/>
                  </a:lnTo>
                  <a:lnTo>
                    <a:pt x="720" y="444"/>
                  </a:lnTo>
                  <a:lnTo>
                    <a:pt x="726" y="438"/>
                  </a:lnTo>
                  <a:lnTo>
                    <a:pt x="720" y="432"/>
                  </a:lnTo>
                  <a:lnTo>
                    <a:pt x="720" y="426"/>
                  </a:lnTo>
                  <a:lnTo>
                    <a:pt x="708" y="414"/>
                  </a:lnTo>
                  <a:lnTo>
                    <a:pt x="708" y="390"/>
                  </a:lnTo>
                  <a:lnTo>
                    <a:pt x="702" y="378"/>
                  </a:lnTo>
                  <a:lnTo>
                    <a:pt x="684" y="378"/>
                  </a:lnTo>
                  <a:lnTo>
                    <a:pt x="678" y="384"/>
                  </a:lnTo>
                  <a:lnTo>
                    <a:pt x="678" y="42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26" name="Tajikistan">
              <a:extLst>
                <a:ext uri="{FF2B5EF4-FFF2-40B4-BE49-F238E27FC236}">
                  <a16:creationId xmlns:a16="http://schemas.microsoft.com/office/drawing/2014/main" id="{D39FA1F9-CE2F-207C-C863-E7BEF367F51A}"/>
                </a:ext>
              </a:extLst>
            </p:cNvPr>
            <p:cNvSpPr>
              <a:spLocks/>
            </p:cNvSpPr>
            <p:nvPr/>
          </p:nvSpPr>
          <p:spPr bwMode="gray">
            <a:xfrm>
              <a:off x="6021388" y="2749551"/>
              <a:ext cx="222250" cy="141288"/>
            </a:xfrm>
            <a:custGeom>
              <a:avLst/>
              <a:gdLst>
                <a:gd name="T0" fmla="*/ 2147483647 w 552"/>
                <a:gd name="T1" fmla="*/ 2147483647 h 348"/>
                <a:gd name="T2" fmla="*/ 2147483647 w 552"/>
                <a:gd name="T3" fmla="*/ 2147483647 h 348"/>
                <a:gd name="T4" fmla="*/ 2147483647 w 552"/>
                <a:gd name="T5" fmla="*/ 2147483647 h 348"/>
                <a:gd name="T6" fmla="*/ 2147483647 w 552"/>
                <a:gd name="T7" fmla="*/ 2147483647 h 348"/>
                <a:gd name="T8" fmla="*/ 2147483647 w 552"/>
                <a:gd name="T9" fmla="*/ 2147483647 h 348"/>
                <a:gd name="T10" fmla="*/ 2147483647 w 552"/>
                <a:gd name="T11" fmla="*/ 2147483647 h 348"/>
                <a:gd name="T12" fmla="*/ 2147483647 w 552"/>
                <a:gd name="T13" fmla="*/ 2147483647 h 348"/>
                <a:gd name="T14" fmla="*/ 2147483647 w 552"/>
                <a:gd name="T15" fmla="*/ 2147483647 h 348"/>
                <a:gd name="T16" fmla="*/ 2147483647 w 552"/>
                <a:gd name="T17" fmla="*/ 2147483647 h 348"/>
                <a:gd name="T18" fmla="*/ 2147483647 w 552"/>
                <a:gd name="T19" fmla="*/ 2147483647 h 348"/>
                <a:gd name="T20" fmla="*/ 2147483647 w 552"/>
                <a:gd name="T21" fmla="*/ 2147483647 h 348"/>
                <a:gd name="T22" fmla="*/ 2147483647 w 552"/>
                <a:gd name="T23" fmla="*/ 2147483647 h 348"/>
                <a:gd name="T24" fmla="*/ 2147483647 w 552"/>
                <a:gd name="T25" fmla="*/ 2147483647 h 348"/>
                <a:gd name="T26" fmla="*/ 2147483647 w 552"/>
                <a:gd name="T27" fmla="*/ 2147483647 h 348"/>
                <a:gd name="T28" fmla="*/ 2147483647 w 552"/>
                <a:gd name="T29" fmla="*/ 2147483647 h 348"/>
                <a:gd name="T30" fmla="*/ 2147483647 w 552"/>
                <a:gd name="T31" fmla="*/ 2147483647 h 348"/>
                <a:gd name="T32" fmla="*/ 2147483647 w 552"/>
                <a:gd name="T33" fmla="*/ 2147483647 h 348"/>
                <a:gd name="T34" fmla="*/ 2147483647 w 552"/>
                <a:gd name="T35" fmla="*/ 2147483647 h 348"/>
                <a:gd name="T36" fmla="*/ 2147483647 w 552"/>
                <a:gd name="T37" fmla="*/ 2147483647 h 348"/>
                <a:gd name="T38" fmla="*/ 2147483647 w 552"/>
                <a:gd name="T39" fmla="*/ 0 h 348"/>
                <a:gd name="T40" fmla="*/ 2147483647 w 552"/>
                <a:gd name="T41" fmla="*/ 2147483647 h 348"/>
                <a:gd name="T42" fmla="*/ 2147483647 w 552"/>
                <a:gd name="T43" fmla="*/ 2147483647 h 348"/>
                <a:gd name="T44" fmla="*/ 2147483647 w 552"/>
                <a:gd name="T45" fmla="*/ 2147483647 h 348"/>
                <a:gd name="T46" fmla="*/ 2147483647 w 552"/>
                <a:gd name="T47" fmla="*/ 2147483647 h 348"/>
                <a:gd name="T48" fmla="*/ 2147483647 w 552"/>
                <a:gd name="T49" fmla="*/ 2147483647 h 348"/>
                <a:gd name="T50" fmla="*/ 2147483647 w 552"/>
                <a:gd name="T51" fmla="*/ 2147483647 h 348"/>
                <a:gd name="T52" fmla="*/ 2147483647 w 552"/>
                <a:gd name="T53" fmla="*/ 2147483647 h 348"/>
                <a:gd name="T54" fmla="*/ 2147483647 w 552"/>
                <a:gd name="T55" fmla="*/ 2147483647 h 348"/>
                <a:gd name="T56" fmla="*/ 2147483647 w 552"/>
                <a:gd name="T57" fmla="*/ 2147483647 h 348"/>
                <a:gd name="T58" fmla="*/ 2147483647 w 552"/>
                <a:gd name="T59" fmla="*/ 2147483647 h 348"/>
                <a:gd name="T60" fmla="*/ 2147483647 w 552"/>
                <a:gd name="T61" fmla="*/ 2147483647 h 348"/>
                <a:gd name="T62" fmla="*/ 2147483647 w 552"/>
                <a:gd name="T63" fmla="*/ 2147483647 h 348"/>
                <a:gd name="T64" fmla="*/ 2147483647 w 552"/>
                <a:gd name="T65" fmla="*/ 2147483647 h 348"/>
                <a:gd name="T66" fmla="*/ 2147483647 w 552"/>
                <a:gd name="T67" fmla="*/ 2147483647 h 348"/>
                <a:gd name="T68" fmla="*/ 2147483647 w 552"/>
                <a:gd name="T69" fmla="*/ 2147483647 h 348"/>
                <a:gd name="T70" fmla="*/ 2147483647 w 552"/>
                <a:gd name="T71" fmla="*/ 2147483647 h 348"/>
                <a:gd name="T72" fmla="*/ 2147483647 w 552"/>
                <a:gd name="T73" fmla="*/ 2147483647 h 348"/>
                <a:gd name="T74" fmla="*/ 2147483647 w 552"/>
                <a:gd name="T75" fmla="*/ 2147483647 h 348"/>
                <a:gd name="T76" fmla="*/ 2147483647 w 552"/>
                <a:gd name="T77" fmla="*/ 2147483647 h 348"/>
                <a:gd name="T78" fmla="*/ 2147483647 w 552"/>
                <a:gd name="T79" fmla="*/ 2147483647 h 348"/>
                <a:gd name="T80" fmla="*/ 2147483647 w 552"/>
                <a:gd name="T81" fmla="*/ 2147483647 h 348"/>
                <a:gd name="T82" fmla="*/ 2147483647 w 552"/>
                <a:gd name="T83" fmla="*/ 2147483647 h 348"/>
                <a:gd name="T84" fmla="*/ 2147483647 w 552"/>
                <a:gd name="T85" fmla="*/ 2147483647 h 348"/>
                <a:gd name="T86" fmla="*/ 2147483647 w 552"/>
                <a:gd name="T87" fmla="*/ 2147483647 h 348"/>
                <a:gd name="T88" fmla="*/ 2147483647 w 552"/>
                <a:gd name="T89" fmla="*/ 2147483647 h 348"/>
                <a:gd name="T90" fmla="*/ 2147483647 w 552"/>
                <a:gd name="T91" fmla="*/ 2147483647 h 348"/>
                <a:gd name="T92" fmla="*/ 2147483647 w 552"/>
                <a:gd name="T93" fmla="*/ 2147483647 h 348"/>
                <a:gd name="T94" fmla="*/ 2147483647 w 552"/>
                <a:gd name="T95" fmla="*/ 2147483647 h 348"/>
                <a:gd name="T96" fmla="*/ 2147483647 w 552"/>
                <a:gd name="T97" fmla="*/ 2147483647 h 348"/>
                <a:gd name="T98" fmla="*/ 2147483647 w 552"/>
                <a:gd name="T99" fmla="*/ 2147483647 h 34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52"/>
                <a:gd name="T151" fmla="*/ 0 h 348"/>
                <a:gd name="T152" fmla="*/ 552 w 552"/>
                <a:gd name="T153" fmla="*/ 348 h 34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52" h="348">
                  <a:moveTo>
                    <a:pt x="528" y="270"/>
                  </a:moveTo>
                  <a:lnTo>
                    <a:pt x="516" y="246"/>
                  </a:lnTo>
                  <a:lnTo>
                    <a:pt x="516" y="204"/>
                  </a:lnTo>
                  <a:lnTo>
                    <a:pt x="510" y="198"/>
                  </a:lnTo>
                  <a:lnTo>
                    <a:pt x="498" y="192"/>
                  </a:lnTo>
                  <a:lnTo>
                    <a:pt x="492" y="192"/>
                  </a:lnTo>
                  <a:lnTo>
                    <a:pt x="480" y="186"/>
                  </a:lnTo>
                  <a:lnTo>
                    <a:pt x="456" y="186"/>
                  </a:lnTo>
                  <a:lnTo>
                    <a:pt x="450" y="192"/>
                  </a:lnTo>
                  <a:lnTo>
                    <a:pt x="438" y="192"/>
                  </a:lnTo>
                  <a:lnTo>
                    <a:pt x="426" y="180"/>
                  </a:lnTo>
                  <a:lnTo>
                    <a:pt x="426" y="168"/>
                  </a:lnTo>
                  <a:lnTo>
                    <a:pt x="432" y="156"/>
                  </a:lnTo>
                  <a:lnTo>
                    <a:pt x="432" y="144"/>
                  </a:lnTo>
                  <a:lnTo>
                    <a:pt x="414" y="144"/>
                  </a:lnTo>
                  <a:lnTo>
                    <a:pt x="414" y="120"/>
                  </a:lnTo>
                  <a:lnTo>
                    <a:pt x="396" y="114"/>
                  </a:lnTo>
                  <a:lnTo>
                    <a:pt x="384" y="126"/>
                  </a:lnTo>
                  <a:lnTo>
                    <a:pt x="342" y="126"/>
                  </a:lnTo>
                  <a:lnTo>
                    <a:pt x="336" y="132"/>
                  </a:lnTo>
                  <a:lnTo>
                    <a:pt x="324" y="138"/>
                  </a:lnTo>
                  <a:lnTo>
                    <a:pt x="312" y="138"/>
                  </a:lnTo>
                  <a:lnTo>
                    <a:pt x="312" y="132"/>
                  </a:lnTo>
                  <a:lnTo>
                    <a:pt x="306" y="132"/>
                  </a:lnTo>
                  <a:lnTo>
                    <a:pt x="294" y="138"/>
                  </a:lnTo>
                  <a:lnTo>
                    <a:pt x="264" y="108"/>
                  </a:lnTo>
                  <a:lnTo>
                    <a:pt x="258" y="114"/>
                  </a:lnTo>
                  <a:lnTo>
                    <a:pt x="246" y="120"/>
                  </a:lnTo>
                  <a:lnTo>
                    <a:pt x="240" y="126"/>
                  </a:lnTo>
                  <a:lnTo>
                    <a:pt x="222" y="126"/>
                  </a:lnTo>
                  <a:lnTo>
                    <a:pt x="210" y="114"/>
                  </a:lnTo>
                  <a:lnTo>
                    <a:pt x="186" y="114"/>
                  </a:lnTo>
                  <a:lnTo>
                    <a:pt x="174" y="108"/>
                  </a:lnTo>
                  <a:lnTo>
                    <a:pt x="156" y="108"/>
                  </a:lnTo>
                  <a:lnTo>
                    <a:pt x="150" y="114"/>
                  </a:lnTo>
                  <a:lnTo>
                    <a:pt x="138" y="114"/>
                  </a:lnTo>
                  <a:lnTo>
                    <a:pt x="126" y="120"/>
                  </a:lnTo>
                  <a:lnTo>
                    <a:pt x="120" y="114"/>
                  </a:lnTo>
                  <a:lnTo>
                    <a:pt x="120" y="108"/>
                  </a:lnTo>
                  <a:lnTo>
                    <a:pt x="114" y="102"/>
                  </a:lnTo>
                  <a:lnTo>
                    <a:pt x="114" y="90"/>
                  </a:lnTo>
                  <a:lnTo>
                    <a:pt x="126" y="84"/>
                  </a:lnTo>
                  <a:lnTo>
                    <a:pt x="132" y="78"/>
                  </a:lnTo>
                  <a:lnTo>
                    <a:pt x="132" y="66"/>
                  </a:lnTo>
                  <a:lnTo>
                    <a:pt x="138" y="60"/>
                  </a:lnTo>
                  <a:lnTo>
                    <a:pt x="150" y="60"/>
                  </a:lnTo>
                  <a:lnTo>
                    <a:pt x="186" y="72"/>
                  </a:lnTo>
                  <a:lnTo>
                    <a:pt x="198" y="78"/>
                  </a:lnTo>
                  <a:lnTo>
                    <a:pt x="204" y="78"/>
                  </a:lnTo>
                  <a:lnTo>
                    <a:pt x="210" y="72"/>
                  </a:lnTo>
                  <a:lnTo>
                    <a:pt x="210" y="66"/>
                  </a:lnTo>
                  <a:lnTo>
                    <a:pt x="204" y="60"/>
                  </a:lnTo>
                  <a:lnTo>
                    <a:pt x="198" y="60"/>
                  </a:lnTo>
                  <a:lnTo>
                    <a:pt x="186" y="54"/>
                  </a:lnTo>
                  <a:lnTo>
                    <a:pt x="180" y="48"/>
                  </a:lnTo>
                  <a:lnTo>
                    <a:pt x="174" y="48"/>
                  </a:lnTo>
                  <a:lnTo>
                    <a:pt x="198" y="12"/>
                  </a:lnTo>
                  <a:lnTo>
                    <a:pt x="192" y="6"/>
                  </a:lnTo>
                  <a:lnTo>
                    <a:pt x="180" y="0"/>
                  </a:lnTo>
                  <a:lnTo>
                    <a:pt x="162" y="0"/>
                  </a:lnTo>
                  <a:lnTo>
                    <a:pt x="156" y="12"/>
                  </a:lnTo>
                  <a:lnTo>
                    <a:pt x="144" y="18"/>
                  </a:lnTo>
                  <a:lnTo>
                    <a:pt x="138" y="30"/>
                  </a:lnTo>
                  <a:lnTo>
                    <a:pt x="132" y="30"/>
                  </a:lnTo>
                  <a:lnTo>
                    <a:pt x="114" y="12"/>
                  </a:lnTo>
                  <a:lnTo>
                    <a:pt x="102" y="12"/>
                  </a:lnTo>
                  <a:lnTo>
                    <a:pt x="102" y="24"/>
                  </a:lnTo>
                  <a:lnTo>
                    <a:pt x="96" y="30"/>
                  </a:lnTo>
                  <a:lnTo>
                    <a:pt x="96" y="42"/>
                  </a:lnTo>
                  <a:lnTo>
                    <a:pt x="108" y="54"/>
                  </a:lnTo>
                  <a:lnTo>
                    <a:pt x="108" y="60"/>
                  </a:lnTo>
                  <a:lnTo>
                    <a:pt x="66" y="60"/>
                  </a:lnTo>
                  <a:lnTo>
                    <a:pt x="90" y="84"/>
                  </a:lnTo>
                  <a:lnTo>
                    <a:pt x="72" y="96"/>
                  </a:lnTo>
                  <a:lnTo>
                    <a:pt x="78" y="96"/>
                  </a:lnTo>
                  <a:lnTo>
                    <a:pt x="78" y="108"/>
                  </a:lnTo>
                  <a:lnTo>
                    <a:pt x="54" y="120"/>
                  </a:lnTo>
                  <a:lnTo>
                    <a:pt x="6" y="120"/>
                  </a:lnTo>
                  <a:lnTo>
                    <a:pt x="0" y="126"/>
                  </a:lnTo>
                  <a:lnTo>
                    <a:pt x="0" y="144"/>
                  </a:lnTo>
                  <a:lnTo>
                    <a:pt x="18" y="144"/>
                  </a:lnTo>
                  <a:lnTo>
                    <a:pt x="30" y="156"/>
                  </a:lnTo>
                  <a:lnTo>
                    <a:pt x="36" y="156"/>
                  </a:lnTo>
                  <a:lnTo>
                    <a:pt x="42" y="162"/>
                  </a:lnTo>
                  <a:lnTo>
                    <a:pt x="54" y="162"/>
                  </a:lnTo>
                  <a:lnTo>
                    <a:pt x="66" y="174"/>
                  </a:lnTo>
                  <a:lnTo>
                    <a:pt x="66" y="180"/>
                  </a:lnTo>
                  <a:lnTo>
                    <a:pt x="60" y="186"/>
                  </a:lnTo>
                  <a:lnTo>
                    <a:pt x="60" y="204"/>
                  </a:lnTo>
                  <a:lnTo>
                    <a:pt x="66" y="210"/>
                  </a:lnTo>
                  <a:lnTo>
                    <a:pt x="78" y="216"/>
                  </a:lnTo>
                  <a:lnTo>
                    <a:pt x="90" y="228"/>
                  </a:lnTo>
                  <a:lnTo>
                    <a:pt x="90" y="246"/>
                  </a:lnTo>
                  <a:lnTo>
                    <a:pt x="84" y="258"/>
                  </a:lnTo>
                  <a:lnTo>
                    <a:pt x="72" y="264"/>
                  </a:lnTo>
                  <a:lnTo>
                    <a:pt x="66" y="276"/>
                  </a:lnTo>
                  <a:lnTo>
                    <a:pt x="60" y="282"/>
                  </a:lnTo>
                  <a:lnTo>
                    <a:pt x="60" y="306"/>
                  </a:lnTo>
                  <a:lnTo>
                    <a:pt x="66" y="312"/>
                  </a:lnTo>
                  <a:lnTo>
                    <a:pt x="78" y="318"/>
                  </a:lnTo>
                  <a:lnTo>
                    <a:pt x="84" y="324"/>
                  </a:lnTo>
                  <a:lnTo>
                    <a:pt x="90" y="324"/>
                  </a:lnTo>
                  <a:lnTo>
                    <a:pt x="108" y="306"/>
                  </a:lnTo>
                  <a:lnTo>
                    <a:pt x="120" y="300"/>
                  </a:lnTo>
                  <a:lnTo>
                    <a:pt x="126" y="294"/>
                  </a:lnTo>
                  <a:lnTo>
                    <a:pt x="138" y="294"/>
                  </a:lnTo>
                  <a:lnTo>
                    <a:pt x="144" y="300"/>
                  </a:lnTo>
                  <a:lnTo>
                    <a:pt x="150" y="312"/>
                  </a:lnTo>
                  <a:lnTo>
                    <a:pt x="156" y="318"/>
                  </a:lnTo>
                  <a:lnTo>
                    <a:pt x="162" y="318"/>
                  </a:lnTo>
                  <a:lnTo>
                    <a:pt x="162" y="288"/>
                  </a:lnTo>
                  <a:lnTo>
                    <a:pt x="174" y="276"/>
                  </a:lnTo>
                  <a:lnTo>
                    <a:pt x="186" y="270"/>
                  </a:lnTo>
                  <a:lnTo>
                    <a:pt x="204" y="270"/>
                  </a:lnTo>
                  <a:lnTo>
                    <a:pt x="216" y="282"/>
                  </a:lnTo>
                  <a:lnTo>
                    <a:pt x="222" y="258"/>
                  </a:lnTo>
                  <a:lnTo>
                    <a:pt x="216" y="258"/>
                  </a:lnTo>
                  <a:lnTo>
                    <a:pt x="210" y="252"/>
                  </a:lnTo>
                  <a:lnTo>
                    <a:pt x="210" y="246"/>
                  </a:lnTo>
                  <a:lnTo>
                    <a:pt x="222" y="234"/>
                  </a:lnTo>
                  <a:lnTo>
                    <a:pt x="228" y="234"/>
                  </a:lnTo>
                  <a:lnTo>
                    <a:pt x="234" y="228"/>
                  </a:lnTo>
                  <a:lnTo>
                    <a:pt x="234" y="204"/>
                  </a:lnTo>
                  <a:lnTo>
                    <a:pt x="240" y="198"/>
                  </a:lnTo>
                  <a:lnTo>
                    <a:pt x="258" y="198"/>
                  </a:lnTo>
                  <a:lnTo>
                    <a:pt x="276" y="216"/>
                  </a:lnTo>
                  <a:lnTo>
                    <a:pt x="276" y="246"/>
                  </a:lnTo>
                  <a:lnTo>
                    <a:pt x="294" y="246"/>
                  </a:lnTo>
                  <a:lnTo>
                    <a:pt x="306" y="312"/>
                  </a:lnTo>
                  <a:lnTo>
                    <a:pt x="306" y="318"/>
                  </a:lnTo>
                  <a:lnTo>
                    <a:pt x="336" y="348"/>
                  </a:lnTo>
                  <a:lnTo>
                    <a:pt x="342" y="348"/>
                  </a:lnTo>
                  <a:lnTo>
                    <a:pt x="348" y="342"/>
                  </a:lnTo>
                  <a:lnTo>
                    <a:pt x="360" y="336"/>
                  </a:lnTo>
                  <a:lnTo>
                    <a:pt x="366" y="324"/>
                  </a:lnTo>
                  <a:lnTo>
                    <a:pt x="372" y="318"/>
                  </a:lnTo>
                  <a:lnTo>
                    <a:pt x="390" y="318"/>
                  </a:lnTo>
                  <a:lnTo>
                    <a:pt x="396" y="312"/>
                  </a:lnTo>
                  <a:lnTo>
                    <a:pt x="402" y="300"/>
                  </a:lnTo>
                  <a:lnTo>
                    <a:pt x="408" y="294"/>
                  </a:lnTo>
                  <a:lnTo>
                    <a:pt x="432" y="282"/>
                  </a:lnTo>
                  <a:lnTo>
                    <a:pt x="456" y="282"/>
                  </a:lnTo>
                  <a:lnTo>
                    <a:pt x="456" y="300"/>
                  </a:lnTo>
                  <a:lnTo>
                    <a:pt x="492" y="288"/>
                  </a:lnTo>
                  <a:lnTo>
                    <a:pt x="516" y="288"/>
                  </a:lnTo>
                  <a:lnTo>
                    <a:pt x="522" y="294"/>
                  </a:lnTo>
                  <a:lnTo>
                    <a:pt x="546" y="294"/>
                  </a:lnTo>
                  <a:lnTo>
                    <a:pt x="552" y="288"/>
                  </a:lnTo>
                  <a:lnTo>
                    <a:pt x="540" y="276"/>
                  </a:lnTo>
                  <a:lnTo>
                    <a:pt x="534" y="276"/>
                  </a:lnTo>
                  <a:lnTo>
                    <a:pt x="528" y="27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27" name="Taiwan">
              <a:extLst>
                <a:ext uri="{FF2B5EF4-FFF2-40B4-BE49-F238E27FC236}">
                  <a16:creationId xmlns:a16="http://schemas.microsoft.com/office/drawing/2014/main" id="{68656306-DF42-DA23-CD7E-64F414139FBD}"/>
                </a:ext>
              </a:extLst>
            </p:cNvPr>
            <p:cNvSpPr>
              <a:spLocks/>
            </p:cNvSpPr>
            <p:nvPr/>
          </p:nvSpPr>
          <p:spPr bwMode="gray">
            <a:xfrm>
              <a:off x="7577138" y="3257551"/>
              <a:ext cx="47625" cy="107950"/>
            </a:xfrm>
            <a:custGeom>
              <a:avLst/>
              <a:gdLst>
                <a:gd name="T0" fmla="*/ 2147483647 w 120"/>
                <a:gd name="T1" fmla="*/ 2147483647 h 270"/>
                <a:gd name="T2" fmla="*/ 2147483647 w 120"/>
                <a:gd name="T3" fmla="*/ 2147483647 h 270"/>
                <a:gd name="T4" fmla="*/ 2147483647 w 120"/>
                <a:gd name="T5" fmla="*/ 2147483647 h 270"/>
                <a:gd name="T6" fmla="*/ 2147483647 w 120"/>
                <a:gd name="T7" fmla="*/ 2147483647 h 270"/>
                <a:gd name="T8" fmla="*/ 2147483647 w 120"/>
                <a:gd name="T9" fmla="*/ 2147483647 h 270"/>
                <a:gd name="T10" fmla="*/ 2147483647 w 120"/>
                <a:gd name="T11" fmla="*/ 2147483647 h 270"/>
                <a:gd name="T12" fmla="*/ 2147483647 w 120"/>
                <a:gd name="T13" fmla="*/ 2147483647 h 270"/>
                <a:gd name="T14" fmla="*/ 2147483647 w 120"/>
                <a:gd name="T15" fmla="*/ 2147483647 h 270"/>
                <a:gd name="T16" fmla="*/ 2147483647 w 120"/>
                <a:gd name="T17" fmla="*/ 2147483647 h 270"/>
                <a:gd name="T18" fmla="*/ 2147483647 w 120"/>
                <a:gd name="T19" fmla="*/ 2147483647 h 270"/>
                <a:gd name="T20" fmla="*/ 2147483647 w 120"/>
                <a:gd name="T21" fmla="*/ 0 h 270"/>
                <a:gd name="T22" fmla="*/ 2147483647 w 120"/>
                <a:gd name="T23" fmla="*/ 2147483647 h 270"/>
                <a:gd name="T24" fmla="*/ 2147483647 w 120"/>
                <a:gd name="T25" fmla="*/ 2147483647 h 270"/>
                <a:gd name="T26" fmla="*/ 2147483647 w 120"/>
                <a:gd name="T27" fmla="*/ 2147483647 h 270"/>
                <a:gd name="T28" fmla="*/ 2147483647 w 120"/>
                <a:gd name="T29" fmla="*/ 2147483647 h 270"/>
                <a:gd name="T30" fmla="*/ 0 w 120"/>
                <a:gd name="T31" fmla="*/ 2147483647 h 270"/>
                <a:gd name="T32" fmla="*/ 0 w 120"/>
                <a:gd name="T33" fmla="*/ 2147483647 h 270"/>
                <a:gd name="T34" fmla="*/ 2147483647 w 120"/>
                <a:gd name="T35" fmla="*/ 2147483647 h 270"/>
                <a:gd name="T36" fmla="*/ 2147483647 w 120"/>
                <a:gd name="T37" fmla="*/ 2147483647 h 270"/>
                <a:gd name="T38" fmla="*/ 2147483647 w 120"/>
                <a:gd name="T39" fmla="*/ 2147483647 h 270"/>
                <a:gd name="T40" fmla="*/ 2147483647 w 120"/>
                <a:gd name="T41" fmla="*/ 2147483647 h 270"/>
                <a:gd name="T42" fmla="*/ 2147483647 w 120"/>
                <a:gd name="T43" fmla="*/ 2147483647 h 270"/>
                <a:gd name="T44" fmla="*/ 2147483647 w 120"/>
                <a:gd name="T45" fmla="*/ 2147483647 h 270"/>
                <a:gd name="T46" fmla="*/ 2147483647 w 120"/>
                <a:gd name="T47" fmla="*/ 2147483647 h 270"/>
                <a:gd name="T48" fmla="*/ 2147483647 w 120"/>
                <a:gd name="T49" fmla="*/ 2147483647 h 270"/>
                <a:gd name="T50" fmla="*/ 2147483647 w 120"/>
                <a:gd name="T51" fmla="*/ 2147483647 h 27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0"/>
                <a:gd name="T79" fmla="*/ 0 h 270"/>
                <a:gd name="T80" fmla="*/ 120 w 120"/>
                <a:gd name="T81" fmla="*/ 270 h 27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0" h="270">
                  <a:moveTo>
                    <a:pt x="84" y="270"/>
                  </a:moveTo>
                  <a:lnTo>
                    <a:pt x="84" y="222"/>
                  </a:lnTo>
                  <a:lnTo>
                    <a:pt x="90" y="216"/>
                  </a:lnTo>
                  <a:lnTo>
                    <a:pt x="102" y="192"/>
                  </a:lnTo>
                  <a:lnTo>
                    <a:pt x="102" y="102"/>
                  </a:lnTo>
                  <a:lnTo>
                    <a:pt x="108" y="96"/>
                  </a:lnTo>
                  <a:lnTo>
                    <a:pt x="114" y="84"/>
                  </a:lnTo>
                  <a:lnTo>
                    <a:pt x="114" y="54"/>
                  </a:lnTo>
                  <a:lnTo>
                    <a:pt x="120" y="36"/>
                  </a:lnTo>
                  <a:lnTo>
                    <a:pt x="120" y="24"/>
                  </a:lnTo>
                  <a:lnTo>
                    <a:pt x="72" y="0"/>
                  </a:lnTo>
                  <a:lnTo>
                    <a:pt x="48" y="30"/>
                  </a:lnTo>
                  <a:lnTo>
                    <a:pt x="42" y="42"/>
                  </a:lnTo>
                  <a:lnTo>
                    <a:pt x="30" y="78"/>
                  </a:lnTo>
                  <a:lnTo>
                    <a:pt x="12" y="114"/>
                  </a:lnTo>
                  <a:lnTo>
                    <a:pt x="0" y="150"/>
                  </a:lnTo>
                  <a:lnTo>
                    <a:pt x="0" y="168"/>
                  </a:lnTo>
                  <a:lnTo>
                    <a:pt x="6" y="180"/>
                  </a:lnTo>
                  <a:lnTo>
                    <a:pt x="18" y="192"/>
                  </a:lnTo>
                  <a:lnTo>
                    <a:pt x="24" y="204"/>
                  </a:lnTo>
                  <a:lnTo>
                    <a:pt x="36" y="210"/>
                  </a:lnTo>
                  <a:lnTo>
                    <a:pt x="42" y="222"/>
                  </a:lnTo>
                  <a:lnTo>
                    <a:pt x="42" y="228"/>
                  </a:lnTo>
                  <a:lnTo>
                    <a:pt x="48" y="234"/>
                  </a:lnTo>
                  <a:lnTo>
                    <a:pt x="60" y="258"/>
                  </a:lnTo>
                  <a:lnTo>
                    <a:pt x="84" y="27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28" name="Syria">
              <a:extLst>
                <a:ext uri="{FF2B5EF4-FFF2-40B4-BE49-F238E27FC236}">
                  <a16:creationId xmlns:a16="http://schemas.microsoft.com/office/drawing/2014/main" id="{83B39F7B-E15F-EFC9-E430-7DEB47DE5C70}"/>
                </a:ext>
              </a:extLst>
            </p:cNvPr>
            <p:cNvSpPr>
              <a:spLocks/>
            </p:cNvSpPr>
            <p:nvPr/>
          </p:nvSpPr>
          <p:spPr bwMode="gray">
            <a:xfrm>
              <a:off x="5189538" y="2865438"/>
              <a:ext cx="180975" cy="166688"/>
            </a:xfrm>
            <a:custGeom>
              <a:avLst/>
              <a:gdLst>
                <a:gd name="T0" fmla="*/ 2147483647 w 450"/>
                <a:gd name="T1" fmla="*/ 2147483647 h 414"/>
                <a:gd name="T2" fmla="*/ 2147483647 w 450"/>
                <a:gd name="T3" fmla="*/ 2147483647 h 414"/>
                <a:gd name="T4" fmla="*/ 2147483647 w 450"/>
                <a:gd name="T5" fmla="*/ 2147483647 h 414"/>
                <a:gd name="T6" fmla="*/ 2147483647 w 450"/>
                <a:gd name="T7" fmla="*/ 0 h 414"/>
                <a:gd name="T8" fmla="*/ 2147483647 w 450"/>
                <a:gd name="T9" fmla="*/ 2147483647 h 414"/>
                <a:gd name="T10" fmla="*/ 2147483647 w 450"/>
                <a:gd name="T11" fmla="*/ 2147483647 h 414"/>
                <a:gd name="T12" fmla="*/ 2147483647 w 450"/>
                <a:gd name="T13" fmla="*/ 2147483647 h 414"/>
                <a:gd name="T14" fmla="*/ 2147483647 w 450"/>
                <a:gd name="T15" fmla="*/ 2147483647 h 414"/>
                <a:gd name="T16" fmla="*/ 2147483647 w 450"/>
                <a:gd name="T17" fmla="*/ 2147483647 h 414"/>
                <a:gd name="T18" fmla="*/ 2147483647 w 450"/>
                <a:gd name="T19" fmla="*/ 2147483647 h 414"/>
                <a:gd name="T20" fmla="*/ 2147483647 w 450"/>
                <a:gd name="T21" fmla="*/ 2147483647 h 414"/>
                <a:gd name="T22" fmla="*/ 2147483647 w 450"/>
                <a:gd name="T23" fmla="*/ 2147483647 h 414"/>
                <a:gd name="T24" fmla="*/ 2147483647 w 450"/>
                <a:gd name="T25" fmla="*/ 2147483647 h 414"/>
                <a:gd name="T26" fmla="*/ 2147483647 w 450"/>
                <a:gd name="T27" fmla="*/ 2147483647 h 414"/>
                <a:gd name="T28" fmla="*/ 2147483647 w 450"/>
                <a:gd name="T29" fmla="*/ 2147483647 h 414"/>
                <a:gd name="T30" fmla="*/ 2147483647 w 450"/>
                <a:gd name="T31" fmla="*/ 2147483647 h 414"/>
                <a:gd name="T32" fmla="*/ 2147483647 w 450"/>
                <a:gd name="T33" fmla="*/ 2147483647 h 414"/>
                <a:gd name="T34" fmla="*/ 2147483647 w 450"/>
                <a:gd name="T35" fmla="*/ 2147483647 h 414"/>
                <a:gd name="T36" fmla="*/ 2147483647 w 450"/>
                <a:gd name="T37" fmla="*/ 2147483647 h 414"/>
                <a:gd name="T38" fmla="*/ 2147483647 w 450"/>
                <a:gd name="T39" fmla="*/ 2147483647 h 414"/>
                <a:gd name="T40" fmla="*/ 2147483647 w 450"/>
                <a:gd name="T41" fmla="*/ 2147483647 h 414"/>
                <a:gd name="T42" fmla="*/ 2147483647 w 450"/>
                <a:gd name="T43" fmla="*/ 2147483647 h 414"/>
                <a:gd name="T44" fmla="*/ 2147483647 w 450"/>
                <a:gd name="T45" fmla="*/ 2147483647 h 414"/>
                <a:gd name="T46" fmla="*/ 2147483647 w 450"/>
                <a:gd name="T47" fmla="*/ 2147483647 h 414"/>
                <a:gd name="T48" fmla="*/ 2147483647 w 450"/>
                <a:gd name="T49" fmla="*/ 2147483647 h 414"/>
                <a:gd name="T50" fmla="*/ 2147483647 w 450"/>
                <a:gd name="T51" fmla="*/ 2147483647 h 414"/>
                <a:gd name="T52" fmla="*/ 2147483647 w 450"/>
                <a:gd name="T53" fmla="*/ 2147483647 h 414"/>
                <a:gd name="T54" fmla="*/ 2147483647 w 450"/>
                <a:gd name="T55" fmla="*/ 2147483647 h 414"/>
                <a:gd name="T56" fmla="*/ 2147483647 w 450"/>
                <a:gd name="T57" fmla="*/ 2147483647 h 414"/>
                <a:gd name="T58" fmla="*/ 2147483647 w 450"/>
                <a:gd name="T59" fmla="*/ 2147483647 h 414"/>
                <a:gd name="T60" fmla="*/ 2147483647 w 450"/>
                <a:gd name="T61" fmla="*/ 2147483647 h 414"/>
                <a:gd name="T62" fmla="*/ 2147483647 w 450"/>
                <a:gd name="T63" fmla="*/ 2147483647 h 414"/>
                <a:gd name="T64" fmla="*/ 2147483647 w 450"/>
                <a:gd name="T65" fmla="*/ 2147483647 h 414"/>
                <a:gd name="T66" fmla="*/ 2147483647 w 450"/>
                <a:gd name="T67" fmla="*/ 2147483647 h 414"/>
                <a:gd name="T68" fmla="*/ 2147483647 w 450"/>
                <a:gd name="T69" fmla="*/ 2147483647 h 414"/>
                <a:gd name="T70" fmla="*/ 2147483647 w 450"/>
                <a:gd name="T71" fmla="*/ 2147483647 h 414"/>
                <a:gd name="T72" fmla="*/ 2147483647 w 450"/>
                <a:gd name="T73" fmla="*/ 2147483647 h 414"/>
                <a:gd name="T74" fmla="*/ 2147483647 w 450"/>
                <a:gd name="T75" fmla="*/ 2147483647 h 414"/>
                <a:gd name="T76" fmla="*/ 2147483647 w 450"/>
                <a:gd name="T77" fmla="*/ 2147483647 h 414"/>
                <a:gd name="T78" fmla="*/ 2147483647 w 450"/>
                <a:gd name="T79" fmla="*/ 2147483647 h 414"/>
                <a:gd name="T80" fmla="*/ 2147483647 w 450"/>
                <a:gd name="T81" fmla="*/ 2147483647 h 414"/>
                <a:gd name="T82" fmla="*/ 2147483647 w 450"/>
                <a:gd name="T83" fmla="*/ 2147483647 h 414"/>
                <a:gd name="T84" fmla="*/ 2147483647 w 450"/>
                <a:gd name="T85" fmla="*/ 2147483647 h 414"/>
                <a:gd name="T86" fmla="*/ 2147483647 w 450"/>
                <a:gd name="T87" fmla="*/ 2147483647 h 414"/>
                <a:gd name="T88" fmla="*/ 2147483647 w 450"/>
                <a:gd name="T89" fmla="*/ 2147483647 h 414"/>
                <a:gd name="T90" fmla="*/ 2147483647 w 450"/>
                <a:gd name="T91" fmla="*/ 2147483647 h 414"/>
                <a:gd name="T92" fmla="*/ 2147483647 w 450"/>
                <a:gd name="T93" fmla="*/ 2147483647 h 414"/>
                <a:gd name="T94" fmla="*/ 2147483647 w 450"/>
                <a:gd name="T95" fmla="*/ 2147483647 h 414"/>
                <a:gd name="T96" fmla="*/ 2147483647 w 450"/>
                <a:gd name="T97" fmla="*/ 2147483647 h 4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50"/>
                <a:gd name="T148" fmla="*/ 0 h 414"/>
                <a:gd name="T149" fmla="*/ 450 w 450"/>
                <a:gd name="T150" fmla="*/ 414 h 4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50" h="414">
                  <a:moveTo>
                    <a:pt x="426" y="60"/>
                  </a:moveTo>
                  <a:lnTo>
                    <a:pt x="432" y="54"/>
                  </a:lnTo>
                  <a:lnTo>
                    <a:pt x="438" y="42"/>
                  </a:lnTo>
                  <a:lnTo>
                    <a:pt x="450" y="30"/>
                  </a:lnTo>
                  <a:lnTo>
                    <a:pt x="444" y="30"/>
                  </a:lnTo>
                  <a:lnTo>
                    <a:pt x="438" y="24"/>
                  </a:lnTo>
                  <a:lnTo>
                    <a:pt x="438" y="0"/>
                  </a:lnTo>
                  <a:lnTo>
                    <a:pt x="432" y="0"/>
                  </a:lnTo>
                  <a:lnTo>
                    <a:pt x="432" y="6"/>
                  </a:lnTo>
                  <a:lnTo>
                    <a:pt x="426" y="18"/>
                  </a:lnTo>
                  <a:lnTo>
                    <a:pt x="402" y="18"/>
                  </a:lnTo>
                  <a:lnTo>
                    <a:pt x="390" y="30"/>
                  </a:lnTo>
                  <a:lnTo>
                    <a:pt x="372" y="30"/>
                  </a:lnTo>
                  <a:lnTo>
                    <a:pt x="366" y="24"/>
                  </a:lnTo>
                  <a:lnTo>
                    <a:pt x="318" y="24"/>
                  </a:lnTo>
                  <a:lnTo>
                    <a:pt x="306" y="30"/>
                  </a:lnTo>
                  <a:lnTo>
                    <a:pt x="294" y="42"/>
                  </a:lnTo>
                  <a:lnTo>
                    <a:pt x="282" y="48"/>
                  </a:lnTo>
                  <a:lnTo>
                    <a:pt x="276" y="54"/>
                  </a:lnTo>
                  <a:lnTo>
                    <a:pt x="258" y="54"/>
                  </a:lnTo>
                  <a:lnTo>
                    <a:pt x="246" y="60"/>
                  </a:lnTo>
                  <a:lnTo>
                    <a:pt x="234" y="60"/>
                  </a:lnTo>
                  <a:lnTo>
                    <a:pt x="222" y="54"/>
                  </a:lnTo>
                  <a:lnTo>
                    <a:pt x="204" y="54"/>
                  </a:lnTo>
                  <a:lnTo>
                    <a:pt x="192" y="42"/>
                  </a:lnTo>
                  <a:lnTo>
                    <a:pt x="180" y="36"/>
                  </a:lnTo>
                  <a:lnTo>
                    <a:pt x="174" y="30"/>
                  </a:lnTo>
                  <a:lnTo>
                    <a:pt x="168" y="30"/>
                  </a:lnTo>
                  <a:lnTo>
                    <a:pt x="150" y="48"/>
                  </a:lnTo>
                  <a:lnTo>
                    <a:pt x="144" y="48"/>
                  </a:lnTo>
                  <a:lnTo>
                    <a:pt x="138" y="54"/>
                  </a:lnTo>
                  <a:lnTo>
                    <a:pt x="120" y="60"/>
                  </a:lnTo>
                  <a:lnTo>
                    <a:pt x="84" y="60"/>
                  </a:lnTo>
                  <a:lnTo>
                    <a:pt x="84" y="54"/>
                  </a:lnTo>
                  <a:lnTo>
                    <a:pt x="90" y="48"/>
                  </a:lnTo>
                  <a:lnTo>
                    <a:pt x="66" y="48"/>
                  </a:lnTo>
                  <a:lnTo>
                    <a:pt x="66" y="78"/>
                  </a:lnTo>
                  <a:lnTo>
                    <a:pt x="72" y="78"/>
                  </a:lnTo>
                  <a:lnTo>
                    <a:pt x="72" y="102"/>
                  </a:lnTo>
                  <a:lnTo>
                    <a:pt x="60" y="102"/>
                  </a:lnTo>
                  <a:lnTo>
                    <a:pt x="54" y="96"/>
                  </a:lnTo>
                  <a:lnTo>
                    <a:pt x="54" y="114"/>
                  </a:lnTo>
                  <a:lnTo>
                    <a:pt x="48" y="120"/>
                  </a:lnTo>
                  <a:lnTo>
                    <a:pt x="48" y="126"/>
                  </a:lnTo>
                  <a:lnTo>
                    <a:pt x="36" y="126"/>
                  </a:lnTo>
                  <a:lnTo>
                    <a:pt x="24" y="114"/>
                  </a:lnTo>
                  <a:lnTo>
                    <a:pt x="18" y="120"/>
                  </a:lnTo>
                  <a:lnTo>
                    <a:pt x="12" y="132"/>
                  </a:lnTo>
                  <a:lnTo>
                    <a:pt x="12" y="150"/>
                  </a:lnTo>
                  <a:lnTo>
                    <a:pt x="6" y="150"/>
                  </a:lnTo>
                  <a:lnTo>
                    <a:pt x="0" y="198"/>
                  </a:lnTo>
                  <a:lnTo>
                    <a:pt x="6" y="204"/>
                  </a:lnTo>
                  <a:lnTo>
                    <a:pt x="18" y="210"/>
                  </a:lnTo>
                  <a:lnTo>
                    <a:pt x="24" y="216"/>
                  </a:lnTo>
                  <a:lnTo>
                    <a:pt x="24" y="222"/>
                  </a:lnTo>
                  <a:lnTo>
                    <a:pt x="72" y="222"/>
                  </a:lnTo>
                  <a:lnTo>
                    <a:pt x="66" y="234"/>
                  </a:lnTo>
                  <a:lnTo>
                    <a:pt x="72" y="240"/>
                  </a:lnTo>
                  <a:lnTo>
                    <a:pt x="78" y="252"/>
                  </a:lnTo>
                  <a:lnTo>
                    <a:pt x="78" y="270"/>
                  </a:lnTo>
                  <a:lnTo>
                    <a:pt x="72" y="282"/>
                  </a:lnTo>
                  <a:lnTo>
                    <a:pt x="66" y="282"/>
                  </a:lnTo>
                  <a:lnTo>
                    <a:pt x="54" y="288"/>
                  </a:lnTo>
                  <a:lnTo>
                    <a:pt x="48" y="288"/>
                  </a:lnTo>
                  <a:lnTo>
                    <a:pt x="42" y="294"/>
                  </a:lnTo>
                  <a:lnTo>
                    <a:pt x="42" y="318"/>
                  </a:lnTo>
                  <a:lnTo>
                    <a:pt x="24" y="336"/>
                  </a:lnTo>
                  <a:lnTo>
                    <a:pt x="30" y="378"/>
                  </a:lnTo>
                  <a:lnTo>
                    <a:pt x="36" y="378"/>
                  </a:lnTo>
                  <a:lnTo>
                    <a:pt x="72" y="396"/>
                  </a:lnTo>
                  <a:lnTo>
                    <a:pt x="84" y="408"/>
                  </a:lnTo>
                  <a:lnTo>
                    <a:pt x="96" y="414"/>
                  </a:lnTo>
                  <a:lnTo>
                    <a:pt x="114" y="414"/>
                  </a:lnTo>
                  <a:lnTo>
                    <a:pt x="174" y="384"/>
                  </a:lnTo>
                  <a:lnTo>
                    <a:pt x="204" y="354"/>
                  </a:lnTo>
                  <a:lnTo>
                    <a:pt x="228" y="336"/>
                  </a:lnTo>
                  <a:lnTo>
                    <a:pt x="240" y="324"/>
                  </a:lnTo>
                  <a:lnTo>
                    <a:pt x="300" y="276"/>
                  </a:lnTo>
                  <a:lnTo>
                    <a:pt x="312" y="270"/>
                  </a:lnTo>
                  <a:lnTo>
                    <a:pt x="372" y="246"/>
                  </a:lnTo>
                  <a:lnTo>
                    <a:pt x="396" y="234"/>
                  </a:lnTo>
                  <a:lnTo>
                    <a:pt x="402" y="228"/>
                  </a:lnTo>
                  <a:lnTo>
                    <a:pt x="402" y="222"/>
                  </a:lnTo>
                  <a:lnTo>
                    <a:pt x="384" y="204"/>
                  </a:lnTo>
                  <a:lnTo>
                    <a:pt x="384" y="198"/>
                  </a:lnTo>
                  <a:lnTo>
                    <a:pt x="390" y="180"/>
                  </a:lnTo>
                  <a:lnTo>
                    <a:pt x="396" y="168"/>
                  </a:lnTo>
                  <a:lnTo>
                    <a:pt x="396" y="138"/>
                  </a:lnTo>
                  <a:lnTo>
                    <a:pt x="390" y="126"/>
                  </a:lnTo>
                  <a:lnTo>
                    <a:pt x="390" y="114"/>
                  </a:lnTo>
                  <a:lnTo>
                    <a:pt x="384" y="108"/>
                  </a:lnTo>
                  <a:lnTo>
                    <a:pt x="378" y="96"/>
                  </a:lnTo>
                  <a:lnTo>
                    <a:pt x="378" y="84"/>
                  </a:lnTo>
                  <a:lnTo>
                    <a:pt x="384" y="72"/>
                  </a:lnTo>
                  <a:lnTo>
                    <a:pt x="390" y="66"/>
                  </a:lnTo>
                  <a:lnTo>
                    <a:pt x="402" y="66"/>
                  </a:lnTo>
                  <a:lnTo>
                    <a:pt x="414" y="60"/>
                  </a:lnTo>
                  <a:lnTo>
                    <a:pt x="426" y="60"/>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29" name="Switzerland">
              <a:extLst>
                <a:ext uri="{FF2B5EF4-FFF2-40B4-BE49-F238E27FC236}">
                  <a16:creationId xmlns:a16="http://schemas.microsoft.com/office/drawing/2014/main" id="{3F0F963D-D2AD-6B3F-7FAE-26944B1BFD37}"/>
                </a:ext>
              </a:extLst>
            </p:cNvPr>
            <p:cNvSpPr>
              <a:spLocks/>
            </p:cNvSpPr>
            <p:nvPr/>
          </p:nvSpPr>
          <p:spPr bwMode="gray">
            <a:xfrm>
              <a:off x="4398963" y="2530354"/>
              <a:ext cx="115887" cy="63500"/>
            </a:xfrm>
            <a:custGeom>
              <a:avLst/>
              <a:gdLst>
                <a:gd name="T0" fmla="*/ 2147483647 w 288"/>
                <a:gd name="T1" fmla="*/ 2147483647 h 162"/>
                <a:gd name="T2" fmla="*/ 2147483647 w 288"/>
                <a:gd name="T3" fmla="*/ 2147483647 h 162"/>
                <a:gd name="T4" fmla="*/ 2147483647 w 288"/>
                <a:gd name="T5" fmla="*/ 2147483647 h 162"/>
                <a:gd name="T6" fmla="*/ 2147483647 w 288"/>
                <a:gd name="T7" fmla="*/ 2147483647 h 162"/>
                <a:gd name="T8" fmla="*/ 2147483647 w 288"/>
                <a:gd name="T9" fmla="*/ 2147483647 h 162"/>
                <a:gd name="T10" fmla="*/ 2147483647 w 288"/>
                <a:gd name="T11" fmla="*/ 2147483647 h 162"/>
                <a:gd name="T12" fmla="*/ 2147483647 w 288"/>
                <a:gd name="T13" fmla="*/ 2147483647 h 162"/>
                <a:gd name="T14" fmla="*/ 0 w 288"/>
                <a:gd name="T15" fmla="*/ 2147483647 h 162"/>
                <a:gd name="T16" fmla="*/ 2147483647 w 288"/>
                <a:gd name="T17" fmla="*/ 2147483647 h 162"/>
                <a:gd name="T18" fmla="*/ 2147483647 w 288"/>
                <a:gd name="T19" fmla="*/ 2147483647 h 162"/>
                <a:gd name="T20" fmla="*/ 2147483647 w 288"/>
                <a:gd name="T21" fmla="*/ 2147483647 h 162"/>
                <a:gd name="T22" fmla="*/ 2147483647 w 288"/>
                <a:gd name="T23" fmla="*/ 2147483647 h 162"/>
                <a:gd name="T24" fmla="*/ 2147483647 w 288"/>
                <a:gd name="T25" fmla="*/ 2147483647 h 162"/>
                <a:gd name="T26" fmla="*/ 2147483647 w 288"/>
                <a:gd name="T27" fmla="*/ 2147483647 h 162"/>
                <a:gd name="T28" fmla="*/ 2147483647 w 288"/>
                <a:gd name="T29" fmla="*/ 2147483647 h 162"/>
                <a:gd name="T30" fmla="*/ 2147483647 w 288"/>
                <a:gd name="T31" fmla="*/ 2147483647 h 162"/>
                <a:gd name="T32" fmla="*/ 2147483647 w 288"/>
                <a:gd name="T33" fmla="*/ 2147483647 h 162"/>
                <a:gd name="T34" fmla="*/ 2147483647 w 288"/>
                <a:gd name="T35" fmla="*/ 2147483647 h 162"/>
                <a:gd name="T36" fmla="*/ 2147483647 w 288"/>
                <a:gd name="T37" fmla="*/ 2147483647 h 162"/>
                <a:gd name="T38" fmla="*/ 2147483647 w 288"/>
                <a:gd name="T39" fmla="*/ 2147483647 h 162"/>
                <a:gd name="T40" fmla="*/ 2147483647 w 288"/>
                <a:gd name="T41" fmla="*/ 2147483647 h 162"/>
                <a:gd name="T42" fmla="*/ 2147483647 w 288"/>
                <a:gd name="T43" fmla="*/ 2147483647 h 162"/>
                <a:gd name="T44" fmla="*/ 2147483647 w 288"/>
                <a:gd name="T45" fmla="*/ 2147483647 h 162"/>
                <a:gd name="T46" fmla="*/ 2147483647 w 288"/>
                <a:gd name="T47" fmla="*/ 2147483647 h 162"/>
                <a:gd name="T48" fmla="*/ 2147483647 w 288"/>
                <a:gd name="T49" fmla="*/ 2147483647 h 162"/>
                <a:gd name="T50" fmla="*/ 2147483647 w 288"/>
                <a:gd name="T51" fmla="*/ 2147483647 h 162"/>
                <a:gd name="T52" fmla="*/ 2147483647 w 288"/>
                <a:gd name="T53" fmla="*/ 2147483647 h 162"/>
                <a:gd name="T54" fmla="*/ 2147483647 w 288"/>
                <a:gd name="T55" fmla="*/ 2147483647 h 162"/>
                <a:gd name="T56" fmla="*/ 2147483647 w 288"/>
                <a:gd name="T57" fmla="*/ 2147483647 h 162"/>
                <a:gd name="T58" fmla="*/ 2147483647 w 288"/>
                <a:gd name="T59" fmla="*/ 2147483647 h 162"/>
                <a:gd name="T60" fmla="*/ 2147483647 w 288"/>
                <a:gd name="T61" fmla="*/ 2147483647 h 162"/>
                <a:gd name="T62" fmla="*/ 2147483647 w 288"/>
                <a:gd name="T63" fmla="*/ 2147483647 h 162"/>
                <a:gd name="T64" fmla="*/ 2147483647 w 288"/>
                <a:gd name="T65" fmla="*/ 2147483647 h 162"/>
                <a:gd name="T66" fmla="*/ 2147483647 w 288"/>
                <a:gd name="T67" fmla="*/ 0 h 162"/>
                <a:gd name="T68" fmla="*/ 2147483647 w 288"/>
                <a:gd name="T69" fmla="*/ 2147483647 h 162"/>
                <a:gd name="T70" fmla="*/ 2147483647 w 288"/>
                <a:gd name="T71" fmla="*/ 2147483647 h 162"/>
                <a:gd name="T72" fmla="*/ 2147483647 w 288"/>
                <a:gd name="T73" fmla="*/ 2147483647 h 1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8"/>
                <a:gd name="T112" fmla="*/ 0 h 162"/>
                <a:gd name="T113" fmla="*/ 288 w 288"/>
                <a:gd name="T114" fmla="*/ 162 h 1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8" h="162">
                  <a:moveTo>
                    <a:pt x="132" y="24"/>
                  </a:moveTo>
                  <a:lnTo>
                    <a:pt x="96" y="24"/>
                  </a:lnTo>
                  <a:lnTo>
                    <a:pt x="90" y="42"/>
                  </a:lnTo>
                  <a:lnTo>
                    <a:pt x="72" y="30"/>
                  </a:lnTo>
                  <a:lnTo>
                    <a:pt x="66" y="42"/>
                  </a:lnTo>
                  <a:lnTo>
                    <a:pt x="60" y="48"/>
                  </a:lnTo>
                  <a:lnTo>
                    <a:pt x="54" y="60"/>
                  </a:lnTo>
                  <a:lnTo>
                    <a:pt x="48" y="66"/>
                  </a:lnTo>
                  <a:lnTo>
                    <a:pt x="30" y="66"/>
                  </a:lnTo>
                  <a:lnTo>
                    <a:pt x="30" y="78"/>
                  </a:lnTo>
                  <a:lnTo>
                    <a:pt x="18" y="90"/>
                  </a:lnTo>
                  <a:lnTo>
                    <a:pt x="12" y="102"/>
                  </a:lnTo>
                  <a:lnTo>
                    <a:pt x="0" y="108"/>
                  </a:lnTo>
                  <a:lnTo>
                    <a:pt x="6" y="120"/>
                  </a:lnTo>
                  <a:lnTo>
                    <a:pt x="0" y="126"/>
                  </a:lnTo>
                  <a:lnTo>
                    <a:pt x="0" y="132"/>
                  </a:lnTo>
                  <a:lnTo>
                    <a:pt x="6" y="132"/>
                  </a:lnTo>
                  <a:lnTo>
                    <a:pt x="30" y="108"/>
                  </a:lnTo>
                  <a:lnTo>
                    <a:pt x="48" y="108"/>
                  </a:lnTo>
                  <a:lnTo>
                    <a:pt x="54" y="114"/>
                  </a:lnTo>
                  <a:lnTo>
                    <a:pt x="48" y="138"/>
                  </a:lnTo>
                  <a:lnTo>
                    <a:pt x="60" y="150"/>
                  </a:lnTo>
                  <a:lnTo>
                    <a:pt x="60" y="156"/>
                  </a:lnTo>
                  <a:lnTo>
                    <a:pt x="72" y="156"/>
                  </a:lnTo>
                  <a:lnTo>
                    <a:pt x="84" y="144"/>
                  </a:lnTo>
                  <a:lnTo>
                    <a:pt x="96" y="144"/>
                  </a:lnTo>
                  <a:lnTo>
                    <a:pt x="108" y="156"/>
                  </a:lnTo>
                  <a:lnTo>
                    <a:pt x="114" y="156"/>
                  </a:lnTo>
                  <a:lnTo>
                    <a:pt x="132" y="138"/>
                  </a:lnTo>
                  <a:lnTo>
                    <a:pt x="132" y="120"/>
                  </a:lnTo>
                  <a:lnTo>
                    <a:pt x="138" y="114"/>
                  </a:lnTo>
                  <a:lnTo>
                    <a:pt x="150" y="114"/>
                  </a:lnTo>
                  <a:lnTo>
                    <a:pt x="156" y="120"/>
                  </a:lnTo>
                  <a:lnTo>
                    <a:pt x="156" y="126"/>
                  </a:lnTo>
                  <a:lnTo>
                    <a:pt x="162" y="132"/>
                  </a:lnTo>
                  <a:lnTo>
                    <a:pt x="162" y="138"/>
                  </a:lnTo>
                  <a:lnTo>
                    <a:pt x="168" y="138"/>
                  </a:lnTo>
                  <a:lnTo>
                    <a:pt x="192" y="162"/>
                  </a:lnTo>
                  <a:lnTo>
                    <a:pt x="192" y="144"/>
                  </a:lnTo>
                  <a:lnTo>
                    <a:pt x="204" y="132"/>
                  </a:lnTo>
                  <a:lnTo>
                    <a:pt x="210" y="108"/>
                  </a:lnTo>
                  <a:lnTo>
                    <a:pt x="222" y="126"/>
                  </a:lnTo>
                  <a:lnTo>
                    <a:pt x="240" y="120"/>
                  </a:lnTo>
                  <a:lnTo>
                    <a:pt x="258" y="132"/>
                  </a:lnTo>
                  <a:lnTo>
                    <a:pt x="264" y="120"/>
                  </a:lnTo>
                  <a:lnTo>
                    <a:pt x="252" y="108"/>
                  </a:lnTo>
                  <a:lnTo>
                    <a:pt x="252" y="102"/>
                  </a:lnTo>
                  <a:lnTo>
                    <a:pt x="276" y="102"/>
                  </a:lnTo>
                  <a:lnTo>
                    <a:pt x="282" y="84"/>
                  </a:lnTo>
                  <a:lnTo>
                    <a:pt x="288" y="84"/>
                  </a:lnTo>
                  <a:lnTo>
                    <a:pt x="288" y="78"/>
                  </a:lnTo>
                  <a:lnTo>
                    <a:pt x="276" y="66"/>
                  </a:lnTo>
                  <a:lnTo>
                    <a:pt x="270" y="66"/>
                  </a:lnTo>
                  <a:lnTo>
                    <a:pt x="252" y="84"/>
                  </a:lnTo>
                  <a:lnTo>
                    <a:pt x="246" y="84"/>
                  </a:lnTo>
                  <a:lnTo>
                    <a:pt x="246" y="66"/>
                  </a:lnTo>
                  <a:lnTo>
                    <a:pt x="210" y="66"/>
                  </a:lnTo>
                  <a:lnTo>
                    <a:pt x="210" y="60"/>
                  </a:lnTo>
                  <a:lnTo>
                    <a:pt x="216" y="48"/>
                  </a:lnTo>
                  <a:lnTo>
                    <a:pt x="222" y="42"/>
                  </a:lnTo>
                  <a:lnTo>
                    <a:pt x="228" y="42"/>
                  </a:lnTo>
                  <a:lnTo>
                    <a:pt x="228" y="30"/>
                  </a:lnTo>
                  <a:lnTo>
                    <a:pt x="216" y="30"/>
                  </a:lnTo>
                  <a:lnTo>
                    <a:pt x="210" y="18"/>
                  </a:lnTo>
                  <a:lnTo>
                    <a:pt x="192" y="12"/>
                  </a:lnTo>
                  <a:lnTo>
                    <a:pt x="180" y="12"/>
                  </a:lnTo>
                  <a:lnTo>
                    <a:pt x="174" y="6"/>
                  </a:lnTo>
                  <a:lnTo>
                    <a:pt x="162" y="0"/>
                  </a:lnTo>
                  <a:lnTo>
                    <a:pt x="156" y="0"/>
                  </a:lnTo>
                  <a:lnTo>
                    <a:pt x="150" y="6"/>
                  </a:lnTo>
                  <a:lnTo>
                    <a:pt x="150" y="18"/>
                  </a:lnTo>
                  <a:lnTo>
                    <a:pt x="156" y="24"/>
                  </a:lnTo>
                  <a:lnTo>
                    <a:pt x="150" y="18"/>
                  </a:lnTo>
                  <a:lnTo>
                    <a:pt x="132" y="24"/>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30" name="Sweden">
              <a:extLst>
                <a:ext uri="{FF2B5EF4-FFF2-40B4-BE49-F238E27FC236}">
                  <a16:creationId xmlns:a16="http://schemas.microsoft.com/office/drawing/2014/main" id="{CDC1C8FD-6D6F-D8FA-6536-3B0377967575}"/>
                </a:ext>
              </a:extLst>
            </p:cNvPr>
            <p:cNvSpPr>
              <a:spLocks noEditPoints="1"/>
            </p:cNvSpPr>
            <p:nvPr/>
          </p:nvSpPr>
          <p:spPr bwMode="gray">
            <a:xfrm>
              <a:off x="4530725" y="1897063"/>
              <a:ext cx="279400" cy="398463"/>
            </a:xfrm>
            <a:custGeom>
              <a:avLst/>
              <a:gdLst>
                <a:gd name="T0" fmla="*/ 2147483647 w 690"/>
                <a:gd name="T1" fmla="*/ 2147483647 h 990"/>
                <a:gd name="T2" fmla="*/ 2147483647 w 690"/>
                <a:gd name="T3" fmla="*/ 2147483647 h 990"/>
                <a:gd name="T4" fmla="*/ 2147483647 w 690"/>
                <a:gd name="T5" fmla="*/ 2147483647 h 990"/>
                <a:gd name="T6" fmla="*/ 2147483647 w 690"/>
                <a:gd name="T7" fmla="*/ 2147483647 h 990"/>
                <a:gd name="T8" fmla="*/ 2147483647 w 690"/>
                <a:gd name="T9" fmla="*/ 2147483647 h 990"/>
                <a:gd name="T10" fmla="*/ 2147483647 w 690"/>
                <a:gd name="T11" fmla="*/ 2147483647 h 990"/>
                <a:gd name="T12" fmla="*/ 2147483647 w 690"/>
                <a:gd name="T13" fmla="*/ 2147483647 h 990"/>
                <a:gd name="T14" fmla="*/ 2147483647 w 690"/>
                <a:gd name="T15" fmla="*/ 2147483647 h 990"/>
                <a:gd name="T16" fmla="*/ 2147483647 w 690"/>
                <a:gd name="T17" fmla="*/ 2147483647 h 990"/>
                <a:gd name="T18" fmla="*/ 2147483647 w 690"/>
                <a:gd name="T19" fmla="*/ 2147483647 h 990"/>
                <a:gd name="T20" fmla="*/ 2147483647 w 690"/>
                <a:gd name="T21" fmla="*/ 2147483647 h 990"/>
                <a:gd name="T22" fmla="*/ 2147483647 w 690"/>
                <a:gd name="T23" fmla="*/ 2147483647 h 990"/>
                <a:gd name="T24" fmla="*/ 2147483647 w 690"/>
                <a:gd name="T25" fmla="*/ 2147483647 h 990"/>
                <a:gd name="T26" fmla="*/ 2147483647 w 690"/>
                <a:gd name="T27" fmla="*/ 2147483647 h 990"/>
                <a:gd name="T28" fmla="*/ 2147483647 w 690"/>
                <a:gd name="T29" fmla="*/ 2147483647 h 990"/>
                <a:gd name="T30" fmla="*/ 2147483647 w 690"/>
                <a:gd name="T31" fmla="*/ 2147483647 h 990"/>
                <a:gd name="T32" fmla="*/ 2147483647 w 690"/>
                <a:gd name="T33" fmla="*/ 2147483647 h 990"/>
                <a:gd name="T34" fmla="*/ 2147483647 w 690"/>
                <a:gd name="T35" fmla="*/ 2147483647 h 990"/>
                <a:gd name="T36" fmla="*/ 2147483647 w 690"/>
                <a:gd name="T37" fmla="*/ 2147483647 h 990"/>
                <a:gd name="T38" fmla="*/ 2147483647 w 690"/>
                <a:gd name="T39" fmla="*/ 2147483647 h 990"/>
                <a:gd name="T40" fmla="*/ 2147483647 w 690"/>
                <a:gd name="T41" fmla="*/ 2147483647 h 990"/>
                <a:gd name="T42" fmla="*/ 2147483647 w 690"/>
                <a:gd name="T43" fmla="*/ 2147483647 h 990"/>
                <a:gd name="T44" fmla="*/ 2147483647 w 690"/>
                <a:gd name="T45" fmla="*/ 2147483647 h 990"/>
                <a:gd name="T46" fmla="*/ 0 w 690"/>
                <a:gd name="T47" fmla="*/ 2147483647 h 990"/>
                <a:gd name="T48" fmla="*/ 2147483647 w 690"/>
                <a:gd name="T49" fmla="*/ 2147483647 h 990"/>
                <a:gd name="T50" fmla="*/ 2147483647 w 690"/>
                <a:gd name="T51" fmla="*/ 2147483647 h 990"/>
                <a:gd name="T52" fmla="*/ 2147483647 w 690"/>
                <a:gd name="T53" fmla="*/ 2147483647 h 990"/>
                <a:gd name="T54" fmla="*/ 2147483647 w 690"/>
                <a:gd name="T55" fmla="*/ 2147483647 h 990"/>
                <a:gd name="T56" fmla="*/ 2147483647 w 690"/>
                <a:gd name="T57" fmla="*/ 2147483647 h 990"/>
                <a:gd name="T58" fmla="*/ 2147483647 w 690"/>
                <a:gd name="T59" fmla="*/ 2147483647 h 990"/>
                <a:gd name="T60" fmla="*/ 2147483647 w 690"/>
                <a:gd name="T61" fmla="*/ 2147483647 h 990"/>
                <a:gd name="T62" fmla="*/ 2147483647 w 690"/>
                <a:gd name="T63" fmla="*/ 2147483647 h 990"/>
                <a:gd name="T64" fmla="*/ 2147483647 w 690"/>
                <a:gd name="T65" fmla="*/ 2147483647 h 990"/>
                <a:gd name="T66" fmla="*/ 2147483647 w 690"/>
                <a:gd name="T67" fmla="*/ 2147483647 h 990"/>
                <a:gd name="T68" fmla="*/ 2147483647 w 690"/>
                <a:gd name="T69" fmla="*/ 2147483647 h 990"/>
                <a:gd name="T70" fmla="*/ 2147483647 w 690"/>
                <a:gd name="T71" fmla="*/ 2147483647 h 990"/>
                <a:gd name="T72" fmla="*/ 2147483647 w 690"/>
                <a:gd name="T73" fmla="*/ 2147483647 h 990"/>
                <a:gd name="T74" fmla="*/ 2147483647 w 690"/>
                <a:gd name="T75" fmla="*/ 2147483647 h 990"/>
                <a:gd name="T76" fmla="*/ 2147483647 w 690"/>
                <a:gd name="T77" fmla="*/ 2147483647 h 990"/>
                <a:gd name="T78" fmla="*/ 2147483647 w 690"/>
                <a:gd name="T79" fmla="*/ 2147483647 h 990"/>
                <a:gd name="T80" fmla="*/ 2147483647 w 690"/>
                <a:gd name="T81" fmla="*/ 2147483647 h 990"/>
                <a:gd name="T82" fmla="*/ 2147483647 w 690"/>
                <a:gd name="T83" fmla="*/ 2147483647 h 990"/>
                <a:gd name="T84" fmla="*/ 2147483647 w 690"/>
                <a:gd name="T85" fmla="*/ 2147483647 h 990"/>
                <a:gd name="T86" fmla="*/ 2147483647 w 690"/>
                <a:gd name="T87" fmla="*/ 2147483647 h 990"/>
                <a:gd name="T88" fmla="*/ 2147483647 w 690"/>
                <a:gd name="T89" fmla="*/ 2147483647 h 990"/>
                <a:gd name="T90" fmla="*/ 2147483647 w 690"/>
                <a:gd name="T91" fmla="*/ 2147483647 h 990"/>
                <a:gd name="T92" fmla="*/ 2147483647 w 690"/>
                <a:gd name="T93" fmla="*/ 2147483647 h 990"/>
                <a:gd name="T94" fmla="*/ 2147483647 w 690"/>
                <a:gd name="T95" fmla="*/ 2147483647 h 990"/>
                <a:gd name="T96" fmla="*/ 2147483647 w 690"/>
                <a:gd name="T97" fmla="*/ 2147483647 h 990"/>
                <a:gd name="T98" fmla="*/ 2147483647 w 690"/>
                <a:gd name="T99" fmla="*/ 2147483647 h 990"/>
                <a:gd name="T100" fmla="*/ 2147483647 w 690"/>
                <a:gd name="T101" fmla="*/ 2147483647 h 9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90"/>
                <a:gd name="T154" fmla="*/ 0 h 990"/>
                <a:gd name="T155" fmla="*/ 690 w 690"/>
                <a:gd name="T156" fmla="*/ 990 h 9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90" h="990">
                  <a:moveTo>
                    <a:pt x="678" y="204"/>
                  </a:moveTo>
                  <a:lnTo>
                    <a:pt x="672" y="198"/>
                  </a:lnTo>
                  <a:lnTo>
                    <a:pt x="660" y="192"/>
                  </a:lnTo>
                  <a:lnTo>
                    <a:pt x="648" y="180"/>
                  </a:lnTo>
                  <a:lnTo>
                    <a:pt x="648" y="174"/>
                  </a:lnTo>
                  <a:lnTo>
                    <a:pt x="654" y="162"/>
                  </a:lnTo>
                  <a:lnTo>
                    <a:pt x="660" y="156"/>
                  </a:lnTo>
                  <a:lnTo>
                    <a:pt x="666" y="144"/>
                  </a:lnTo>
                  <a:lnTo>
                    <a:pt x="642" y="132"/>
                  </a:lnTo>
                  <a:lnTo>
                    <a:pt x="648" y="108"/>
                  </a:lnTo>
                  <a:lnTo>
                    <a:pt x="636" y="102"/>
                  </a:lnTo>
                  <a:lnTo>
                    <a:pt x="636" y="96"/>
                  </a:lnTo>
                  <a:lnTo>
                    <a:pt x="642" y="90"/>
                  </a:lnTo>
                  <a:lnTo>
                    <a:pt x="642" y="66"/>
                  </a:lnTo>
                  <a:lnTo>
                    <a:pt x="636" y="66"/>
                  </a:lnTo>
                  <a:lnTo>
                    <a:pt x="630" y="60"/>
                  </a:lnTo>
                  <a:lnTo>
                    <a:pt x="618" y="60"/>
                  </a:lnTo>
                  <a:lnTo>
                    <a:pt x="588" y="42"/>
                  </a:lnTo>
                  <a:lnTo>
                    <a:pt x="552" y="42"/>
                  </a:lnTo>
                  <a:lnTo>
                    <a:pt x="540" y="30"/>
                  </a:lnTo>
                  <a:lnTo>
                    <a:pt x="534" y="30"/>
                  </a:lnTo>
                  <a:lnTo>
                    <a:pt x="528" y="24"/>
                  </a:lnTo>
                  <a:lnTo>
                    <a:pt x="516" y="24"/>
                  </a:lnTo>
                  <a:lnTo>
                    <a:pt x="504" y="18"/>
                  </a:lnTo>
                  <a:lnTo>
                    <a:pt x="498" y="12"/>
                  </a:lnTo>
                  <a:lnTo>
                    <a:pt x="486" y="6"/>
                  </a:lnTo>
                  <a:lnTo>
                    <a:pt x="456" y="0"/>
                  </a:lnTo>
                  <a:lnTo>
                    <a:pt x="456" y="24"/>
                  </a:lnTo>
                  <a:lnTo>
                    <a:pt x="444" y="24"/>
                  </a:lnTo>
                  <a:lnTo>
                    <a:pt x="444" y="30"/>
                  </a:lnTo>
                  <a:lnTo>
                    <a:pt x="456" y="42"/>
                  </a:lnTo>
                  <a:lnTo>
                    <a:pt x="462" y="42"/>
                  </a:lnTo>
                  <a:lnTo>
                    <a:pt x="456" y="48"/>
                  </a:lnTo>
                  <a:lnTo>
                    <a:pt x="444" y="48"/>
                  </a:lnTo>
                  <a:lnTo>
                    <a:pt x="438" y="42"/>
                  </a:lnTo>
                  <a:lnTo>
                    <a:pt x="414" y="42"/>
                  </a:lnTo>
                  <a:lnTo>
                    <a:pt x="390" y="36"/>
                  </a:lnTo>
                  <a:lnTo>
                    <a:pt x="366" y="42"/>
                  </a:lnTo>
                  <a:lnTo>
                    <a:pt x="366" y="30"/>
                  </a:lnTo>
                  <a:lnTo>
                    <a:pt x="360" y="24"/>
                  </a:lnTo>
                  <a:lnTo>
                    <a:pt x="348" y="36"/>
                  </a:lnTo>
                  <a:lnTo>
                    <a:pt x="348" y="66"/>
                  </a:lnTo>
                  <a:lnTo>
                    <a:pt x="342" y="72"/>
                  </a:lnTo>
                  <a:lnTo>
                    <a:pt x="324" y="72"/>
                  </a:lnTo>
                  <a:lnTo>
                    <a:pt x="282" y="78"/>
                  </a:lnTo>
                  <a:lnTo>
                    <a:pt x="264" y="96"/>
                  </a:lnTo>
                  <a:lnTo>
                    <a:pt x="252" y="102"/>
                  </a:lnTo>
                  <a:lnTo>
                    <a:pt x="246" y="102"/>
                  </a:lnTo>
                  <a:lnTo>
                    <a:pt x="246" y="114"/>
                  </a:lnTo>
                  <a:lnTo>
                    <a:pt x="258" y="120"/>
                  </a:lnTo>
                  <a:lnTo>
                    <a:pt x="264" y="126"/>
                  </a:lnTo>
                  <a:lnTo>
                    <a:pt x="258" y="144"/>
                  </a:lnTo>
                  <a:lnTo>
                    <a:pt x="252" y="144"/>
                  </a:lnTo>
                  <a:lnTo>
                    <a:pt x="240" y="150"/>
                  </a:lnTo>
                  <a:lnTo>
                    <a:pt x="234" y="156"/>
                  </a:lnTo>
                  <a:lnTo>
                    <a:pt x="234" y="162"/>
                  </a:lnTo>
                  <a:lnTo>
                    <a:pt x="228" y="168"/>
                  </a:lnTo>
                  <a:lnTo>
                    <a:pt x="210" y="168"/>
                  </a:lnTo>
                  <a:lnTo>
                    <a:pt x="216" y="174"/>
                  </a:lnTo>
                  <a:lnTo>
                    <a:pt x="216" y="180"/>
                  </a:lnTo>
                  <a:lnTo>
                    <a:pt x="222" y="186"/>
                  </a:lnTo>
                  <a:lnTo>
                    <a:pt x="222" y="192"/>
                  </a:lnTo>
                  <a:lnTo>
                    <a:pt x="216" y="192"/>
                  </a:lnTo>
                  <a:lnTo>
                    <a:pt x="210" y="198"/>
                  </a:lnTo>
                  <a:lnTo>
                    <a:pt x="204" y="198"/>
                  </a:lnTo>
                  <a:lnTo>
                    <a:pt x="192" y="204"/>
                  </a:lnTo>
                  <a:lnTo>
                    <a:pt x="174" y="192"/>
                  </a:lnTo>
                  <a:lnTo>
                    <a:pt x="174" y="228"/>
                  </a:lnTo>
                  <a:lnTo>
                    <a:pt x="168" y="270"/>
                  </a:lnTo>
                  <a:lnTo>
                    <a:pt x="138" y="300"/>
                  </a:lnTo>
                  <a:lnTo>
                    <a:pt x="132" y="300"/>
                  </a:lnTo>
                  <a:lnTo>
                    <a:pt x="120" y="306"/>
                  </a:lnTo>
                  <a:lnTo>
                    <a:pt x="132" y="312"/>
                  </a:lnTo>
                  <a:lnTo>
                    <a:pt x="150" y="330"/>
                  </a:lnTo>
                  <a:lnTo>
                    <a:pt x="150" y="336"/>
                  </a:lnTo>
                  <a:lnTo>
                    <a:pt x="144" y="342"/>
                  </a:lnTo>
                  <a:lnTo>
                    <a:pt x="102" y="342"/>
                  </a:lnTo>
                  <a:lnTo>
                    <a:pt x="90" y="348"/>
                  </a:lnTo>
                  <a:lnTo>
                    <a:pt x="84" y="354"/>
                  </a:lnTo>
                  <a:lnTo>
                    <a:pt x="72" y="360"/>
                  </a:lnTo>
                  <a:lnTo>
                    <a:pt x="30" y="402"/>
                  </a:lnTo>
                  <a:lnTo>
                    <a:pt x="36" y="408"/>
                  </a:lnTo>
                  <a:lnTo>
                    <a:pt x="42" y="408"/>
                  </a:lnTo>
                  <a:lnTo>
                    <a:pt x="48" y="414"/>
                  </a:lnTo>
                  <a:lnTo>
                    <a:pt x="48" y="420"/>
                  </a:lnTo>
                  <a:lnTo>
                    <a:pt x="42" y="426"/>
                  </a:lnTo>
                  <a:lnTo>
                    <a:pt x="36" y="426"/>
                  </a:lnTo>
                  <a:lnTo>
                    <a:pt x="30" y="432"/>
                  </a:lnTo>
                  <a:lnTo>
                    <a:pt x="30" y="444"/>
                  </a:lnTo>
                  <a:lnTo>
                    <a:pt x="54" y="468"/>
                  </a:lnTo>
                  <a:lnTo>
                    <a:pt x="54" y="480"/>
                  </a:lnTo>
                  <a:lnTo>
                    <a:pt x="48" y="492"/>
                  </a:lnTo>
                  <a:lnTo>
                    <a:pt x="48" y="510"/>
                  </a:lnTo>
                  <a:lnTo>
                    <a:pt x="60" y="522"/>
                  </a:lnTo>
                  <a:lnTo>
                    <a:pt x="66" y="522"/>
                  </a:lnTo>
                  <a:lnTo>
                    <a:pt x="84" y="540"/>
                  </a:lnTo>
                  <a:lnTo>
                    <a:pt x="84" y="552"/>
                  </a:lnTo>
                  <a:lnTo>
                    <a:pt x="72" y="564"/>
                  </a:lnTo>
                  <a:lnTo>
                    <a:pt x="48" y="570"/>
                  </a:lnTo>
                  <a:lnTo>
                    <a:pt x="54" y="576"/>
                  </a:lnTo>
                  <a:lnTo>
                    <a:pt x="60" y="588"/>
                  </a:lnTo>
                  <a:lnTo>
                    <a:pt x="60" y="594"/>
                  </a:lnTo>
                  <a:lnTo>
                    <a:pt x="66" y="600"/>
                  </a:lnTo>
                  <a:lnTo>
                    <a:pt x="66" y="606"/>
                  </a:lnTo>
                  <a:lnTo>
                    <a:pt x="72" y="618"/>
                  </a:lnTo>
                  <a:lnTo>
                    <a:pt x="66" y="618"/>
                  </a:lnTo>
                  <a:lnTo>
                    <a:pt x="66" y="642"/>
                  </a:lnTo>
                  <a:lnTo>
                    <a:pt x="60" y="648"/>
                  </a:lnTo>
                  <a:lnTo>
                    <a:pt x="24" y="648"/>
                  </a:lnTo>
                  <a:lnTo>
                    <a:pt x="30" y="660"/>
                  </a:lnTo>
                  <a:lnTo>
                    <a:pt x="30" y="666"/>
                  </a:lnTo>
                  <a:lnTo>
                    <a:pt x="24" y="666"/>
                  </a:lnTo>
                  <a:lnTo>
                    <a:pt x="18" y="672"/>
                  </a:lnTo>
                  <a:lnTo>
                    <a:pt x="18" y="678"/>
                  </a:lnTo>
                  <a:lnTo>
                    <a:pt x="30" y="690"/>
                  </a:lnTo>
                  <a:lnTo>
                    <a:pt x="30" y="708"/>
                  </a:lnTo>
                  <a:lnTo>
                    <a:pt x="24" y="714"/>
                  </a:lnTo>
                  <a:lnTo>
                    <a:pt x="18" y="726"/>
                  </a:lnTo>
                  <a:lnTo>
                    <a:pt x="0" y="708"/>
                  </a:lnTo>
                  <a:lnTo>
                    <a:pt x="0" y="768"/>
                  </a:lnTo>
                  <a:lnTo>
                    <a:pt x="6" y="762"/>
                  </a:lnTo>
                  <a:lnTo>
                    <a:pt x="24" y="762"/>
                  </a:lnTo>
                  <a:lnTo>
                    <a:pt x="36" y="774"/>
                  </a:lnTo>
                  <a:lnTo>
                    <a:pt x="36" y="780"/>
                  </a:lnTo>
                  <a:lnTo>
                    <a:pt x="30" y="780"/>
                  </a:lnTo>
                  <a:lnTo>
                    <a:pt x="30" y="774"/>
                  </a:lnTo>
                  <a:lnTo>
                    <a:pt x="24" y="774"/>
                  </a:lnTo>
                  <a:lnTo>
                    <a:pt x="24" y="834"/>
                  </a:lnTo>
                  <a:lnTo>
                    <a:pt x="30" y="840"/>
                  </a:lnTo>
                  <a:lnTo>
                    <a:pt x="36" y="840"/>
                  </a:lnTo>
                  <a:lnTo>
                    <a:pt x="48" y="846"/>
                  </a:lnTo>
                  <a:lnTo>
                    <a:pt x="54" y="858"/>
                  </a:lnTo>
                  <a:lnTo>
                    <a:pt x="60" y="864"/>
                  </a:lnTo>
                  <a:lnTo>
                    <a:pt x="66" y="876"/>
                  </a:lnTo>
                  <a:lnTo>
                    <a:pt x="90" y="900"/>
                  </a:lnTo>
                  <a:lnTo>
                    <a:pt x="96" y="900"/>
                  </a:lnTo>
                  <a:lnTo>
                    <a:pt x="96" y="912"/>
                  </a:lnTo>
                  <a:lnTo>
                    <a:pt x="78" y="912"/>
                  </a:lnTo>
                  <a:lnTo>
                    <a:pt x="78" y="942"/>
                  </a:lnTo>
                  <a:lnTo>
                    <a:pt x="90" y="954"/>
                  </a:lnTo>
                  <a:lnTo>
                    <a:pt x="102" y="960"/>
                  </a:lnTo>
                  <a:lnTo>
                    <a:pt x="96" y="966"/>
                  </a:lnTo>
                  <a:lnTo>
                    <a:pt x="96" y="984"/>
                  </a:lnTo>
                  <a:lnTo>
                    <a:pt x="102" y="984"/>
                  </a:lnTo>
                  <a:lnTo>
                    <a:pt x="108" y="990"/>
                  </a:lnTo>
                  <a:lnTo>
                    <a:pt x="174" y="990"/>
                  </a:lnTo>
                  <a:lnTo>
                    <a:pt x="180" y="984"/>
                  </a:lnTo>
                  <a:lnTo>
                    <a:pt x="180" y="948"/>
                  </a:lnTo>
                  <a:lnTo>
                    <a:pt x="198" y="942"/>
                  </a:lnTo>
                  <a:lnTo>
                    <a:pt x="198" y="924"/>
                  </a:lnTo>
                  <a:lnTo>
                    <a:pt x="264" y="930"/>
                  </a:lnTo>
                  <a:lnTo>
                    <a:pt x="276" y="936"/>
                  </a:lnTo>
                  <a:lnTo>
                    <a:pt x="300" y="876"/>
                  </a:lnTo>
                  <a:lnTo>
                    <a:pt x="300" y="864"/>
                  </a:lnTo>
                  <a:lnTo>
                    <a:pt x="306" y="852"/>
                  </a:lnTo>
                  <a:lnTo>
                    <a:pt x="306" y="816"/>
                  </a:lnTo>
                  <a:lnTo>
                    <a:pt x="300" y="810"/>
                  </a:lnTo>
                  <a:lnTo>
                    <a:pt x="294" y="798"/>
                  </a:lnTo>
                  <a:lnTo>
                    <a:pt x="312" y="798"/>
                  </a:lnTo>
                  <a:lnTo>
                    <a:pt x="324" y="786"/>
                  </a:lnTo>
                  <a:lnTo>
                    <a:pt x="324" y="780"/>
                  </a:lnTo>
                  <a:lnTo>
                    <a:pt x="306" y="762"/>
                  </a:lnTo>
                  <a:lnTo>
                    <a:pt x="294" y="762"/>
                  </a:lnTo>
                  <a:lnTo>
                    <a:pt x="312" y="756"/>
                  </a:lnTo>
                  <a:lnTo>
                    <a:pt x="300" y="750"/>
                  </a:lnTo>
                  <a:lnTo>
                    <a:pt x="324" y="750"/>
                  </a:lnTo>
                  <a:lnTo>
                    <a:pt x="336" y="744"/>
                  </a:lnTo>
                  <a:lnTo>
                    <a:pt x="348" y="744"/>
                  </a:lnTo>
                  <a:lnTo>
                    <a:pt x="354" y="738"/>
                  </a:lnTo>
                  <a:lnTo>
                    <a:pt x="360" y="726"/>
                  </a:lnTo>
                  <a:lnTo>
                    <a:pt x="360" y="714"/>
                  </a:lnTo>
                  <a:lnTo>
                    <a:pt x="366" y="708"/>
                  </a:lnTo>
                  <a:lnTo>
                    <a:pt x="384" y="726"/>
                  </a:lnTo>
                  <a:lnTo>
                    <a:pt x="390" y="726"/>
                  </a:lnTo>
                  <a:lnTo>
                    <a:pt x="396" y="720"/>
                  </a:lnTo>
                  <a:lnTo>
                    <a:pt x="408" y="696"/>
                  </a:lnTo>
                  <a:lnTo>
                    <a:pt x="402" y="690"/>
                  </a:lnTo>
                  <a:lnTo>
                    <a:pt x="402" y="684"/>
                  </a:lnTo>
                  <a:lnTo>
                    <a:pt x="414" y="684"/>
                  </a:lnTo>
                  <a:lnTo>
                    <a:pt x="420" y="678"/>
                  </a:lnTo>
                  <a:lnTo>
                    <a:pt x="432" y="672"/>
                  </a:lnTo>
                  <a:lnTo>
                    <a:pt x="432" y="660"/>
                  </a:lnTo>
                  <a:lnTo>
                    <a:pt x="420" y="636"/>
                  </a:lnTo>
                  <a:lnTo>
                    <a:pt x="408" y="630"/>
                  </a:lnTo>
                  <a:lnTo>
                    <a:pt x="408" y="618"/>
                  </a:lnTo>
                  <a:lnTo>
                    <a:pt x="372" y="600"/>
                  </a:lnTo>
                  <a:lnTo>
                    <a:pt x="360" y="606"/>
                  </a:lnTo>
                  <a:lnTo>
                    <a:pt x="354" y="606"/>
                  </a:lnTo>
                  <a:lnTo>
                    <a:pt x="342" y="600"/>
                  </a:lnTo>
                  <a:lnTo>
                    <a:pt x="330" y="576"/>
                  </a:lnTo>
                  <a:lnTo>
                    <a:pt x="330" y="558"/>
                  </a:lnTo>
                  <a:lnTo>
                    <a:pt x="324" y="546"/>
                  </a:lnTo>
                  <a:lnTo>
                    <a:pt x="324" y="528"/>
                  </a:lnTo>
                  <a:lnTo>
                    <a:pt x="336" y="516"/>
                  </a:lnTo>
                  <a:lnTo>
                    <a:pt x="342" y="504"/>
                  </a:lnTo>
                  <a:lnTo>
                    <a:pt x="342" y="486"/>
                  </a:lnTo>
                  <a:lnTo>
                    <a:pt x="336" y="474"/>
                  </a:lnTo>
                  <a:lnTo>
                    <a:pt x="330" y="468"/>
                  </a:lnTo>
                  <a:lnTo>
                    <a:pt x="330" y="462"/>
                  </a:lnTo>
                  <a:lnTo>
                    <a:pt x="348" y="462"/>
                  </a:lnTo>
                  <a:lnTo>
                    <a:pt x="354" y="456"/>
                  </a:lnTo>
                  <a:lnTo>
                    <a:pt x="354" y="438"/>
                  </a:lnTo>
                  <a:lnTo>
                    <a:pt x="348" y="426"/>
                  </a:lnTo>
                  <a:lnTo>
                    <a:pt x="354" y="432"/>
                  </a:lnTo>
                  <a:lnTo>
                    <a:pt x="378" y="432"/>
                  </a:lnTo>
                  <a:lnTo>
                    <a:pt x="384" y="426"/>
                  </a:lnTo>
                  <a:lnTo>
                    <a:pt x="396" y="420"/>
                  </a:lnTo>
                  <a:lnTo>
                    <a:pt x="408" y="408"/>
                  </a:lnTo>
                  <a:lnTo>
                    <a:pt x="438" y="414"/>
                  </a:lnTo>
                  <a:lnTo>
                    <a:pt x="450" y="390"/>
                  </a:lnTo>
                  <a:lnTo>
                    <a:pt x="480" y="390"/>
                  </a:lnTo>
                  <a:lnTo>
                    <a:pt x="498" y="384"/>
                  </a:lnTo>
                  <a:lnTo>
                    <a:pt x="510" y="378"/>
                  </a:lnTo>
                  <a:lnTo>
                    <a:pt x="522" y="354"/>
                  </a:lnTo>
                  <a:lnTo>
                    <a:pt x="540" y="336"/>
                  </a:lnTo>
                  <a:lnTo>
                    <a:pt x="546" y="324"/>
                  </a:lnTo>
                  <a:lnTo>
                    <a:pt x="528" y="300"/>
                  </a:lnTo>
                  <a:lnTo>
                    <a:pt x="558" y="264"/>
                  </a:lnTo>
                  <a:lnTo>
                    <a:pt x="540" y="246"/>
                  </a:lnTo>
                  <a:lnTo>
                    <a:pt x="576" y="234"/>
                  </a:lnTo>
                  <a:lnTo>
                    <a:pt x="594" y="216"/>
                  </a:lnTo>
                  <a:lnTo>
                    <a:pt x="672" y="222"/>
                  </a:lnTo>
                  <a:lnTo>
                    <a:pt x="684" y="240"/>
                  </a:lnTo>
                  <a:lnTo>
                    <a:pt x="690" y="240"/>
                  </a:lnTo>
                  <a:lnTo>
                    <a:pt x="678" y="204"/>
                  </a:lnTo>
                  <a:close/>
                  <a:moveTo>
                    <a:pt x="390" y="828"/>
                  </a:moveTo>
                  <a:lnTo>
                    <a:pt x="390" y="840"/>
                  </a:lnTo>
                  <a:lnTo>
                    <a:pt x="396" y="852"/>
                  </a:lnTo>
                  <a:lnTo>
                    <a:pt x="396" y="864"/>
                  </a:lnTo>
                  <a:lnTo>
                    <a:pt x="402" y="870"/>
                  </a:lnTo>
                  <a:lnTo>
                    <a:pt x="402" y="876"/>
                  </a:lnTo>
                  <a:lnTo>
                    <a:pt x="414" y="852"/>
                  </a:lnTo>
                  <a:lnTo>
                    <a:pt x="426" y="852"/>
                  </a:lnTo>
                  <a:lnTo>
                    <a:pt x="432" y="846"/>
                  </a:lnTo>
                  <a:lnTo>
                    <a:pt x="438" y="834"/>
                  </a:lnTo>
                  <a:lnTo>
                    <a:pt x="438" y="822"/>
                  </a:lnTo>
                  <a:lnTo>
                    <a:pt x="432" y="816"/>
                  </a:lnTo>
                  <a:lnTo>
                    <a:pt x="450" y="798"/>
                  </a:lnTo>
                  <a:lnTo>
                    <a:pt x="444" y="798"/>
                  </a:lnTo>
                  <a:lnTo>
                    <a:pt x="438" y="804"/>
                  </a:lnTo>
                  <a:lnTo>
                    <a:pt x="420" y="804"/>
                  </a:lnTo>
                  <a:lnTo>
                    <a:pt x="408" y="810"/>
                  </a:lnTo>
                  <a:lnTo>
                    <a:pt x="390" y="828"/>
                  </a:lnTo>
                  <a:close/>
                  <a:moveTo>
                    <a:pt x="300" y="900"/>
                  </a:moveTo>
                  <a:lnTo>
                    <a:pt x="300" y="912"/>
                  </a:lnTo>
                  <a:lnTo>
                    <a:pt x="294" y="924"/>
                  </a:lnTo>
                  <a:lnTo>
                    <a:pt x="300" y="918"/>
                  </a:lnTo>
                  <a:lnTo>
                    <a:pt x="312" y="912"/>
                  </a:lnTo>
                  <a:lnTo>
                    <a:pt x="318" y="900"/>
                  </a:lnTo>
                  <a:lnTo>
                    <a:pt x="318" y="894"/>
                  </a:lnTo>
                  <a:lnTo>
                    <a:pt x="324" y="888"/>
                  </a:lnTo>
                  <a:lnTo>
                    <a:pt x="324" y="882"/>
                  </a:lnTo>
                  <a:lnTo>
                    <a:pt x="342" y="858"/>
                  </a:lnTo>
                  <a:lnTo>
                    <a:pt x="336" y="840"/>
                  </a:lnTo>
                  <a:lnTo>
                    <a:pt x="330" y="852"/>
                  </a:lnTo>
                  <a:lnTo>
                    <a:pt x="312" y="870"/>
                  </a:lnTo>
                  <a:lnTo>
                    <a:pt x="300" y="894"/>
                  </a:lnTo>
                  <a:lnTo>
                    <a:pt x="300" y="90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31" name="Swaziland">
              <a:extLst>
                <a:ext uri="{FF2B5EF4-FFF2-40B4-BE49-F238E27FC236}">
                  <a16:creationId xmlns:a16="http://schemas.microsoft.com/office/drawing/2014/main" id="{3D5FFD7B-94F8-CE28-2A72-DDEBADE328B5}"/>
                </a:ext>
              </a:extLst>
            </p:cNvPr>
            <p:cNvSpPr>
              <a:spLocks/>
            </p:cNvSpPr>
            <p:nvPr/>
          </p:nvSpPr>
          <p:spPr bwMode="gray">
            <a:xfrm>
              <a:off x="5080000" y="4911726"/>
              <a:ext cx="41275" cy="53975"/>
            </a:xfrm>
            <a:custGeom>
              <a:avLst/>
              <a:gdLst>
                <a:gd name="T0" fmla="*/ 2147483647 w 102"/>
                <a:gd name="T1" fmla="*/ 2147483647 h 132"/>
                <a:gd name="T2" fmla="*/ 2147483647 w 102"/>
                <a:gd name="T3" fmla="*/ 2147483647 h 132"/>
                <a:gd name="T4" fmla="*/ 2147483647 w 102"/>
                <a:gd name="T5" fmla="*/ 2147483647 h 132"/>
                <a:gd name="T6" fmla="*/ 2147483647 w 102"/>
                <a:gd name="T7" fmla="*/ 2147483647 h 132"/>
                <a:gd name="T8" fmla="*/ 2147483647 w 102"/>
                <a:gd name="T9" fmla="*/ 2147483647 h 132"/>
                <a:gd name="T10" fmla="*/ 2147483647 w 102"/>
                <a:gd name="T11" fmla="*/ 0 h 132"/>
                <a:gd name="T12" fmla="*/ 2147483647 w 102"/>
                <a:gd name="T13" fmla="*/ 0 h 132"/>
                <a:gd name="T14" fmla="*/ 2147483647 w 102"/>
                <a:gd name="T15" fmla="*/ 2147483647 h 132"/>
                <a:gd name="T16" fmla="*/ 2147483647 w 102"/>
                <a:gd name="T17" fmla="*/ 2147483647 h 132"/>
                <a:gd name="T18" fmla="*/ 2147483647 w 102"/>
                <a:gd name="T19" fmla="*/ 2147483647 h 132"/>
                <a:gd name="T20" fmla="*/ 2147483647 w 102"/>
                <a:gd name="T21" fmla="*/ 2147483647 h 132"/>
                <a:gd name="T22" fmla="*/ 0 w 102"/>
                <a:gd name="T23" fmla="*/ 2147483647 h 132"/>
                <a:gd name="T24" fmla="*/ 0 w 102"/>
                <a:gd name="T25" fmla="*/ 2147483647 h 132"/>
                <a:gd name="T26" fmla="*/ 2147483647 w 102"/>
                <a:gd name="T27" fmla="*/ 2147483647 h 132"/>
                <a:gd name="T28" fmla="*/ 2147483647 w 102"/>
                <a:gd name="T29" fmla="*/ 2147483647 h 132"/>
                <a:gd name="T30" fmla="*/ 2147483647 w 102"/>
                <a:gd name="T31" fmla="*/ 2147483647 h 132"/>
                <a:gd name="T32" fmla="*/ 2147483647 w 102"/>
                <a:gd name="T33" fmla="*/ 2147483647 h 132"/>
                <a:gd name="T34" fmla="*/ 2147483647 w 102"/>
                <a:gd name="T35" fmla="*/ 2147483647 h 132"/>
                <a:gd name="T36" fmla="*/ 2147483647 w 102"/>
                <a:gd name="T37" fmla="*/ 2147483647 h 132"/>
                <a:gd name="T38" fmla="*/ 2147483647 w 102"/>
                <a:gd name="T39" fmla="*/ 2147483647 h 132"/>
                <a:gd name="T40" fmla="*/ 2147483647 w 102"/>
                <a:gd name="T41" fmla="*/ 2147483647 h 132"/>
                <a:gd name="T42" fmla="*/ 2147483647 w 102"/>
                <a:gd name="T43" fmla="*/ 2147483647 h 132"/>
                <a:gd name="T44" fmla="*/ 2147483647 w 102"/>
                <a:gd name="T45" fmla="*/ 2147483647 h 132"/>
                <a:gd name="T46" fmla="*/ 2147483647 w 102"/>
                <a:gd name="T47" fmla="*/ 2147483647 h 132"/>
                <a:gd name="T48" fmla="*/ 2147483647 w 102"/>
                <a:gd name="T49" fmla="*/ 2147483647 h 1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132"/>
                <a:gd name="T77" fmla="*/ 102 w 102"/>
                <a:gd name="T78" fmla="*/ 132 h 1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132">
                  <a:moveTo>
                    <a:pt x="84" y="54"/>
                  </a:moveTo>
                  <a:lnTo>
                    <a:pt x="84" y="30"/>
                  </a:lnTo>
                  <a:lnTo>
                    <a:pt x="90" y="18"/>
                  </a:lnTo>
                  <a:lnTo>
                    <a:pt x="66" y="18"/>
                  </a:lnTo>
                  <a:lnTo>
                    <a:pt x="54" y="6"/>
                  </a:lnTo>
                  <a:lnTo>
                    <a:pt x="42" y="0"/>
                  </a:lnTo>
                  <a:lnTo>
                    <a:pt x="36" y="0"/>
                  </a:lnTo>
                  <a:lnTo>
                    <a:pt x="24" y="12"/>
                  </a:lnTo>
                  <a:lnTo>
                    <a:pt x="18" y="24"/>
                  </a:lnTo>
                  <a:lnTo>
                    <a:pt x="18" y="36"/>
                  </a:lnTo>
                  <a:lnTo>
                    <a:pt x="6" y="48"/>
                  </a:lnTo>
                  <a:lnTo>
                    <a:pt x="0" y="60"/>
                  </a:lnTo>
                  <a:lnTo>
                    <a:pt x="0" y="84"/>
                  </a:lnTo>
                  <a:lnTo>
                    <a:pt x="12" y="108"/>
                  </a:lnTo>
                  <a:lnTo>
                    <a:pt x="24" y="114"/>
                  </a:lnTo>
                  <a:lnTo>
                    <a:pt x="36" y="126"/>
                  </a:lnTo>
                  <a:lnTo>
                    <a:pt x="54" y="126"/>
                  </a:lnTo>
                  <a:lnTo>
                    <a:pt x="66" y="132"/>
                  </a:lnTo>
                  <a:lnTo>
                    <a:pt x="78" y="132"/>
                  </a:lnTo>
                  <a:lnTo>
                    <a:pt x="90" y="90"/>
                  </a:lnTo>
                  <a:lnTo>
                    <a:pt x="96" y="90"/>
                  </a:lnTo>
                  <a:lnTo>
                    <a:pt x="102" y="84"/>
                  </a:lnTo>
                  <a:lnTo>
                    <a:pt x="96" y="60"/>
                  </a:lnTo>
                  <a:lnTo>
                    <a:pt x="90" y="60"/>
                  </a:lnTo>
                  <a:lnTo>
                    <a:pt x="84" y="54"/>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32" name="Suriname">
              <a:extLst>
                <a:ext uri="{FF2B5EF4-FFF2-40B4-BE49-F238E27FC236}">
                  <a16:creationId xmlns:a16="http://schemas.microsoft.com/office/drawing/2014/main" id="{20072583-6351-FDEE-F91B-76FF2615A618}"/>
                </a:ext>
              </a:extLst>
            </p:cNvPr>
            <p:cNvSpPr>
              <a:spLocks/>
            </p:cNvSpPr>
            <p:nvPr/>
          </p:nvSpPr>
          <p:spPr bwMode="gray">
            <a:xfrm>
              <a:off x="2551113" y="3884613"/>
              <a:ext cx="117475" cy="134938"/>
            </a:xfrm>
            <a:custGeom>
              <a:avLst/>
              <a:gdLst>
                <a:gd name="T0" fmla="*/ 2147483647 w 294"/>
                <a:gd name="T1" fmla="*/ 2147483647 h 336"/>
                <a:gd name="T2" fmla="*/ 2147483647 w 294"/>
                <a:gd name="T3" fmla="*/ 2147483647 h 336"/>
                <a:gd name="T4" fmla="*/ 2147483647 w 294"/>
                <a:gd name="T5" fmla="*/ 2147483647 h 336"/>
                <a:gd name="T6" fmla="*/ 0 w 294"/>
                <a:gd name="T7" fmla="*/ 2147483647 h 336"/>
                <a:gd name="T8" fmla="*/ 2147483647 w 294"/>
                <a:gd name="T9" fmla="*/ 2147483647 h 336"/>
                <a:gd name="T10" fmla="*/ 2147483647 w 294"/>
                <a:gd name="T11" fmla="*/ 2147483647 h 336"/>
                <a:gd name="T12" fmla="*/ 2147483647 w 294"/>
                <a:gd name="T13" fmla="*/ 2147483647 h 336"/>
                <a:gd name="T14" fmla="*/ 2147483647 w 294"/>
                <a:gd name="T15" fmla="*/ 2147483647 h 336"/>
                <a:gd name="T16" fmla="*/ 2147483647 w 294"/>
                <a:gd name="T17" fmla="*/ 2147483647 h 336"/>
                <a:gd name="T18" fmla="*/ 2147483647 w 294"/>
                <a:gd name="T19" fmla="*/ 2147483647 h 336"/>
                <a:gd name="T20" fmla="*/ 2147483647 w 294"/>
                <a:gd name="T21" fmla="*/ 2147483647 h 336"/>
                <a:gd name="T22" fmla="*/ 2147483647 w 294"/>
                <a:gd name="T23" fmla="*/ 2147483647 h 336"/>
                <a:gd name="T24" fmla="*/ 2147483647 w 294"/>
                <a:gd name="T25" fmla="*/ 2147483647 h 336"/>
                <a:gd name="T26" fmla="*/ 2147483647 w 294"/>
                <a:gd name="T27" fmla="*/ 2147483647 h 336"/>
                <a:gd name="T28" fmla="*/ 2147483647 w 294"/>
                <a:gd name="T29" fmla="*/ 2147483647 h 336"/>
                <a:gd name="T30" fmla="*/ 2147483647 w 294"/>
                <a:gd name="T31" fmla="*/ 2147483647 h 336"/>
                <a:gd name="T32" fmla="*/ 2147483647 w 294"/>
                <a:gd name="T33" fmla="*/ 2147483647 h 336"/>
                <a:gd name="T34" fmla="*/ 2147483647 w 294"/>
                <a:gd name="T35" fmla="*/ 2147483647 h 336"/>
                <a:gd name="T36" fmla="*/ 2147483647 w 294"/>
                <a:gd name="T37" fmla="*/ 2147483647 h 336"/>
                <a:gd name="T38" fmla="*/ 2147483647 w 294"/>
                <a:gd name="T39" fmla="*/ 2147483647 h 336"/>
                <a:gd name="T40" fmla="*/ 2147483647 w 294"/>
                <a:gd name="T41" fmla="*/ 2147483647 h 336"/>
                <a:gd name="T42" fmla="*/ 2147483647 w 294"/>
                <a:gd name="T43" fmla="*/ 2147483647 h 336"/>
                <a:gd name="T44" fmla="*/ 2147483647 w 294"/>
                <a:gd name="T45" fmla="*/ 2147483647 h 336"/>
                <a:gd name="T46" fmla="*/ 2147483647 w 294"/>
                <a:gd name="T47" fmla="*/ 2147483647 h 336"/>
                <a:gd name="T48" fmla="*/ 2147483647 w 294"/>
                <a:gd name="T49" fmla="*/ 2147483647 h 336"/>
                <a:gd name="T50" fmla="*/ 2147483647 w 294"/>
                <a:gd name="T51" fmla="*/ 2147483647 h 336"/>
                <a:gd name="T52" fmla="*/ 2147483647 w 294"/>
                <a:gd name="T53" fmla="*/ 2147483647 h 336"/>
                <a:gd name="T54" fmla="*/ 2147483647 w 294"/>
                <a:gd name="T55" fmla="*/ 2147483647 h 336"/>
                <a:gd name="T56" fmla="*/ 2147483647 w 294"/>
                <a:gd name="T57" fmla="*/ 2147483647 h 336"/>
                <a:gd name="T58" fmla="*/ 2147483647 w 294"/>
                <a:gd name="T59" fmla="*/ 2147483647 h 336"/>
                <a:gd name="T60" fmla="*/ 2147483647 w 294"/>
                <a:gd name="T61" fmla="*/ 2147483647 h 336"/>
                <a:gd name="T62" fmla="*/ 2147483647 w 294"/>
                <a:gd name="T63" fmla="*/ 2147483647 h 336"/>
                <a:gd name="T64" fmla="*/ 2147483647 w 294"/>
                <a:gd name="T65" fmla="*/ 2147483647 h 336"/>
                <a:gd name="T66" fmla="*/ 2147483647 w 294"/>
                <a:gd name="T67" fmla="*/ 2147483647 h 336"/>
                <a:gd name="T68" fmla="*/ 2147483647 w 294"/>
                <a:gd name="T69" fmla="*/ 2147483647 h 336"/>
                <a:gd name="T70" fmla="*/ 2147483647 w 294"/>
                <a:gd name="T71" fmla="*/ 0 h 336"/>
                <a:gd name="T72" fmla="*/ 2147483647 w 294"/>
                <a:gd name="T73" fmla="*/ 2147483647 h 336"/>
                <a:gd name="T74" fmla="*/ 2147483647 w 294"/>
                <a:gd name="T75" fmla="*/ 2147483647 h 336"/>
                <a:gd name="T76" fmla="*/ 2147483647 w 294"/>
                <a:gd name="T77" fmla="*/ 2147483647 h 336"/>
                <a:gd name="T78" fmla="*/ 2147483647 w 294"/>
                <a:gd name="T79" fmla="*/ 2147483647 h 336"/>
                <a:gd name="T80" fmla="*/ 2147483647 w 294"/>
                <a:gd name="T81" fmla="*/ 2147483647 h 336"/>
                <a:gd name="T82" fmla="*/ 2147483647 w 294"/>
                <a:gd name="T83" fmla="*/ 2147483647 h 3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94"/>
                <a:gd name="T127" fmla="*/ 0 h 336"/>
                <a:gd name="T128" fmla="*/ 294 w 294"/>
                <a:gd name="T129" fmla="*/ 336 h 3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94" h="336">
                  <a:moveTo>
                    <a:pt x="60" y="78"/>
                  </a:moveTo>
                  <a:lnTo>
                    <a:pt x="30" y="78"/>
                  </a:lnTo>
                  <a:lnTo>
                    <a:pt x="18" y="84"/>
                  </a:lnTo>
                  <a:lnTo>
                    <a:pt x="12" y="90"/>
                  </a:lnTo>
                  <a:lnTo>
                    <a:pt x="12" y="132"/>
                  </a:lnTo>
                  <a:lnTo>
                    <a:pt x="6" y="138"/>
                  </a:lnTo>
                  <a:lnTo>
                    <a:pt x="0" y="150"/>
                  </a:lnTo>
                  <a:lnTo>
                    <a:pt x="0" y="162"/>
                  </a:lnTo>
                  <a:lnTo>
                    <a:pt x="6" y="168"/>
                  </a:lnTo>
                  <a:lnTo>
                    <a:pt x="6" y="174"/>
                  </a:lnTo>
                  <a:lnTo>
                    <a:pt x="12" y="174"/>
                  </a:lnTo>
                  <a:lnTo>
                    <a:pt x="12" y="186"/>
                  </a:lnTo>
                  <a:lnTo>
                    <a:pt x="18" y="198"/>
                  </a:lnTo>
                  <a:lnTo>
                    <a:pt x="24" y="204"/>
                  </a:lnTo>
                  <a:lnTo>
                    <a:pt x="30" y="216"/>
                  </a:lnTo>
                  <a:lnTo>
                    <a:pt x="42" y="216"/>
                  </a:lnTo>
                  <a:lnTo>
                    <a:pt x="42" y="210"/>
                  </a:lnTo>
                  <a:lnTo>
                    <a:pt x="54" y="198"/>
                  </a:lnTo>
                  <a:lnTo>
                    <a:pt x="54" y="216"/>
                  </a:lnTo>
                  <a:lnTo>
                    <a:pt x="48" y="222"/>
                  </a:lnTo>
                  <a:lnTo>
                    <a:pt x="48" y="246"/>
                  </a:lnTo>
                  <a:lnTo>
                    <a:pt x="54" y="258"/>
                  </a:lnTo>
                  <a:lnTo>
                    <a:pt x="72" y="276"/>
                  </a:lnTo>
                  <a:lnTo>
                    <a:pt x="78" y="294"/>
                  </a:lnTo>
                  <a:lnTo>
                    <a:pt x="84" y="306"/>
                  </a:lnTo>
                  <a:lnTo>
                    <a:pt x="90" y="312"/>
                  </a:lnTo>
                  <a:lnTo>
                    <a:pt x="90" y="318"/>
                  </a:lnTo>
                  <a:lnTo>
                    <a:pt x="102" y="324"/>
                  </a:lnTo>
                  <a:lnTo>
                    <a:pt x="108" y="324"/>
                  </a:lnTo>
                  <a:lnTo>
                    <a:pt x="132" y="336"/>
                  </a:lnTo>
                  <a:lnTo>
                    <a:pt x="150" y="336"/>
                  </a:lnTo>
                  <a:lnTo>
                    <a:pt x="156" y="330"/>
                  </a:lnTo>
                  <a:lnTo>
                    <a:pt x="150" y="324"/>
                  </a:lnTo>
                  <a:lnTo>
                    <a:pt x="150" y="318"/>
                  </a:lnTo>
                  <a:lnTo>
                    <a:pt x="138" y="306"/>
                  </a:lnTo>
                  <a:lnTo>
                    <a:pt x="138" y="282"/>
                  </a:lnTo>
                  <a:lnTo>
                    <a:pt x="150" y="276"/>
                  </a:lnTo>
                  <a:lnTo>
                    <a:pt x="156" y="276"/>
                  </a:lnTo>
                  <a:lnTo>
                    <a:pt x="156" y="288"/>
                  </a:lnTo>
                  <a:lnTo>
                    <a:pt x="180" y="288"/>
                  </a:lnTo>
                  <a:lnTo>
                    <a:pt x="192" y="282"/>
                  </a:lnTo>
                  <a:lnTo>
                    <a:pt x="198" y="276"/>
                  </a:lnTo>
                  <a:lnTo>
                    <a:pt x="210" y="270"/>
                  </a:lnTo>
                  <a:lnTo>
                    <a:pt x="216" y="270"/>
                  </a:lnTo>
                  <a:lnTo>
                    <a:pt x="222" y="282"/>
                  </a:lnTo>
                  <a:lnTo>
                    <a:pt x="228" y="288"/>
                  </a:lnTo>
                  <a:lnTo>
                    <a:pt x="246" y="294"/>
                  </a:lnTo>
                  <a:lnTo>
                    <a:pt x="252" y="282"/>
                  </a:lnTo>
                  <a:lnTo>
                    <a:pt x="258" y="276"/>
                  </a:lnTo>
                  <a:lnTo>
                    <a:pt x="258" y="264"/>
                  </a:lnTo>
                  <a:lnTo>
                    <a:pt x="264" y="264"/>
                  </a:lnTo>
                  <a:lnTo>
                    <a:pt x="276" y="258"/>
                  </a:lnTo>
                  <a:lnTo>
                    <a:pt x="270" y="222"/>
                  </a:lnTo>
                  <a:lnTo>
                    <a:pt x="288" y="204"/>
                  </a:lnTo>
                  <a:lnTo>
                    <a:pt x="288" y="198"/>
                  </a:lnTo>
                  <a:lnTo>
                    <a:pt x="282" y="186"/>
                  </a:lnTo>
                  <a:lnTo>
                    <a:pt x="264" y="168"/>
                  </a:lnTo>
                  <a:lnTo>
                    <a:pt x="258" y="156"/>
                  </a:lnTo>
                  <a:lnTo>
                    <a:pt x="258" y="144"/>
                  </a:lnTo>
                  <a:lnTo>
                    <a:pt x="252" y="126"/>
                  </a:lnTo>
                  <a:lnTo>
                    <a:pt x="252" y="96"/>
                  </a:lnTo>
                  <a:lnTo>
                    <a:pt x="258" y="78"/>
                  </a:lnTo>
                  <a:lnTo>
                    <a:pt x="264" y="66"/>
                  </a:lnTo>
                  <a:lnTo>
                    <a:pt x="276" y="60"/>
                  </a:lnTo>
                  <a:lnTo>
                    <a:pt x="282" y="54"/>
                  </a:lnTo>
                  <a:lnTo>
                    <a:pt x="288" y="54"/>
                  </a:lnTo>
                  <a:lnTo>
                    <a:pt x="288" y="30"/>
                  </a:lnTo>
                  <a:lnTo>
                    <a:pt x="294" y="12"/>
                  </a:lnTo>
                  <a:lnTo>
                    <a:pt x="288" y="12"/>
                  </a:lnTo>
                  <a:lnTo>
                    <a:pt x="282" y="6"/>
                  </a:lnTo>
                  <a:lnTo>
                    <a:pt x="270" y="6"/>
                  </a:lnTo>
                  <a:lnTo>
                    <a:pt x="252" y="0"/>
                  </a:lnTo>
                  <a:lnTo>
                    <a:pt x="210" y="0"/>
                  </a:lnTo>
                  <a:lnTo>
                    <a:pt x="204" y="12"/>
                  </a:lnTo>
                  <a:lnTo>
                    <a:pt x="156" y="6"/>
                  </a:lnTo>
                  <a:lnTo>
                    <a:pt x="156" y="18"/>
                  </a:lnTo>
                  <a:lnTo>
                    <a:pt x="96" y="0"/>
                  </a:lnTo>
                  <a:lnTo>
                    <a:pt x="72" y="6"/>
                  </a:lnTo>
                  <a:lnTo>
                    <a:pt x="66" y="18"/>
                  </a:lnTo>
                  <a:lnTo>
                    <a:pt x="60" y="24"/>
                  </a:lnTo>
                  <a:lnTo>
                    <a:pt x="54" y="36"/>
                  </a:lnTo>
                  <a:lnTo>
                    <a:pt x="54" y="48"/>
                  </a:lnTo>
                  <a:lnTo>
                    <a:pt x="66" y="60"/>
                  </a:lnTo>
                  <a:lnTo>
                    <a:pt x="66" y="72"/>
                  </a:lnTo>
                  <a:lnTo>
                    <a:pt x="60" y="78"/>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33" name="Sri Lanka">
              <a:extLst>
                <a:ext uri="{FF2B5EF4-FFF2-40B4-BE49-F238E27FC236}">
                  <a16:creationId xmlns:a16="http://schemas.microsoft.com/office/drawing/2014/main" id="{469941CF-EAC6-356C-1888-6D8834448A6C}"/>
                </a:ext>
              </a:extLst>
            </p:cNvPr>
            <p:cNvSpPr>
              <a:spLocks/>
            </p:cNvSpPr>
            <p:nvPr/>
          </p:nvSpPr>
          <p:spPr bwMode="gray">
            <a:xfrm>
              <a:off x="6491288" y="3767138"/>
              <a:ext cx="68262" cy="122238"/>
            </a:xfrm>
            <a:custGeom>
              <a:avLst/>
              <a:gdLst>
                <a:gd name="T0" fmla="*/ 2147483647 w 174"/>
                <a:gd name="T1" fmla="*/ 2147483647 h 306"/>
                <a:gd name="T2" fmla="*/ 2147483647 w 174"/>
                <a:gd name="T3" fmla="*/ 0 h 306"/>
                <a:gd name="T4" fmla="*/ 2147483647 w 174"/>
                <a:gd name="T5" fmla="*/ 0 h 306"/>
                <a:gd name="T6" fmla="*/ 2147483647 w 174"/>
                <a:gd name="T7" fmla="*/ 2147483647 h 306"/>
                <a:gd name="T8" fmla="*/ 2147483647 w 174"/>
                <a:gd name="T9" fmla="*/ 2147483647 h 306"/>
                <a:gd name="T10" fmla="*/ 2147483647 w 174"/>
                <a:gd name="T11" fmla="*/ 2147483647 h 306"/>
                <a:gd name="T12" fmla="*/ 2147483647 w 174"/>
                <a:gd name="T13" fmla="*/ 2147483647 h 306"/>
                <a:gd name="T14" fmla="*/ 2147483647 w 174"/>
                <a:gd name="T15" fmla="*/ 2147483647 h 306"/>
                <a:gd name="T16" fmla="*/ 2147483647 w 174"/>
                <a:gd name="T17" fmla="*/ 2147483647 h 306"/>
                <a:gd name="T18" fmla="*/ 2147483647 w 174"/>
                <a:gd name="T19" fmla="*/ 2147483647 h 306"/>
                <a:gd name="T20" fmla="*/ 2147483647 w 174"/>
                <a:gd name="T21" fmla="*/ 2147483647 h 306"/>
                <a:gd name="T22" fmla="*/ 2147483647 w 174"/>
                <a:gd name="T23" fmla="*/ 2147483647 h 306"/>
                <a:gd name="T24" fmla="*/ 2147483647 w 174"/>
                <a:gd name="T25" fmla="*/ 2147483647 h 306"/>
                <a:gd name="T26" fmla="*/ 2147483647 w 174"/>
                <a:gd name="T27" fmla="*/ 2147483647 h 306"/>
                <a:gd name="T28" fmla="*/ 2147483647 w 174"/>
                <a:gd name="T29" fmla="*/ 2147483647 h 306"/>
                <a:gd name="T30" fmla="*/ 2147483647 w 174"/>
                <a:gd name="T31" fmla="*/ 2147483647 h 306"/>
                <a:gd name="T32" fmla="*/ 2147483647 w 174"/>
                <a:gd name="T33" fmla="*/ 2147483647 h 306"/>
                <a:gd name="T34" fmla="*/ 2147483647 w 174"/>
                <a:gd name="T35" fmla="*/ 2147483647 h 306"/>
                <a:gd name="T36" fmla="*/ 2147483647 w 174"/>
                <a:gd name="T37" fmla="*/ 2147483647 h 306"/>
                <a:gd name="T38" fmla="*/ 2147483647 w 174"/>
                <a:gd name="T39" fmla="*/ 2147483647 h 306"/>
                <a:gd name="T40" fmla="*/ 0 w 174"/>
                <a:gd name="T41" fmla="*/ 2147483647 h 306"/>
                <a:gd name="T42" fmla="*/ 0 w 174"/>
                <a:gd name="T43" fmla="*/ 2147483647 h 306"/>
                <a:gd name="T44" fmla="*/ 2147483647 w 174"/>
                <a:gd name="T45" fmla="*/ 2147483647 h 306"/>
                <a:gd name="T46" fmla="*/ 2147483647 w 174"/>
                <a:gd name="T47" fmla="*/ 2147483647 h 306"/>
                <a:gd name="T48" fmla="*/ 2147483647 w 174"/>
                <a:gd name="T49" fmla="*/ 2147483647 h 306"/>
                <a:gd name="T50" fmla="*/ 2147483647 w 174"/>
                <a:gd name="T51" fmla="*/ 2147483647 h 306"/>
                <a:gd name="T52" fmla="*/ 2147483647 w 174"/>
                <a:gd name="T53" fmla="*/ 2147483647 h 306"/>
                <a:gd name="T54" fmla="*/ 0 w 174"/>
                <a:gd name="T55" fmla="*/ 2147483647 h 306"/>
                <a:gd name="T56" fmla="*/ 2147483647 w 174"/>
                <a:gd name="T57" fmla="*/ 2147483647 h 306"/>
                <a:gd name="T58" fmla="*/ 2147483647 w 174"/>
                <a:gd name="T59" fmla="*/ 2147483647 h 3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4"/>
                <a:gd name="T91" fmla="*/ 0 h 306"/>
                <a:gd name="T92" fmla="*/ 174 w 174"/>
                <a:gd name="T93" fmla="*/ 306 h 30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4" h="306">
                  <a:moveTo>
                    <a:pt x="24" y="6"/>
                  </a:moveTo>
                  <a:lnTo>
                    <a:pt x="36" y="0"/>
                  </a:lnTo>
                  <a:lnTo>
                    <a:pt x="48" y="0"/>
                  </a:lnTo>
                  <a:lnTo>
                    <a:pt x="66" y="6"/>
                  </a:lnTo>
                  <a:lnTo>
                    <a:pt x="78" y="12"/>
                  </a:lnTo>
                  <a:lnTo>
                    <a:pt x="114" y="66"/>
                  </a:lnTo>
                  <a:lnTo>
                    <a:pt x="132" y="84"/>
                  </a:lnTo>
                  <a:lnTo>
                    <a:pt x="126" y="120"/>
                  </a:lnTo>
                  <a:lnTo>
                    <a:pt x="150" y="114"/>
                  </a:lnTo>
                  <a:lnTo>
                    <a:pt x="156" y="168"/>
                  </a:lnTo>
                  <a:lnTo>
                    <a:pt x="162" y="174"/>
                  </a:lnTo>
                  <a:lnTo>
                    <a:pt x="168" y="198"/>
                  </a:lnTo>
                  <a:lnTo>
                    <a:pt x="174" y="228"/>
                  </a:lnTo>
                  <a:lnTo>
                    <a:pt x="174" y="258"/>
                  </a:lnTo>
                  <a:lnTo>
                    <a:pt x="156" y="276"/>
                  </a:lnTo>
                  <a:lnTo>
                    <a:pt x="120" y="294"/>
                  </a:lnTo>
                  <a:lnTo>
                    <a:pt x="84" y="306"/>
                  </a:lnTo>
                  <a:lnTo>
                    <a:pt x="48" y="306"/>
                  </a:lnTo>
                  <a:lnTo>
                    <a:pt x="24" y="282"/>
                  </a:lnTo>
                  <a:lnTo>
                    <a:pt x="12" y="240"/>
                  </a:lnTo>
                  <a:lnTo>
                    <a:pt x="0" y="192"/>
                  </a:lnTo>
                  <a:lnTo>
                    <a:pt x="0" y="156"/>
                  </a:lnTo>
                  <a:lnTo>
                    <a:pt x="12" y="138"/>
                  </a:lnTo>
                  <a:lnTo>
                    <a:pt x="18" y="132"/>
                  </a:lnTo>
                  <a:lnTo>
                    <a:pt x="24" y="120"/>
                  </a:lnTo>
                  <a:lnTo>
                    <a:pt x="30" y="102"/>
                  </a:lnTo>
                  <a:lnTo>
                    <a:pt x="30" y="78"/>
                  </a:lnTo>
                  <a:lnTo>
                    <a:pt x="0" y="36"/>
                  </a:lnTo>
                  <a:lnTo>
                    <a:pt x="24" y="36"/>
                  </a:lnTo>
                  <a:lnTo>
                    <a:pt x="24" y="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34" name="Spain">
              <a:extLst>
                <a:ext uri="{FF2B5EF4-FFF2-40B4-BE49-F238E27FC236}">
                  <a16:creationId xmlns:a16="http://schemas.microsoft.com/office/drawing/2014/main" id="{9F4C0CC3-3B23-19E8-437F-3C8687281CDC}"/>
                </a:ext>
              </a:extLst>
            </p:cNvPr>
            <p:cNvSpPr>
              <a:spLocks noEditPoints="1"/>
            </p:cNvSpPr>
            <p:nvPr/>
          </p:nvSpPr>
          <p:spPr bwMode="gray">
            <a:xfrm>
              <a:off x="3997325" y="2660651"/>
              <a:ext cx="352425" cy="247650"/>
            </a:xfrm>
            <a:custGeom>
              <a:avLst/>
              <a:gdLst>
                <a:gd name="T0" fmla="*/ 2147483647 w 876"/>
                <a:gd name="T1" fmla="*/ 2147483647 h 618"/>
                <a:gd name="T2" fmla="*/ 2147483647 w 876"/>
                <a:gd name="T3" fmla="*/ 2147483647 h 618"/>
                <a:gd name="T4" fmla="*/ 2147483647 w 876"/>
                <a:gd name="T5" fmla="*/ 2147483647 h 618"/>
                <a:gd name="T6" fmla="*/ 2147483647 w 876"/>
                <a:gd name="T7" fmla="*/ 2147483647 h 618"/>
                <a:gd name="T8" fmla="*/ 2147483647 w 876"/>
                <a:gd name="T9" fmla="*/ 2147483647 h 618"/>
                <a:gd name="T10" fmla="*/ 2147483647 w 876"/>
                <a:gd name="T11" fmla="*/ 2147483647 h 618"/>
                <a:gd name="T12" fmla="*/ 2147483647 w 876"/>
                <a:gd name="T13" fmla="*/ 2147483647 h 618"/>
                <a:gd name="T14" fmla="*/ 2147483647 w 876"/>
                <a:gd name="T15" fmla="*/ 2147483647 h 618"/>
                <a:gd name="T16" fmla="*/ 2147483647 w 876"/>
                <a:gd name="T17" fmla="*/ 2147483647 h 618"/>
                <a:gd name="T18" fmla="*/ 2147483647 w 876"/>
                <a:gd name="T19" fmla="*/ 2147483647 h 618"/>
                <a:gd name="T20" fmla="*/ 2147483647 w 876"/>
                <a:gd name="T21" fmla="*/ 2147483647 h 618"/>
                <a:gd name="T22" fmla="*/ 2147483647 w 876"/>
                <a:gd name="T23" fmla="*/ 2147483647 h 618"/>
                <a:gd name="T24" fmla="*/ 2147483647 w 876"/>
                <a:gd name="T25" fmla="*/ 2147483647 h 618"/>
                <a:gd name="T26" fmla="*/ 2147483647 w 876"/>
                <a:gd name="T27" fmla="*/ 2147483647 h 618"/>
                <a:gd name="T28" fmla="*/ 2147483647 w 876"/>
                <a:gd name="T29" fmla="*/ 2147483647 h 618"/>
                <a:gd name="T30" fmla="*/ 2147483647 w 876"/>
                <a:gd name="T31" fmla="*/ 2147483647 h 618"/>
                <a:gd name="T32" fmla="*/ 2147483647 w 876"/>
                <a:gd name="T33" fmla="*/ 2147483647 h 618"/>
                <a:gd name="T34" fmla="*/ 2147483647 w 876"/>
                <a:gd name="T35" fmla="*/ 2147483647 h 618"/>
                <a:gd name="T36" fmla="*/ 2147483647 w 876"/>
                <a:gd name="T37" fmla="*/ 2147483647 h 618"/>
                <a:gd name="T38" fmla="*/ 2147483647 w 876"/>
                <a:gd name="T39" fmla="*/ 2147483647 h 618"/>
                <a:gd name="T40" fmla="*/ 2147483647 w 876"/>
                <a:gd name="T41" fmla="*/ 0 h 618"/>
                <a:gd name="T42" fmla="*/ 2147483647 w 876"/>
                <a:gd name="T43" fmla="*/ 2147483647 h 618"/>
                <a:gd name="T44" fmla="*/ 0 w 876"/>
                <a:gd name="T45" fmla="*/ 2147483647 h 618"/>
                <a:gd name="T46" fmla="*/ 2147483647 w 876"/>
                <a:gd name="T47" fmla="*/ 2147483647 h 618"/>
                <a:gd name="T48" fmla="*/ 2147483647 w 876"/>
                <a:gd name="T49" fmla="*/ 2147483647 h 618"/>
                <a:gd name="T50" fmla="*/ 2147483647 w 876"/>
                <a:gd name="T51" fmla="*/ 2147483647 h 618"/>
                <a:gd name="T52" fmla="*/ 2147483647 w 876"/>
                <a:gd name="T53" fmla="*/ 2147483647 h 618"/>
                <a:gd name="T54" fmla="*/ 2147483647 w 876"/>
                <a:gd name="T55" fmla="*/ 2147483647 h 618"/>
                <a:gd name="T56" fmla="*/ 2147483647 w 876"/>
                <a:gd name="T57" fmla="*/ 2147483647 h 618"/>
                <a:gd name="T58" fmla="*/ 2147483647 w 876"/>
                <a:gd name="T59" fmla="*/ 2147483647 h 618"/>
                <a:gd name="T60" fmla="*/ 2147483647 w 876"/>
                <a:gd name="T61" fmla="*/ 2147483647 h 618"/>
                <a:gd name="T62" fmla="*/ 2147483647 w 876"/>
                <a:gd name="T63" fmla="*/ 2147483647 h 618"/>
                <a:gd name="T64" fmla="*/ 2147483647 w 876"/>
                <a:gd name="T65" fmla="*/ 2147483647 h 618"/>
                <a:gd name="T66" fmla="*/ 2147483647 w 876"/>
                <a:gd name="T67" fmla="*/ 2147483647 h 618"/>
                <a:gd name="T68" fmla="*/ 2147483647 w 876"/>
                <a:gd name="T69" fmla="*/ 2147483647 h 618"/>
                <a:gd name="T70" fmla="*/ 2147483647 w 876"/>
                <a:gd name="T71" fmla="*/ 2147483647 h 618"/>
                <a:gd name="T72" fmla="*/ 2147483647 w 876"/>
                <a:gd name="T73" fmla="*/ 2147483647 h 618"/>
                <a:gd name="T74" fmla="*/ 2147483647 w 876"/>
                <a:gd name="T75" fmla="*/ 2147483647 h 618"/>
                <a:gd name="T76" fmla="*/ 2147483647 w 876"/>
                <a:gd name="T77" fmla="*/ 2147483647 h 618"/>
                <a:gd name="T78" fmla="*/ 2147483647 w 876"/>
                <a:gd name="T79" fmla="*/ 2147483647 h 618"/>
                <a:gd name="T80" fmla="*/ 2147483647 w 876"/>
                <a:gd name="T81" fmla="*/ 2147483647 h 618"/>
                <a:gd name="T82" fmla="*/ 2147483647 w 876"/>
                <a:gd name="T83" fmla="*/ 2147483647 h 618"/>
                <a:gd name="T84" fmla="*/ 2147483647 w 876"/>
                <a:gd name="T85" fmla="*/ 2147483647 h 618"/>
                <a:gd name="T86" fmla="*/ 2147483647 w 876"/>
                <a:gd name="T87" fmla="*/ 2147483647 h 618"/>
                <a:gd name="T88" fmla="*/ 2147483647 w 876"/>
                <a:gd name="T89" fmla="*/ 2147483647 h 618"/>
                <a:gd name="T90" fmla="*/ 2147483647 w 876"/>
                <a:gd name="T91" fmla="*/ 2147483647 h 618"/>
                <a:gd name="T92" fmla="*/ 2147483647 w 876"/>
                <a:gd name="T93" fmla="*/ 2147483647 h 618"/>
                <a:gd name="T94" fmla="*/ 2147483647 w 876"/>
                <a:gd name="T95" fmla="*/ 2147483647 h 618"/>
                <a:gd name="T96" fmla="*/ 2147483647 w 876"/>
                <a:gd name="T97" fmla="*/ 2147483647 h 618"/>
                <a:gd name="T98" fmla="*/ 2147483647 w 876"/>
                <a:gd name="T99" fmla="*/ 2147483647 h 618"/>
                <a:gd name="T100" fmla="*/ 2147483647 w 876"/>
                <a:gd name="T101" fmla="*/ 2147483647 h 618"/>
                <a:gd name="T102" fmla="*/ 2147483647 w 876"/>
                <a:gd name="T103" fmla="*/ 2147483647 h 618"/>
                <a:gd name="T104" fmla="*/ 2147483647 w 876"/>
                <a:gd name="T105" fmla="*/ 2147483647 h 618"/>
                <a:gd name="T106" fmla="*/ 2147483647 w 876"/>
                <a:gd name="T107" fmla="*/ 2147483647 h 618"/>
                <a:gd name="T108" fmla="*/ 2147483647 w 876"/>
                <a:gd name="T109" fmla="*/ 2147483647 h 6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6"/>
                <a:gd name="T166" fmla="*/ 0 h 618"/>
                <a:gd name="T167" fmla="*/ 876 w 876"/>
                <a:gd name="T168" fmla="*/ 618 h 6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6" h="618">
                  <a:moveTo>
                    <a:pt x="804" y="318"/>
                  </a:moveTo>
                  <a:lnTo>
                    <a:pt x="798" y="312"/>
                  </a:lnTo>
                  <a:lnTo>
                    <a:pt x="798" y="306"/>
                  </a:lnTo>
                  <a:lnTo>
                    <a:pt x="786" y="306"/>
                  </a:lnTo>
                  <a:lnTo>
                    <a:pt x="762" y="318"/>
                  </a:lnTo>
                  <a:lnTo>
                    <a:pt x="750" y="330"/>
                  </a:lnTo>
                  <a:lnTo>
                    <a:pt x="750" y="336"/>
                  </a:lnTo>
                  <a:lnTo>
                    <a:pt x="756" y="342"/>
                  </a:lnTo>
                  <a:lnTo>
                    <a:pt x="768" y="342"/>
                  </a:lnTo>
                  <a:lnTo>
                    <a:pt x="774" y="348"/>
                  </a:lnTo>
                  <a:lnTo>
                    <a:pt x="774" y="354"/>
                  </a:lnTo>
                  <a:lnTo>
                    <a:pt x="804" y="354"/>
                  </a:lnTo>
                  <a:lnTo>
                    <a:pt x="816" y="342"/>
                  </a:lnTo>
                  <a:lnTo>
                    <a:pt x="816" y="324"/>
                  </a:lnTo>
                  <a:lnTo>
                    <a:pt x="810" y="318"/>
                  </a:lnTo>
                  <a:lnTo>
                    <a:pt x="804" y="318"/>
                  </a:lnTo>
                  <a:close/>
                  <a:moveTo>
                    <a:pt x="672" y="390"/>
                  </a:moveTo>
                  <a:lnTo>
                    <a:pt x="678" y="396"/>
                  </a:lnTo>
                  <a:lnTo>
                    <a:pt x="684" y="396"/>
                  </a:lnTo>
                  <a:lnTo>
                    <a:pt x="690" y="390"/>
                  </a:lnTo>
                  <a:lnTo>
                    <a:pt x="690" y="372"/>
                  </a:lnTo>
                  <a:lnTo>
                    <a:pt x="684" y="372"/>
                  </a:lnTo>
                  <a:lnTo>
                    <a:pt x="672" y="384"/>
                  </a:lnTo>
                  <a:lnTo>
                    <a:pt x="672" y="390"/>
                  </a:lnTo>
                  <a:close/>
                  <a:moveTo>
                    <a:pt x="840" y="300"/>
                  </a:moveTo>
                  <a:lnTo>
                    <a:pt x="840" y="306"/>
                  </a:lnTo>
                  <a:lnTo>
                    <a:pt x="852" y="318"/>
                  </a:lnTo>
                  <a:lnTo>
                    <a:pt x="870" y="318"/>
                  </a:lnTo>
                  <a:lnTo>
                    <a:pt x="876" y="312"/>
                  </a:lnTo>
                  <a:lnTo>
                    <a:pt x="864" y="300"/>
                  </a:lnTo>
                  <a:lnTo>
                    <a:pt x="852" y="300"/>
                  </a:lnTo>
                  <a:lnTo>
                    <a:pt x="846" y="294"/>
                  </a:lnTo>
                  <a:lnTo>
                    <a:pt x="840" y="300"/>
                  </a:lnTo>
                  <a:close/>
                  <a:moveTo>
                    <a:pt x="804" y="150"/>
                  </a:moveTo>
                  <a:lnTo>
                    <a:pt x="798" y="138"/>
                  </a:lnTo>
                  <a:lnTo>
                    <a:pt x="798" y="132"/>
                  </a:lnTo>
                  <a:lnTo>
                    <a:pt x="810" y="120"/>
                  </a:lnTo>
                  <a:lnTo>
                    <a:pt x="798" y="114"/>
                  </a:lnTo>
                  <a:lnTo>
                    <a:pt x="792" y="108"/>
                  </a:lnTo>
                  <a:lnTo>
                    <a:pt x="792" y="102"/>
                  </a:lnTo>
                  <a:lnTo>
                    <a:pt x="780" y="102"/>
                  </a:lnTo>
                  <a:lnTo>
                    <a:pt x="780" y="108"/>
                  </a:lnTo>
                  <a:lnTo>
                    <a:pt x="774" y="114"/>
                  </a:lnTo>
                  <a:lnTo>
                    <a:pt x="756" y="114"/>
                  </a:lnTo>
                  <a:lnTo>
                    <a:pt x="750" y="108"/>
                  </a:lnTo>
                  <a:lnTo>
                    <a:pt x="726" y="108"/>
                  </a:lnTo>
                  <a:lnTo>
                    <a:pt x="726" y="102"/>
                  </a:lnTo>
                  <a:lnTo>
                    <a:pt x="708" y="102"/>
                  </a:lnTo>
                  <a:lnTo>
                    <a:pt x="696" y="108"/>
                  </a:lnTo>
                  <a:lnTo>
                    <a:pt x="690" y="84"/>
                  </a:lnTo>
                  <a:lnTo>
                    <a:pt x="672" y="84"/>
                  </a:lnTo>
                  <a:lnTo>
                    <a:pt x="672" y="78"/>
                  </a:lnTo>
                  <a:lnTo>
                    <a:pt x="666" y="72"/>
                  </a:lnTo>
                  <a:lnTo>
                    <a:pt x="648" y="72"/>
                  </a:lnTo>
                  <a:lnTo>
                    <a:pt x="642" y="78"/>
                  </a:lnTo>
                  <a:lnTo>
                    <a:pt x="642" y="90"/>
                  </a:lnTo>
                  <a:lnTo>
                    <a:pt x="624" y="96"/>
                  </a:lnTo>
                  <a:lnTo>
                    <a:pt x="624" y="84"/>
                  </a:lnTo>
                  <a:lnTo>
                    <a:pt x="594" y="84"/>
                  </a:lnTo>
                  <a:lnTo>
                    <a:pt x="582" y="72"/>
                  </a:lnTo>
                  <a:lnTo>
                    <a:pt x="570" y="72"/>
                  </a:lnTo>
                  <a:lnTo>
                    <a:pt x="564" y="78"/>
                  </a:lnTo>
                  <a:lnTo>
                    <a:pt x="546" y="60"/>
                  </a:lnTo>
                  <a:lnTo>
                    <a:pt x="510" y="60"/>
                  </a:lnTo>
                  <a:lnTo>
                    <a:pt x="516" y="54"/>
                  </a:lnTo>
                  <a:lnTo>
                    <a:pt x="516" y="48"/>
                  </a:lnTo>
                  <a:lnTo>
                    <a:pt x="504" y="36"/>
                  </a:lnTo>
                  <a:lnTo>
                    <a:pt x="498" y="36"/>
                  </a:lnTo>
                  <a:lnTo>
                    <a:pt x="492" y="42"/>
                  </a:lnTo>
                  <a:lnTo>
                    <a:pt x="486" y="36"/>
                  </a:lnTo>
                  <a:lnTo>
                    <a:pt x="450" y="36"/>
                  </a:lnTo>
                  <a:lnTo>
                    <a:pt x="390" y="24"/>
                  </a:lnTo>
                  <a:lnTo>
                    <a:pt x="378" y="24"/>
                  </a:lnTo>
                  <a:lnTo>
                    <a:pt x="348" y="36"/>
                  </a:lnTo>
                  <a:lnTo>
                    <a:pt x="294" y="30"/>
                  </a:lnTo>
                  <a:lnTo>
                    <a:pt x="258" y="12"/>
                  </a:lnTo>
                  <a:lnTo>
                    <a:pt x="234" y="12"/>
                  </a:lnTo>
                  <a:lnTo>
                    <a:pt x="216" y="18"/>
                  </a:lnTo>
                  <a:lnTo>
                    <a:pt x="162" y="18"/>
                  </a:lnTo>
                  <a:lnTo>
                    <a:pt x="150" y="12"/>
                  </a:lnTo>
                  <a:lnTo>
                    <a:pt x="138" y="12"/>
                  </a:lnTo>
                  <a:lnTo>
                    <a:pt x="126" y="6"/>
                  </a:lnTo>
                  <a:lnTo>
                    <a:pt x="120" y="0"/>
                  </a:lnTo>
                  <a:lnTo>
                    <a:pt x="108" y="0"/>
                  </a:lnTo>
                  <a:lnTo>
                    <a:pt x="96" y="6"/>
                  </a:lnTo>
                  <a:lnTo>
                    <a:pt x="72" y="30"/>
                  </a:lnTo>
                  <a:lnTo>
                    <a:pt x="60" y="30"/>
                  </a:lnTo>
                  <a:lnTo>
                    <a:pt x="48" y="36"/>
                  </a:lnTo>
                  <a:lnTo>
                    <a:pt x="30" y="36"/>
                  </a:lnTo>
                  <a:lnTo>
                    <a:pt x="6" y="48"/>
                  </a:lnTo>
                  <a:lnTo>
                    <a:pt x="0" y="60"/>
                  </a:lnTo>
                  <a:lnTo>
                    <a:pt x="0" y="72"/>
                  </a:lnTo>
                  <a:lnTo>
                    <a:pt x="6" y="78"/>
                  </a:lnTo>
                  <a:lnTo>
                    <a:pt x="12" y="90"/>
                  </a:lnTo>
                  <a:lnTo>
                    <a:pt x="24" y="96"/>
                  </a:lnTo>
                  <a:lnTo>
                    <a:pt x="30" y="102"/>
                  </a:lnTo>
                  <a:lnTo>
                    <a:pt x="18" y="138"/>
                  </a:lnTo>
                  <a:lnTo>
                    <a:pt x="24" y="144"/>
                  </a:lnTo>
                  <a:lnTo>
                    <a:pt x="24" y="150"/>
                  </a:lnTo>
                  <a:lnTo>
                    <a:pt x="30" y="144"/>
                  </a:lnTo>
                  <a:lnTo>
                    <a:pt x="54" y="132"/>
                  </a:lnTo>
                  <a:lnTo>
                    <a:pt x="78" y="132"/>
                  </a:lnTo>
                  <a:lnTo>
                    <a:pt x="78" y="138"/>
                  </a:lnTo>
                  <a:lnTo>
                    <a:pt x="66" y="150"/>
                  </a:lnTo>
                  <a:lnTo>
                    <a:pt x="60" y="150"/>
                  </a:lnTo>
                  <a:lnTo>
                    <a:pt x="60" y="156"/>
                  </a:lnTo>
                  <a:lnTo>
                    <a:pt x="72" y="156"/>
                  </a:lnTo>
                  <a:lnTo>
                    <a:pt x="78" y="150"/>
                  </a:lnTo>
                  <a:lnTo>
                    <a:pt x="96" y="150"/>
                  </a:lnTo>
                  <a:lnTo>
                    <a:pt x="102" y="156"/>
                  </a:lnTo>
                  <a:lnTo>
                    <a:pt x="114" y="156"/>
                  </a:lnTo>
                  <a:lnTo>
                    <a:pt x="120" y="150"/>
                  </a:lnTo>
                  <a:lnTo>
                    <a:pt x="120" y="144"/>
                  </a:lnTo>
                  <a:lnTo>
                    <a:pt x="174" y="144"/>
                  </a:lnTo>
                  <a:lnTo>
                    <a:pt x="174" y="162"/>
                  </a:lnTo>
                  <a:lnTo>
                    <a:pt x="180" y="162"/>
                  </a:lnTo>
                  <a:lnTo>
                    <a:pt x="192" y="168"/>
                  </a:lnTo>
                  <a:lnTo>
                    <a:pt x="192" y="174"/>
                  </a:lnTo>
                  <a:lnTo>
                    <a:pt x="168" y="198"/>
                  </a:lnTo>
                  <a:lnTo>
                    <a:pt x="144" y="210"/>
                  </a:lnTo>
                  <a:lnTo>
                    <a:pt x="138" y="216"/>
                  </a:lnTo>
                  <a:lnTo>
                    <a:pt x="138" y="222"/>
                  </a:lnTo>
                  <a:lnTo>
                    <a:pt x="144" y="222"/>
                  </a:lnTo>
                  <a:lnTo>
                    <a:pt x="150" y="228"/>
                  </a:lnTo>
                  <a:lnTo>
                    <a:pt x="150" y="240"/>
                  </a:lnTo>
                  <a:lnTo>
                    <a:pt x="144" y="258"/>
                  </a:lnTo>
                  <a:lnTo>
                    <a:pt x="144" y="276"/>
                  </a:lnTo>
                  <a:lnTo>
                    <a:pt x="138" y="276"/>
                  </a:lnTo>
                  <a:lnTo>
                    <a:pt x="132" y="282"/>
                  </a:lnTo>
                  <a:lnTo>
                    <a:pt x="132" y="294"/>
                  </a:lnTo>
                  <a:lnTo>
                    <a:pt x="138" y="300"/>
                  </a:lnTo>
                  <a:lnTo>
                    <a:pt x="138" y="312"/>
                  </a:lnTo>
                  <a:lnTo>
                    <a:pt x="126" y="324"/>
                  </a:lnTo>
                  <a:lnTo>
                    <a:pt x="90" y="324"/>
                  </a:lnTo>
                  <a:lnTo>
                    <a:pt x="114" y="348"/>
                  </a:lnTo>
                  <a:lnTo>
                    <a:pt x="114" y="360"/>
                  </a:lnTo>
                  <a:lnTo>
                    <a:pt x="120" y="366"/>
                  </a:lnTo>
                  <a:lnTo>
                    <a:pt x="132" y="372"/>
                  </a:lnTo>
                  <a:lnTo>
                    <a:pt x="132" y="378"/>
                  </a:lnTo>
                  <a:lnTo>
                    <a:pt x="120" y="390"/>
                  </a:lnTo>
                  <a:lnTo>
                    <a:pt x="108" y="396"/>
                  </a:lnTo>
                  <a:lnTo>
                    <a:pt x="96" y="408"/>
                  </a:lnTo>
                  <a:lnTo>
                    <a:pt x="96" y="414"/>
                  </a:lnTo>
                  <a:lnTo>
                    <a:pt x="102" y="420"/>
                  </a:lnTo>
                  <a:lnTo>
                    <a:pt x="102" y="426"/>
                  </a:lnTo>
                  <a:lnTo>
                    <a:pt x="108" y="438"/>
                  </a:lnTo>
                  <a:lnTo>
                    <a:pt x="114" y="444"/>
                  </a:lnTo>
                  <a:lnTo>
                    <a:pt x="126" y="444"/>
                  </a:lnTo>
                  <a:lnTo>
                    <a:pt x="126" y="450"/>
                  </a:lnTo>
                  <a:lnTo>
                    <a:pt x="114" y="462"/>
                  </a:lnTo>
                  <a:lnTo>
                    <a:pt x="102" y="462"/>
                  </a:lnTo>
                  <a:lnTo>
                    <a:pt x="96" y="474"/>
                  </a:lnTo>
                  <a:lnTo>
                    <a:pt x="90" y="480"/>
                  </a:lnTo>
                  <a:lnTo>
                    <a:pt x="90" y="528"/>
                  </a:lnTo>
                  <a:lnTo>
                    <a:pt x="120" y="528"/>
                  </a:lnTo>
                  <a:lnTo>
                    <a:pt x="144" y="546"/>
                  </a:lnTo>
                  <a:lnTo>
                    <a:pt x="162" y="546"/>
                  </a:lnTo>
                  <a:lnTo>
                    <a:pt x="156" y="576"/>
                  </a:lnTo>
                  <a:lnTo>
                    <a:pt x="162" y="576"/>
                  </a:lnTo>
                  <a:lnTo>
                    <a:pt x="162" y="594"/>
                  </a:lnTo>
                  <a:lnTo>
                    <a:pt x="168" y="606"/>
                  </a:lnTo>
                  <a:lnTo>
                    <a:pt x="174" y="612"/>
                  </a:lnTo>
                  <a:lnTo>
                    <a:pt x="192" y="612"/>
                  </a:lnTo>
                  <a:lnTo>
                    <a:pt x="198" y="618"/>
                  </a:lnTo>
                  <a:lnTo>
                    <a:pt x="204" y="618"/>
                  </a:lnTo>
                  <a:lnTo>
                    <a:pt x="210" y="612"/>
                  </a:lnTo>
                  <a:lnTo>
                    <a:pt x="222" y="606"/>
                  </a:lnTo>
                  <a:lnTo>
                    <a:pt x="240" y="588"/>
                  </a:lnTo>
                  <a:lnTo>
                    <a:pt x="252" y="582"/>
                  </a:lnTo>
                  <a:lnTo>
                    <a:pt x="264" y="582"/>
                  </a:lnTo>
                  <a:lnTo>
                    <a:pt x="294" y="564"/>
                  </a:lnTo>
                  <a:lnTo>
                    <a:pt x="360" y="564"/>
                  </a:lnTo>
                  <a:lnTo>
                    <a:pt x="366" y="558"/>
                  </a:lnTo>
                  <a:lnTo>
                    <a:pt x="378" y="558"/>
                  </a:lnTo>
                  <a:lnTo>
                    <a:pt x="390" y="570"/>
                  </a:lnTo>
                  <a:lnTo>
                    <a:pt x="396" y="570"/>
                  </a:lnTo>
                  <a:lnTo>
                    <a:pt x="408" y="564"/>
                  </a:lnTo>
                  <a:lnTo>
                    <a:pt x="420" y="564"/>
                  </a:lnTo>
                  <a:lnTo>
                    <a:pt x="426" y="558"/>
                  </a:lnTo>
                  <a:lnTo>
                    <a:pt x="432" y="558"/>
                  </a:lnTo>
                  <a:lnTo>
                    <a:pt x="432" y="570"/>
                  </a:lnTo>
                  <a:lnTo>
                    <a:pt x="438" y="570"/>
                  </a:lnTo>
                  <a:lnTo>
                    <a:pt x="450" y="558"/>
                  </a:lnTo>
                  <a:lnTo>
                    <a:pt x="462" y="534"/>
                  </a:lnTo>
                  <a:lnTo>
                    <a:pt x="462" y="522"/>
                  </a:lnTo>
                  <a:lnTo>
                    <a:pt x="498" y="492"/>
                  </a:lnTo>
                  <a:lnTo>
                    <a:pt x="528" y="492"/>
                  </a:lnTo>
                  <a:lnTo>
                    <a:pt x="534" y="474"/>
                  </a:lnTo>
                  <a:lnTo>
                    <a:pt x="534" y="468"/>
                  </a:lnTo>
                  <a:lnTo>
                    <a:pt x="540" y="462"/>
                  </a:lnTo>
                  <a:lnTo>
                    <a:pt x="540" y="450"/>
                  </a:lnTo>
                  <a:lnTo>
                    <a:pt x="546" y="444"/>
                  </a:lnTo>
                  <a:lnTo>
                    <a:pt x="552" y="432"/>
                  </a:lnTo>
                  <a:lnTo>
                    <a:pt x="552" y="426"/>
                  </a:lnTo>
                  <a:lnTo>
                    <a:pt x="570" y="426"/>
                  </a:lnTo>
                  <a:lnTo>
                    <a:pt x="594" y="414"/>
                  </a:lnTo>
                  <a:lnTo>
                    <a:pt x="600" y="408"/>
                  </a:lnTo>
                  <a:lnTo>
                    <a:pt x="594" y="396"/>
                  </a:lnTo>
                  <a:lnTo>
                    <a:pt x="588" y="390"/>
                  </a:lnTo>
                  <a:lnTo>
                    <a:pt x="582" y="378"/>
                  </a:lnTo>
                  <a:lnTo>
                    <a:pt x="576" y="372"/>
                  </a:lnTo>
                  <a:lnTo>
                    <a:pt x="570" y="372"/>
                  </a:lnTo>
                  <a:lnTo>
                    <a:pt x="570" y="336"/>
                  </a:lnTo>
                  <a:lnTo>
                    <a:pt x="582" y="312"/>
                  </a:lnTo>
                  <a:lnTo>
                    <a:pt x="594" y="306"/>
                  </a:lnTo>
                  <a:lnTo>
                    <a:pt x="600" y="294"/>
                  </a:lnTo>
                  <a:lnTo>
                    <a:pt x="612" y="282"/>
                  </a:lnTo>
                  <a:lnTo>
                    <a:pt x="618" y="270"/>
                  </a:lnTo>
                  <a:lnTo>
                    <a:pt x="630" y="258"/>
                  </a:lnTo>
                  <a:lnTo>
                    <a:pt x="642" y="258"/>
                  </a:lnTo>
                  <a:lnTo>
                    <a:pt x="654" y="246"/>
                  </a:lnTo>
                  <a:lnTo>
                    <a:pt x="654" y="240"/>
                  </a:lnTo>
                  <a:lnTo>
                    <a:pt x="648" y="240"/>
                  </a:lnTo>
                  <a:lnTo>
                    <a:pt x="648" y="228"/>
                  </a:lnTo>
                  <a:lnTo>
                    <a:pt x="654" y="222"/>
                  </a:lnTo>
                  <a:lnTo>
                    <a:pt x="726" y="198"/>
                  </a:lnTo>
                  <a:lnTo>
                    <a:pt x="750" y="186"/>
                  </a:lnTo>
                  <a:lnTo>
                    <a:pt x="756" y="174"/>
                  </a:lnTo>
                  <a:lnTo>
                    <a:pt x="768" y="168"/>
                  </a:lnTo>
                  <a:lnTo>
                    <a:pt x="774" y="168"/>
                  </a:lnTo>
                  <a:lnTo>
                    <a:pt x="786" y="156"/>
                  </a:lnTo>
                  <a:lnTo>
                    <a:pt x="798" y="156"/>
                  </a:lnTo>
                  <a:lnTo>
                    <a:pt x="804" y="150"/>
                  </a:lnTo>
                  <a:close/>
                </a:path>
              </a:pathLst>
            </a:custGeom>
            <a:solidFill>
              <a:schemeClr val="accent1"/>
            </a:solidFill>
            <a:ln w="3175">
              <a:solidFill>
                <a:schemeClr val="bg1"/>
              </a:solidFill>
              <a:round/>
              <a:headEnd/>
              <a:tailEnd/>
            </a:ln>
          </p:spPr>
          <p:txBody>
            <a:bodyPr/>
            <a:lstStyle/>
            <a:p>
              <a:pPr defTabSz="914309">
                <a:spcBef>
                  <a:spcPct val="0"/>
                </a:spcBef>
              </a:pPr>
              <a:endParaRPr lang="de-DE" sz="2800" kern="0" dirty="0">
                <a:solidFill>
                  <a:schemeClr val="accent1">
                    <a:lumMod val="75000"/>
                  </a:schemeClr>
                </a:solidFill>
                <a:latin typeface="Calibri" pitchFamily="34" charset="0"/>
                <a:cs typeface="Calibri" pitchFamily="34" charset="0"/>
              </a:endParaRPr>
            </a:p>
          </p:txBody>
        </p:sp>
        <p:sp>
          <p:nvSpPr>
            <p:cNvPr id="35" name="Somalia">
              <a:extLst>
                <a:ext uri="{FF2B5EF4-FFF2-40B4-BE49-F238E27FC236}">
                  <a16:creationId xmlns:a16="http://schemas.microsoft.com/office/drawing/2014/main" id="{CD64D7E6-692F-29C6-3EE6-40F83B734924}"/>
                </a:ext>
              </a:extLst>
            </p:cNvPr>
            <p:cNvSpPr>
              <a:spLocks/>
            </p:cNvSpPr>
            <p:nvPr/>
          </p:nvSpPr>
          <p:spPr bwMode="gray">
            <a:xfrm>
              <a:off x="5389563" y="3687763"/>
              <a:ext cx="287337" cy="446088"/>
            </a:xfrm>
            <a:custGeom>
              <a:avLst/>
              <a:gdLst>
                <a:gd name="T0" fmla="*/ 2147483647 w 714"/>
                <a:gd name="T1" fmla="*/ 2147483647 h 1104"/>
                <a:gd name="T2" fmla="*/ 2147483647 w 714"/>
                <a:gd name="T3" fmla="*/ 2147483647 h 1104"/>
                <a:gd name="T4" fmla="*/ 2147483647 w 714"/>
                <a:gd name="T5" fmla="*/ 2147483647 h 1104"/>
                <a:gd name="T6" fmla="*/ 2147483647 w 714"/>
                <a:gd name="T7" fmla="*/ 2147483647 h 1104"/>
                <a:gd name="T8" fmla="*/ 2147483647 w 714"/>
                <a:gd name="T9" fmla="*/ 2147483647 h 1104"/>
                <a:gd name="T10" fmla="*/ 2147483647 w 714"/>
                <a:gd name="T11" fmla="*/ 2147483647 h 1104"/>
                <a:gd name="T12" fmla="*/ 2147483647 w 714"/>
                <a:gd name="T13" fmla="*/ 2147483647 h 1104"/>
                <a:gd name="T14" fmla="*/ 2147483647 w 714"/>
                <a:gd name="T15" fmla="*/ 2147483647 h 1104"/>
                <a:gd name="T16" fmla="*/ 2147483647 w 714"/>
                <a:gd name="T17" fmla="*/ 2147483647 h 1104"/>
                <a:gd name="T18" fmla="*/ 2147483647 w 714"/>
                <a:gd name="T19" fmla="*/ 2147483647 h 1104"/>
                <a:gd name="T20" fmla="*/ 2147483647 w 714"/>
                <a:gd name="T21" fmla="*/ 2147483647 h 1104"/>
                <a:gd name="T22" fmla="*/ 2147483647 w 714"/>
                <a:gd name="T23" fmla="*/ 2147483647 h 1104"/>
                <a:gd name="T24" fmla="*/ 0 w 714"/>
                <a:gd name="T25" fmla="*/ 2147483647 h 1104"/>
                <a:gd name="T26" fmla="*/ 2147483647 w 714"/>
                <a:gd name="T27" fmla="*/ 2147483647 h 1104"/>
                <a:gd name="T28" fmla="*/ 2147483647 w 714"/>
                <a:gd name="T29" fmla="*/ 2147483647 h 1104"/>
                <a:gd name="T30" fmla="*/ 2147483647 w 714"/>
                <a:gd name="T31" fmla="*/ 2147483647 h 1104"/>
                <a:gd name="T32" fmla="*/ 2147483647 w 714"/>
                <a:gd name="T33" fmla="*/ 2147483647 h 1104"/>
                <a:gd name="T34" fmla="*/ 2147483647 w 714"/>
                <a:gd name="T35" fmla="*/ 2147483647 h 1104"/>
                <a:gd name="T36" fmla="*/ 2147483647 w 714"/>
                <a:gd name="T37" fmla="*/ 2147483647 h 1104"/>
                <a:gd name="T38" fmla="*/ 2147483647 w 714"/>
                <a:gd name="T39" fmla="*/ 2147483647 h 1104"/>
                <a:gd name="T40" fmla="*/ 2147483647 w 714"/>
                <a:gd name="T41" fmla="*/ 2147483647 h 1104"/>
                <a:gd name="T42" fmla="*/ 2147483647 w 714"/>
                <a:gd name="T43" fmla="*/ 2147483647 h 1104"/>
                <a:gd name="T44" fmla="*/ 2147483647 w 714"/>
                <a:gd name="T45" fmla="*/ 2147483647 h 1104"/>
                <a:gd name="T46" fmla="*/ 2147483647 w 714"/>
                <a:gd name="T47" fmla="*/ 2147483647 h 1104"/>
                <a:gd name="T48" fmla="*/ 2147483647 w 714"/>
                <a:gd name="T49" fmla="*/ 2147483647 h 1104"/>
                <a:gd name="T50" fmla="*/ 2147483647 w 714"/>
                <a:gd name="T51" fmla="*/ 2147483647 h 1104"/>
                <a:gd name="T52" fmla="*/ 2147483647 w 714"/>
                <a:gd name="T53" fmla="*/ 2147483647 h 1104"/>
                <a:gd name="T54" fmla="*/ 2147483647 w 714"/>
                <a:gd name="T55" fmla="*/ 2147483647 h 1104"/>
                <a:gd name="T56" fmla="*/ 2147483647 w 714"/>
                <a:gd name="T57" fmla="*/ 2147483647 h 1104"/>
                <a:gd name="T58" fmla="*/ 2147483647 w 714"/>
                <a:gd name="T59" fmla="*/ 2147483647 h 1104"/>
                <a:gd name="T60" fmla="*/ 2147483647 w 714"/>
                <a:gd name="T61" fmla="*/ 2147483647 h 1104"/>
                <a:gd name="T62" fmla="*/ 2147483647 w 714"/>
                <a:gd name="T63" fmla="*/ 2147483647 h 1104"/>
                <a:gd name="T64" fmla="*/ 2147483647 w 714"/>
                <a:gd name="T65" fmla="*/ 2147483647 h 1104"/>
                <a:gd name="T66" fmla="*/ 2147483647 w 714"/>
                <a:gd name="T67" fmla="*/ 2147483647 h 1104"/>
                <a:gd name="T68" fmla="*/ 2147483647 w 714"/>
                <a:gd name="T69" fmla="*/ 2147483647 h 1104"/>
                <a:gd name="T70" fmla="*/ 2147483647 w 714"/>
                <a:gd name="T71" fmla="*/ 2147483647 h 1104"/>
                <a:gd name="T72" fmla="*/ 2147483647 w 714"/>
                <a:gd name="T73" fmla="*/ 2147483647 h 1104"/>
                <a:gd name="T74" fmla="*/ 2147483647 w 714"/>
                <a:gd name="T75" fmla="*/ 2147483647 h 1104"/>
                <a:gd name="T76" fmla="*/ 2147483647 w 714"/>
                <a:gd name="T77" fmla="*/ 2147483647 h 1104"/>
                <a:gd name="T78" fmla="*/ 2147483647 w 714"/>
                <a:gd name="T79" fmla="*/ 2147483647 h 1104"/>
                <a:gd name="T80" fmla="*/ 2147483647 w 714"/>
                <a:gd name="T81" fmla="*/ 2147483647 h 1104"/>
                <a:gd name="T82" fmla="*/ 2147483647 w 714"/>
                <a:gd name="T83" fmla="*/ 2147483647 h 1104"/>
                <a:gd name="T84" fmla="*/ 2147483647 w 714"/>
                <a:gd name="T85" fmla="*/ 2147483647 h 1104"/>
                <a:gd name="T86" fmla="*/ 2147483647 w 714"/>
                <a:gd name="T87" fmla="*/ 2147483647 h 11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4"/>
                <a:gd name="T133" fmla="*/ 0 h 1104"/>
                <a:gd name="T134" fmla="*/ 714 w 714"/>
                <a:gd name="T135" fmla="*/ 1104 h 11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4" h="1104">
                  <a:moveTo>
                    <a:pt x="108" y="114"/>
                  </a:moveTo>
                  <a:lnTo>
                    <a:pt x="120" y="126"/>
                  </a:lnTo>
                  <a:lnTo>
                    <a:pt x="120" y="138"/>
                  </a:lnTo>
                  <a:lnTo>
                    <a:pt x="126" y="150"/>
                  </a:lnTo>
                  <a:lnTo>
                    <a:pt x="132" y="156"/>
                  </a:lnTo>
                  <a:lnTo>
                    <a:pt x="138" y="168"/>
                  </a:lnTo>
                  <a:lnTo>
                    <a:pt x="144" y="174"/>
                  </a:lnTo>
                  <a:lnTo>
                    <a:pt x="156" y="198"/>
                  </a:lnTo>
                  <a:lnTo>
                    <a:pt x="162" y="204"/>
                  </a:lnTo>
                  <a:lnTo>
                    <a:pt x="162" y="210"/>
                  </a:lnTo>
                  <a:lnTo>
                    <a:pt x="186" y="210"/>
                  </a:lnTo>
                  <a:lnTo>
                    <a:pt x="192" y="222"/>
                  </a:lnTo>
                  <a:lnTo>
                    <a:pt x="198" y="228"/>
                  </a:lnTo>
                  <a:lnTo>
                    <a:pt x="204" y="240"/>
                  </a:lnTo>
                  <a:lnTo>
                    <a:pt x="240" y="258"/>
                  </a:lnTo>
                  <a:lnTo>
                    <a:pt x="312" y="282"/>
                  </a:lnTo>
                  <a:lnTo>
                    <a:pt x="336" y="288"/>
                  </a:lnTo>
                  <a:lnTo>
                    <a:pt x="348" y="294"/>
                  </a:lnTo>
                  <a:lnTo>
                    <a:pt x="366" y="300"/>
                  </a:lnTo>
                  <a:lnTo>
                    <a:pt x="378" y="312"/>
                  </a:lnTo>
                  <a:lnTo>
                    <a:pt x="414" y="330"/>
                  </a:lnTo>
                  <a:lnTo>
                    <a:pt x="486" y="324"/>
                  </a:lnTo>
                  <a:lnTo>
                    <a:pt x="276" y="570"/>
                  </a:lnTo>
                  <a:lnTo>
                    <a:pt x="192" y="570"/>
                  </a:lnTo>
                  <a:lnTo>
                    <a:pt x="186" y="576"/>
                  </a:lnTo>
                  <a:lnTo>
                    <a:pt x="174" y="576"/>
                  </a:lnTo>
                  <a:lnTo>
                    <a:pt x="162" y="582"/>
                  </a:lnTo>
                  <a:lnTo>
                    <a:pt x="156" y="588"/>
                  </a:lnTo>
                  <a:lnTo>
                    <a:pt x="144" y="594"/>
                  </a:lnTo>
                  <a:lnTo>
                    <a:pt x="144" y="606"/>
                  </a:lnTo>
                  <a:lnTo>
                    <a:pt x="126" y="624"/>
                  </a:lnTo>
                  <a:lnTo>
                    <a:pt x="102" y="624"/>
                  </a:lnTo>
                  <a:lnTo>
                    <a:pt x="90" y="630"/>
                  </a:lnTo>
                  <a:lnTo>
                    <a:pt x="78" y="630"/>
                  </a:lnTo>
                  <a:lnTo>
                    <a:pt x="66" y="642"/>
                  </a:lnTo>
                  <a:lnTo>
                    <a:pt x="66" y="654"/>
                  </a:lnTo>
                  <a:lnTo>
                    <a:pt x="60" y="660"/>
                  </a:lnTo>
                  <a:lnTo>
                    <a:pt x="42" y="696"/>
                  </a:lnTo>
                  <a:lnTo>
                    <a:pt x="0" y="738"/>
                  </a:lnTo>
                  <a:lnTo>
                    <a:pt x="0" y="1038"/>
                  </a:lnTo>
                  <a:lnTo>
                    <a:pt x="42" y="1104"/>
                  </a:lnTo>
                  <a:lnTo>
                    <a:pt x="48" y="1086"/>
                  </a:lnTo>
                  <a:lnTo>
                    <a:pt x="84" y="1032"/>
                  </a:lnTo>
                  <a:lnTo>
                    <a:pt x="96" y="1008"/>
                  </a:lnTo>
                  <a:lnTo>
                    <a:pt x="114" y="996"/>
                  </a:lnTo>
                  <a:lnTo>
                    <a:pt x="144" y="966"/>
                  </a:lnTo>
                  <a:lnTo>
                    <a:pt x="150" y="954"/>
                  </a:lnTo>
                  <a:lnTo>
                    <a:pt x="162" y="936"/>
                  </a:lnTo>
                  <a:lnTo>
                    <a:pt x="192" y="906"/>
                  </a:lnTo>
                  <a:lnTo>
                    <a:pt x="216" y="876"/>
                  </a:lnTo>
                  <a:lnTo>
                    <a:pt x="246" y="846"/>
                  </a:lnTo>
                  <a:lnTo>
                    <a:pt x="264" y="840"/>
                  </a:lnTo>
                  <a:lnTo>
                    <a:pt x="276" y="828"/>
                  </a:lnTo>
                  <a:lnTo>
                    <a:pt x="294" y="816"/>
                  </a:lnTo>
                  <a:lnTo>
                    <a:pt x="318" y="804"/>
                  </a:lnTo>
                  <a:lnTo>
                    <a:pt x="336" y="786"/>
                  </a:lnTo>
                  <a:lnTo>
                    <a:pt x="372" y="756"/>
                  </a:lnTo>
                  <a:lnTo>
                    <a:pt x="420" y="708"/>
                  </a:lnTo>
                  <a:lnTo>
                    <a:pt x="438" y="684"/>
                  </a:lnTo>
                  <a:lnTo>
                    <a:pt x="462" y="654"/>
                  </a:lnTo>
                  <a:lnTo>
                    <a:pt x="492" y="618"/>
                  </a:lnTo>
                  <a:lnTo>
                    <a:pt x="516" y="570"/>
                  </a:lnTo>
                  <a:lnTo>
                    <a:pt x="528" y="540"/>
                  </a:lnTo>
                  <a:lnTo>
                    <a:pt x="546" y="516"/>
                  </a:lnTo>
                  <a:lnTo>
                    <a:pt x="558" y="498"/>
                  </a:lnTo>
                  <a:lnTo>
                    <a:pt x="564" y="492"/>
                  </a:lnTo>
                  <a:lnTo>
                    <a:pt x="570" y="480"/>
                  </a:lnTo>
                  <a:lnTo>
                    <a:pt x="576" y="474"/>
                  </a:lnTo>
                  <a:lnTo>
                    <a:pt x="576" y="450"/>
                  </a:lnTo>
                  <a:lnTo>
                    <a:pt x="582" y="432"/>
                  </a:lnTo>
                  <a:lnTo>
                    <a:pt x="588" y="420"/>
                  </a:lnTo>
                  <a:lnTo>
                    <a:pt x="588" y="402"/>
                  </a:lnTo>
                  <a:lnTo>
                    <a:pt x="594" y="390"/>
                  </a:lnTo>
                  <a:lnTo>
                    <a:pt x="606" y="378"/>
                  </a:lnTo>
                  <a:lnTo>
                    <a:pt x="612" y="366"/>
                  </a:lnTo>
                  <a:lnTo>
                    <a:pt x="624" y="354"/>
                  </a:lnTo>
                  <a:lnTo>
                    <a:pt x="624" y="324"/>
                  </a:lnTo>
                  <a:lnTo>
                    <a:pt x="636" y="318"/>
                  </a:lnTo>
                  <a:lnTo>
                    <a:pt x="642" y="306"/>
                  </a:lnTo>
                  <a:lnTo>
                    <a:pt x="660" y="252"/>
                  </a:lnTo>
                  <a:lnTo>
                    <a:pt x="672" y="252"/>
                  </a:lnTo>
                  <a:lnTo>
                    <a:pt x="672" y="246"/>
                  </a:lnTo>
                  <a:lnTo>
                    <a:pt x="684" y="234"/>
                  </a:lnTo>
                  <a:lnTo>
                    <a:pt x="684" y="138"/>
                  </a:lnTo>
                  <a:lnTo>
                    <a:pt x="708" y="126"/>
                  </a:lnTo>
                  <a:lnTo>
                    <a:pt x="702" y="54"/>
                  </a:lnTo>
                  <a:lnTo>
                    <a:pt x="708" y="42"/>
                  </a:lnTo>
                  <a:lnTo>
                    <a:pt x="708" y="36"/>
                  </a:lnTo>
                  <a:lnTo>
                    <a:pt x="714" y="24"/>
                  </a:lnTo>
                  <a:lnTo>
                    <a:pt x="714" y="12"/>
                  </a:lnTo>
                  <a:lnTo>
                    <a:pt x="690" y="0"/>
                  </a:lnTo>
                  <a:lnTo>
                    <a:pt x="672" y="0"/>
                  </a:lnTo>
                  <a:lnTo>
                    <a:pt x="666" y="12"/>
                  </a:lnTo>
                  <a:lnTo>
                    <a:pt x="654" y="18"/>
                  </a:lnTo>
                  <a:lnTo>
                    <a:pt x="648" y="30"/>
                  </a:lnTo>
                  <a:lnTo>
                    <a:pt x="624" y="42"/>
                  </a:lnTo>
                  <a:lnTo>
                    <a:pt x="612" y="42"/>
                  </a:lnTo>
                  <a:lnTo>
                    <a:pt x="594" y="48"/>
                  </a:lnTo>
                  <a:lnTo>
                    <a:pt x="582" y="54"/>
                  </a:lnTo>
                  <a:lnTo>
                    <a:pt x="564" y="54"/>
                  </a:lnTo>
                  <a:lnTo>
                    <a:pt x="546" y="48"/>
                  </a:lnTo>
                  <a:lnTo>
                    <a:pt x="534" y="42"/>
                  </a:lnTo>
                  <a:lnTo>
                    <a:pt x="516" y="48"/>
                  </a:lnTo>
                  <a:lnTo>
                    <a:pt x="510" y="54"/>
                  </a:lnTo>
                  <a:lnTo>
                    <a:pt x="498" y="60"/>
                  </a:lnTo>
                  <a:lnTo>
                    <a:pt x="492" y="72"/>
                  </a:lnTo>
                  <a:lnTo>
                    <a:pt x="486" y="78"/>
                  </a:lnTo>
                  <a:lnTo>
                    <a:pt x="474" y="78"/>
                  </a:lnTo>
                  <a:lnTo>
                    <a:pt x="462" y="72"/>
                  </a:lnTo>
                  <a:lnTo>
                    <a:pt x="456" y="60"/>
                  </a:lnTo>
                  <a:lnTo>
                    <a:pt x="444" y="60"/>
                  </a:lnTo>
                  <a:lnTo>
                    <a:pt x="438" y="66"/>
                  </a:lnTo>
                  <a:lnTo>
                    <a:pt x="426" y="72"/>
                  </a:lnTo>
                  <a:lnTo>
                    <a:pt x="396" y="102"/>
                  </a:lnTo>
                  <a:lnTo>
                    <a:pt x="384" y="108"/>
                  </a:lnTo>
                  <a:lnTo>
                    <a:pt x="372" y="108"/>
                  </a:lnTo>
                  <a:lnTo>
                    <a:pt x="360" y="102"/>
                  </a:lnTo>
                  <a:lnTo>
                    <a:pt x="354" y="96"/>
                  </a:lnTo>
                  <a:lnTo>
                    <a:pt x="342" y="90"/>
                  </a:lnTo>
                  <a:lnTo>
                    <a:pt x="330" y="90"/>
                  </a:lnTo>
                  <a:lnTo>
                    <a:pt x="306" y="102"/>
                  </a:lnTo>
                  <a:lnTo>
                    <a:pt x="294" y="114"/>
                  </a:lnTo>
                  <a:lnTo>
                    <a:pt x="270" y="126"/>
                  </a:lnTo>
                  <a:lnTo>
                    <a:pt x="210" y="126"/>
                  </a:lnTo>
                  <a:lnTo>
                    <a:pt x="192" y="108"/>
                  </a:lnTo>
                  <a:lnTo>
                    <a:pt x="186" y="96"/>
                  </a:lnTo>
                  <a:lnTo>
                    <a:pt x="174" y="90"/>
                  </a:lnTo>
                  <a:lnTo>
                    <a:pt x="168" y="78"/>
                  </a:lnTo>
                  <a:lnTo>
                    <a:pt x="168" y="66"/>
                  </a:lnTo>
                  <a:lnTo>
                    <a:pt x="156" y="54"/>
                  </a:lnTo>
                  <a:lnTo>
                    <a:pt x="150" y="54"/>
                  </a:lnTo>
                  <a:lnTo>
                    <a:pt x="126" y="78"/>
                  </a:lnTo>
                  <a:lnTo>
                    <a:pt x="108" y="114"/>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36" name="Solomon Islands">
              <a:extLst>
                <a:ext uri="{FF2B5EF4-FFF2-40B4-BE49-F238E27FC236}">
                  <a16:creationId xmlns:a16="http://schemas.microsoft.com/office/drawing/2014/main" id="{9DE51F44-D195-DC8C-AEB7-EC02F16D98B5}"/>
                </a:ext>
              </a:extLst>
            </p:cNvPr>
            <p:cNvSpPr>
              <a:spLocks noEditPoints="1"/>
            </p:cNvSpPr>
            <p:nvPr/>
          </p:nvSpPr>
          <p:spPr bwMode="gray">
            <a:xfrm>
              <a:off x="8693150" y="4295776"/>
              <a:ext cx="149225" cy="139700"/>
            </a:xfrm>
            <a:custGeom>
              <a:avLst/>
              <a:gdLst>
                <a:gd name="T0" fmla="*/ 2147483647 w 372"/>
                <a:gd name="T1" fmla="*/ 0 h 348"/>
                <a:gd name="T2" fmla="*/ 2147483647 w 372"/>
                <a:gd name="T3" fmla="*/ 2147483647 h 348"/>
                <a:gd name="T4" fmla="*/ 0 w 372"/>
                <a:gd name="T5" fmla="*/ 2147483647 h 348"/>
                <a:gd name="T6" fmla="*/ 2147483647 w 372"/>
                <a:gd name="T7" fmla="*/ 2147483647 h 348"/>
                <a:gd name="T8" fmla="*/ 0 w 372"/>
                <a:gd name="T9" fmla="*/ 2147483647 h 348"/>
                <a:gd name="T10" fmla="*/ 2147483647 w 372"/>
                <a:gd name="T11" fmla="*/ 2147483647 h 348"/>
                <a:gd name="T12" fmla="*/ 2147483647 w 372"/>
                <a:gd name="T13" fmla="*/ 2147483647 h 348"/>
                <a:gd name="T14" fmla="*/ 2147483647 w 372"/>
                <a:gd name="T15" fmla="*/ 2147483647 h 348"/>
                <a:gd name="T16" fmla="*/ 2147483647 w 372"/>
                <a:gd name="T17" fmla="*/ 2147483647 h 348"/>
                <a:gd name="T18" fmla="*/ 2147483647 w 372"/>
                <a:gd name="T19" fmla="*/ 2147483647 h 348"/>
                <a:gd name="T20" fmla="*/ 2147483647 w 372"/>
                <a:gd name="T21" fmla="*/ 2147483647 h 348"/>
                <a:gd name="T22" fmla="*/ 2147483647 w 372"/>
                <a:gd name="T23" fmla="*/ 2147483647 h 348"/>
                <a:gd name="T24" fmla="*/ 2147483647 w 372"/>
                <a:gd name="T25" fmla="*/ 2147483647 h 348"/>
                <a:gd name="T26" fmla="*/ 2147483647 w 372"/>
                <a:gd name="T27" fmla="*/ 2147483647 h 348"/>
                <a:gd name="T28" fmla="*/ 2147483647 w 372"/>
                <a:gd name="T29" fmla="*/ 2147483647 h 348"/>
                <a:gd name="T30" fmla="*/ 2147483647 w 372"/>
                <a:gd name="T31" fmla="*/ 2147483647 h 348"/>
                <a:gd name="T32" fmla="*/ 2147483647 w 372"/>
                <a:gd name="T33" fmla="*/ 2147483647 h 348"/>
                <a:gd name="T34" fmla="*/ 2147483647 w 372"/>
                <a:gd name="T35" fmla="*/ 2147483647 h 348"/>
                <a:gd name="T36" fmla="*/ 2147483647 w 372"/>
                <a:gd name="T37" fmla="*/ 2147483647 h 348"/>
                <a:gd name="T38" fmla="*/ 2147483647 w 372"/>
                <a:gd name="T39" fmla="*/ 2147483647 h 348"/>
                <a:gd name="T40" fmla="*/ 2147483647 w 372"/>
                <a:gd name="T41" fmla="*/ 2147483647 h 348"/>
                <a:gd name="T42" fmla="*/ 2147483647 w 372"/>
                <a:gd name="T43" fmla="*/ 2147483647 h 348"/>
                <a:gd name="T44" fmla="*/ 2147483647 w 372"/>
                <a:gd name="T45" fmla="*/ 2147483647 h 348"/>
                <a:gd name="T46" fmla="*/ 2147483647 w 372"/>
                <a:gd name="T47" fmla="*/ 2147483647 h 348"/>
                <a:gd name="T48" fmla="*/ 2147483647 w 372"/>
                <a:gd name="T49" fmla="*/ 2147483647 h 348"/>
                <a:gd name="T50" fmla="*/ 2147483647 w 372"/>
                <a:gd name="T51" fmla="*/ 2147483647 h 348"/>
                <a:gd name="T52" fmla="*/ 2147483647 w 372"/>
                <a:gd name="T53" fmla="*/ 2147483647 h 348"/>
                <a:gd name="T54" fmla="*/ 2147483647 w 372"/>
                <a:gd name="T55" fmla="*/ 2147483647 h 348"/>
                <a:gd name="T56" fmla="*/ 2147483647 w 372"/>
                <a:gd name="T57" fmla="*/ 2147483647 h 348"/>
                <a:gd name="T58" fmla="*/ 2147483647 w 372"/>
                <a:gd name="T59" fmla="*/ 2147483647 h 348"/>
                <a:gd name="T60" fmla="*/ 2147483647 w 372"/>
                <a:gd name="T61" fmla="*/ 2147483647 h 348"/>
                <a:gd name="T62" fmla="*/ 2147483647 w 372"/>
                <a:gd name="T63" fmla="*/ 2147483647 h 3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2"/>
                <a:gd name="T97" fmla="*/ 0 h 348"/>
                <a:gd name="T98" fmla="*/ 372 w 372"/>
                <a:gd name="T99" fmla="*/ 348 h 3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2" h="348">
                  <a:moveTo>
                    <a:pt x="30" y="18"/>
                  </a:moveTo>
                  <a:lnTo>
                    <a:pt x="12" y="0"/>
                  </a:lnTo>
                  <a:lnTo>
                    <a:pt x="6" y="24"/>
                  </a:lnTo>
                  <a:lnTo>
                    <a:pt x="24" y="48"/>
                  </a:lnTo>
                  <a:lnTo>
                    <a:pt x="30" y="18"/>
                  </a:lnTo>
                  <a:close/>
                  <a:moveTo>
                    <a:pt x="0" y="126"/>
                  </a:moveTo>
                  <a:lnTo>
                    <a:pt x="18" y="132"/>
                  </a:lnTo>
                  <a:lnTo>
                    <a:pt x="36" y="102"/>
                  </a:lnTo>
                  <a:lnTo>
                    <a:pt x="0" y="102"/>
                  </a:lnTo>
                  <a:lnTo>
                    <a:pt x="0" y="126"/>
                  </a:lnTo>
                  <a:close/>
                  <a:moveTo>
                    <a:pt x="78" y="120"/>
                  </a:moveTo>
                  <a:lnTo>
                    <a:pt x="36" y="120"/>
                  </a:lnTo>
                  <a:lnTo>
                    <a:pt x="42" y="144"/>
                  </a:lnTo>
                  <a:lnTo>
                    <a:pt x="78" y="132"/>
                  </a:lnTo>
                  <a:lnTo>
                    <a:pt x="78" y="120"/>
                  </a:lnTo>
                  <a:close/>
                  <a:moveTo>
                    <a:pt x="60" y="186"/>
                  </a:moveTo>
                  <a:lnTo>
                    <a:pt x="96" y="186"/>
                  </a:lnTo>
                  <a:lnTo>
                    <a:pt x="48" y="150"/>
                  </a:lnTo>
                  <a:lnTo>
                    <a:pt x="60" y="186"/>
                  </a:lnTo>
                  <a:close/>
                  <a:moveTo>
                    <a:pt x="246" y="222"/>
                  </a:moveTo>
                  <a:lnTo>
                    <a:pt x="222" y="210"/>
                  </a:lnTo>
                  <a:lnTo>
                    <a:pt x="192" y="210"/>
                  </a:lnTo>
                  <a:lnTo>
                    <a:pt x="192" y="228"/>
                  </a:lnTo>
                  <a:lnTo>
                    <a:pt x="198" y="234"/>
                  </a:lnTo>
                  <a:lnTo>
                    <a:pt x="204" y="246"/>
                  </a:lnTo>
                  <a:lnTo>
                    <a:pt x="216" y="252"/>
                  </a:lnTo>
                  <a:lnTo>
                    <a:pt x="252" y="264"/>
                  </a:lnTo>
                  <a:lnTo>
                    <a:pt x="264" y="264"/>
                  </a:lnTo>
                  <a:lnTo>
                    <a:pt x="276" y="258"/>
                  </a:lnTo>
                  <a:lnTo>
                    <a:pt x="276" y="252"/>
                  </a:lnTo>
                  <a:lnTo>
                    <a:pt x="270" y="246"/>
                  </a:lnTo>
                  <a:lnTo>
                    <a:pt x="264" y="234"/>
                  </a:lnTo>
                  <a:lnTo>
                    <a:pt x="246" y="222"/>
                  </a:lnTo>
                  <a:close/>
                  <a:moveTo>
                    <a:pt x="312" y="288"/>
                  </a:moveTo>
                  <a:lnTo>
                    <a:pt x="360" y="348"/>
                  </a:lnTo>
                  <a:lnTo>
                    <a:pt x="372" y="318"/>
                  </a:lnTo>
                  <a:lnTo>
                    <a:pt x="312" y="288"/>
                  </a:lnTo>
                  <a:close/>
                  <a:moveTo>
                    <a:pt x="288" y="126"/>
                  </a:moveTo>
                  <a:lnTo>
                    <a:pt x="288" y="132"/>
                  </a:lnTo>
                  <a:lnTo>
                    <a:pt x="282" y="138"/>
                  </a:lnTo>
                  <a:lnTo>
                    <a:pt x="282" y="150"/>
                  </a:lnTo>
                  <a:lnTo>
                    <a:pt x="276" y="162"/>
                  </a:lnTo>
                  <a:lnTo>
                    <a:pt x="276" y="192"/>
                  </a:lnTo>
                  <a:lnTo>
                    <a:pt x="312" y="228"/>
                  </a:lnTo>
                  <a:lnTo>
                    <a:pt x="324" y="234"/>
                  </a:lnTo>
                  <a:lnTo>
                    <a:pt x="330" y="240"/>
                  </a:lnTo>
                  <a:lnTo>
                    <a:pt x="288" y="126"/>
                  </a:lnTo>
                  <a:close/>
                  <a:moveTo>
                    <a:pt x="120" y="60"/>
                  </a:moveTo>
                  <a:lnTo>
                    <a:pt x="120" y="66"/>
                  </a:lnTo>
                  <a:lnTo>
                    <a:pt x="126" y="78"/>
                  </a:lnTo>
                  <a:lnTo>
                    <a:pt x="138" y="90"/>
                  </a:lnTo>
                  <a:lnTo>
                    <a:pt x="150" y="108"/>
                  </a:lnTo>
                  <a:lnTo>
                    <a:pt x="168" y="120"/>
                  </a:lnTo>
                  <a:lnTo>
                    <a:pt x="192" y="144"/>
                  </a:lnTo>
                  <a:lnTo>
                    <a:pt x="204" y="150"/>
                  </a:lnTo>
                  <a:lnTo>
                    <a:pt x="216" y="150"/>
                  </a:lnTo>
                  <a:lnTo>
                    <a:pt x="210" y="138"/>
                  </a:lnTo>
                  <a:lnTo>
                    <a:pt x="204" y="132"/>
                  </a:lnTo>
                  <a:lnTo>
                    <a:pt x="198" y="120"/>
                  </a:lnTo>
                  <a:lnTo>
                    <a:pt x="186" y="108"/>
                  </a:lnTo>
                  <a:lnTo>
                    <a:pt x="174" y="90"/>
                  </a:lnTo>
                  <a:lnTo>
                    <a:pt x="156" y="78"/>
                  </a:lnTo>
                  <a:lnTo>
                    <a:pt x="144" y="66"/>
                  </a:lnTo>
                  <a:lnTo>
                    <a:pt x="132" y="60"/>
                  </a:lnTo>
                  <a:lnTo>
                    <a:pt x="120" y="60"/>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37" name="Slovenia">
              <a:extLst>
                <a:ext uri="{FF2B5EF4-FFF2-40B4-BE49-F238E27FC236}">
                  <a16:creationId xmlns:a16="http://schemas.microsoft.com/office/drawing/2014/main" id="{C1405614-EA01-D53B-ED5A-20287A34923E}"/>
                </a:ext>
              </a:extLst>
            </p:cNvPr>
            <p:cNvSpPr>
              <a:spLocks/>
            </p:cNvSpPr>
            <p:nvPr/>
          </p:nvSpPr>
          <p:spPr bwMode="gray">
            <a:xfrm>
              <a:off x="4584700" y="2557463"/>
              <a:ext cx="84137" cy="49213"/>
            </a:xfrm>
            <a:custGeom>
              <a:avLst/>
              <a:gdLst>
                <a:gd name="T0" fmla="*/ 2147483647 w 210"/>
                <a:gd name="T1" fmla="*/ 2147483647 h 120"/>
                <a:gd name="T2" fmla="*/ 2147483647 w 210"/>
                <a:gd name="T3" fmla="*/ 2147483647 h 120"/>
                <a:gd name="T4" fmla="*/ 2147483647 w 210"/>
                <a:gd name="T5" fmla="*/ 2147483647 h 120"/>
                <a:gd name="T6" fmla="*/ 2147483647 w 210"/>
                <a:gd name="T7" fmla="*/ 2147483647 h 120"/>
                <a:gd name="T8" fmla="*/ 2147483647 w 210"/>
                <a:gd name="T9" fmla="*/ 2147483647 h 120"/>
                <a:gd name="T10" fmla="*/ 2147483647 w 210"/>
                <a:gd name="T11" fmla="*/ 2147483647 h 120"/>
                <a:gd name="T12" fmla="*/ 2147483647 w 210"/>
                <a:gd name="T13" fmla="*/ 2147483647 h 120"/>
                <a:gd name="T14" fmla="*/ 2147483647 w 210"/>
                <a:gd name="T15" fmla="*/ 2147483647 h 120"/>
                <a:gd name="T16" fmla="*/ 2147483647 w 210"/>
                <a:gd name="T17" fmla="*/ 2147483647 h 120"/>
                <a:gd name="T18" fmla="*/ 2147483647 w 210"/>
                <a:gd name="T19" fmla="*/ 2147483647 h 120"/>
                <a:gd name="T20" fmla="*/ 2147483647 w 210"/>
                <a:gd name="T21" fmla="*/ 2147483647 h 120"/>
                <a:gd name="T22" fmla="*/ 2147483647 w 210"/>
                <a:gd name="T23" fmla="*/ 2147483647 h 120"/>
                <a:gd name="T24" fmla="*/ 2147483647 w 210"/>
                <a:gd name="T25" fmla="*/ 2147483647 h 120"/>
                <a:gd name="T26" fmla="*/ 2147483647 w 210"/>
                <a:gd name="T27" fmla="*/ 2147483647 h 120"/>
                <a:gd name="T28" fmla="*/ 2147483647 w 210"/>
                <a:gd name="T29" fmla="*/ 2147483647 h 120"/>
                <a:gd name="T30" fmla="*/ 2147483647 w 210"/>
                <a:gd name="T31" fmla="*/ 2147483647 h 120"/>
                <a:gd name="T32" fmla="*/ 2147483647 w 210"/>
                <a:gd name="T33" fmla="*/ 2147483647 h 120"/>
                <a:gd name="T34" fmla="*/ 2147483647 w 210"/>
                <a:gd name="T35" fmla="*/ 2147483647 h 120"/>
                <a:gd name="T36" fmla="*/ 2147483647 w 210"/>
                <a:gd name="T37" fmla="*/ 2147483647 h 120"/>
                <a:gd name="T38" fmla="*/ 2147483647 w 210"/>
                <a:gd name="T39" fmla="*/ 2147483647 h 120"/>
                <a:gd name="T40" fmla="*/ 2147483647 w 210"/>
                <a:gd name="T41" fmla="*/ 2147483647 h 120"/>
                <a:gd name="T42" fmla="*/ 2147483647 w 210"/>
                <a:gd name="T43" fmla="*/ 0 h 120"/>
                <a:gd name="T44" fmla="*/ 2147483647 w 210"/>
                <a:gd name="T45" fmla="*/ 2147483647 h 120"/>
                <a:gd name="T46" fmla="*/ 2147483647 w 210"/>
                <a:gd name="T47" fmla="*/ 2147483647 h 120"/>
                <a:gd name="T48" fmla="*/ 2147483647 w 210"/>
                <a:gd name="T49" fmla="*/ 2147483647 h 120"/>
                <a:gd name="T50" fmla="*/ 2147483647 w 210"/>
                <a:gd name="T51" fmla="*/ 2147483647 h 120"/>
                <a:gd name="T52" fmla="*/ 2147483647 w 210"/>
                <a:gd name="T53" fmla="*/ 2147483647 h 120"/>
                <a:gd name="T54" fmla="*/ 2147483647 w 210"/>
                <a:gd name="T55" fmla="*/ 2147483647 h 120"/>
                <a:gd name="T56" fmla="*/ 2147483647 w 210"/>
                <a:gd name="T57" fmla="*/ 2147483647 h 120"/>
                <a:gd name="T58" fmla="*/ 2147483647 w 210"/>
                <a:gd name="T59" fmla="*/ 2147483647 h 120"/>
                <a:gd name="T60" fmla="*/ 2147483647 w 210"/>
                <a:gd name="T61" fmla="*/ 2147483647 h 120"/>
                <a:gd name="T62" fmla="*/ 2147483647 w 210"/>
                <a:gd name="T63" fmla="*/ 2147483647 h 120"/>
                <a:gd name="T64" fmla="*/ 2147483647 w 210"/>
                <a:gd name="T65" fmla="*/ 2147483647 h 120"/>
                <a:gd name="T66" fmla="*/ 2147483647 w 210"/>
                <a:gd name="T67" fmla="*/ 2147483647 h 120"/>
                <a:gd name="T68" fmla="*/ 0 w 210"/>
                <a:gd name="T69" fmla="*/ 2147483647 h 120"/>
                <a:gd name="T70" fmla="*/ 2147483647 w 210"/>
                <a:gd name="T71" fmla="*/ 2147483647 h 120"/>
                <a:gd name="T72" fmla="*/ 2147483647 w 210"/>
                <a:gd name="T73" fmla="*/ 2147483647 h 120"/>
                <a:gd name="T74" fmla="*/ 2147483647 w 210"/>
                <a:gd name="T75" fmla="*/ 2147483647 h 120"/>
                <a:gd name="T76" fmla="*/ 2147483647 w 210"/>
                <a:gd name="T77" fmla="*/ 2147483647 h 120"/>
                <a:gd name="T78" fmla="*/ 2147483647 w 210"/>
                <a:gd name="T79" fmla="*/ 2147483647 h 120"/>
                <a:gd name="T80" fmla="*/ 2147483647 w 210"/>
                <a:gd name="T81" fmla="*/ 2147483647 h 120"/>
                <a:gd name="T82" fmla="*/ 2147483647 w 210"/>
                <a:gd name="T83" fmla="*/ 2147483647 h 120"/>
                <a:gd name="T84" fmla="*/ 2147483647 w 210"/>
                <a:gd name="T85" fmla="*/ 2147483647 h 120"/>
                <a:gd name="T86" fmla="*/ 2147483647 w 210"/>
                <a:gd name="T87" fmla="*/ 2147483647 h 1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0"/>
                <a:gd name="T133" fmla="*/ 0 h 120"/>
                <a:gd name="T134" fmla="*/ 210 w 210"/>
                <a:gd name="T135" fmla="*/ 120 h 1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0" h="120">
                  <a:moveTo>
                    <a:pt x="24" y="120"/>
                  </a:moveTo>
                  <a:lnTo>
                    <a:pt x="42" y="120"/>
                  </a:lnTo>
                  <a:lnTo>
                    <a:pt x="42" y="108"/>
                  </a:lnTo>
                  <a:lnTo>
                    <a:pt x="54" y="114"/>
                  </a:lnTo>
                  <a:lnTo>
                    <a:pt x="72" y="114"/>
                  </a:lnTo>
                  <a:lnTo>
                    <a:pt x="78" y="102"/>
                  </a:lnTo>
                  <a:lnTo>
                    <a:pt x="78" y="108"/>
                  </a:lnTo>
                  <a:lnTo>
                    <a:pt x="84" y="114"/>
                  </a:lnTo>
                  <a:lnTo>
                    <a:pt x="126" y="114"/>
                  </a:lnTo>
                  <a:lnTo>
                    <a:pt x="126" y="96"/>
                  </a:lnTo>
                  <a:lnTo>
                    <a:pt x="138" y="90"/>
                  </a:lnTo>
                  <a:lnTo>
                    <a:pt x="150" y="78"/>
                  </a:lnTo>
                  <a:lnTo>
                    <a:pt x="150" y="72"/>
                  </a:lnTo>
                  <a:lnTo>
                    <a:pt x="144" y="66"/>
                  </a:lnTo>
                  <a:lnTo>
                    <a:pt x="144" y="54"/>
                  </a:lnTo>
                  <a:lnTo>
                    <a:pt x="174" y="54"/>
                  </a:lnTo>
                  <a:lnTo>
                    <a:pt x="186" y="48"/>
                  </a:lnTo>
                  <a:lnTo>
                    <a:pt x="186" y="36"/>
                  </a:lnTo>
                  <a:lnTo>
                    <a:pt x="210" y="36"/>
                  </a:lnTo>
                  <a:lnTo>
                    <a:pt x="192" y="24"/>
                  </a:lnTo>
                  <a:lnTo>
                    <a:pt x="186" y="6"/>
                  </a:lnTo>
                  <a:lnTo>
                    <a:pt x="180" y="0"/>
                  </a:lnTo>
                  <a:lnTo>
                    <a:pt x="174" y="12"/>
                  </a:lnTo>
                  <a:lnTo>
                    <a:pt x="168" y="30"/>
                  </a:lnTo>
                  <a:lnTo>
                    <a:pt x="144" y="24"/>
                  </a:lnTo>
                  <a:lnTo>
                    <a:pt x="132" y="30"/>
                  </a:lnTo>
                  <a:lnTo>
                    <a:pt x="84" y="30"/>
                  </a:lnTo>
                  <a:lnTo>
                    <a:pt x="84" y="42"/>
                  </a:lnTo>
                  <a:lnTo>
                    <a:pt x="54" y="42"/>
                  </a:lnTo>
                  <a:lnTo>
                    <a:pt x="48" y="36"/>
                  </a:lnTo>
                  <a:lnTo>
                    <a:pt x="30" y="36"/>
                  </a:lnTo>
                  <a:lnTo>
                    <a:pt x="24" y="42"/>
                  </a:lnTo>
                  <a:lnTo>
                    <a:pt x="6" y="42"/>
                  </a:lnTo>
                  <a:lnTo>
                    <a:pt x="6" y="48"/>
                  </a:lnTo>
                  <a:lnTo>
                    <a:pt x="0" y="54"/>
                  </a:lnTo>
                  <a:lnTo>
                    <a:pt x="12" y="60"/>
                  </a:lnTo>
                  <a:lnTo>
                    <a:pt x="6" y="96"/>
                  </a:lnTo>
                  <a:lnTo>
                    <a:pt x="18" y="96"/>
                  </a:lnTo>
                  <a:lnTo>
                    <a:pt x="30" y="102"/>
                  </a:lnTo>
                  <a:lnTo>
                    <a:pt x="36" y="102"/>
                  </a:lnTo>
                  <a:lnTo>
                    <a:pt x="36" y="108"/>
                  </a:lnTo>
                  <a:lnTo>
                    <a:pt x="30" y="108"/>
                  </a:lnTo>
                  <a:lnTo>
                    <a:pt x="30" y="114"/>
                  </a:lnTo>
                  <a:lnTo>
                    <a:pt x="24" y="12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38" name="Slovakia">
              <a:extLst>
                <a:ext uri="{FF2B5EF4-FFF2-40B4-BE49-F238E27FC236}">
                  <a16:creationId xmlns:a16="http://schemas.microsoft.com/office/drawing/2014/main" id="{9DF4F21F-BC34-F13A-6A9D-822996788CCB}"/>
                </a:ext>
              </a:extLst>
            </p:cNvPr>
            <p:cNvSpPr>
              <a:spLocks/>
            </p:cNvSpPr>
            <p:nvPr/>
          </p:nvSpPr>
          <p:spPr bwMode="gray">
            <a:xfrm>
              <a:off x="4670425" y="2476501"/>
              <a:ext cx="144462" cy="58738"/>
            </a:xfrm>
            <a:custGeom>
              <a:avLst/>
              <a:gdLst>
                <a:gd name="T0" fmla="*/ 2147483647 w 354"/>
                <a:gd name="T1" fmla="*/ 2147483647 h 144"/>
                <a:gd name="T2" fmla="*/ 2147483647 w 354"/>
                <a:gd name="T3" fmla="*/ 2147483647 h 144"/>
                <a:gd name="T4" fmla="*/ 2147483647 w 354"/>
                <a:gd name="T5" fmla="*/ 2147483647 h 144"/>
                <a:gd name="T6" fmla="*/ 2147483647 w 354"/>
                <a:gd name="T7" fmla="*/ 2147483647 h 144"/>
                <a:gd name="T8" fmla="*/ 2147483647 w 354"/>
                <a:gd name="T9" fmla="*/ 2147483647 h 144"/>
                <a:gd name="T10" fmla="*/ 2147483647 w 354"/>
                <a:gd name="T11" fmla="*/ 2147483647 h 144"/>
                <a:gd name="T12" fmla="*/ 2147483647 w 354"/>
                <a:gd name="T13" fmla="*/ 2147483647 h 144"/>
                <a:gd name="T14" fmla="*/ 2147483647 w 354"/>
                <a:gd name="T15" fmla="*/ 0 h 144"/>
                <a:gd name="T16" fmla="*/ 2147483647 w 354"/>
                <a:gd name="T17" fmla="*/ 2147483647 h 144"/>
                <a:gd name="T18" fmla="*/ 2147483647 w 354"/>
                <a:gd name="T19" fmla="*/ 0 h 144"/>
                <a:gd name="T20" fmla="*/ 2147483647 w 354"/>
                <a:gd name="T21" fmla="*/ 2147483647 h 144"/>
                <a:gd name="T22" fmla="*/ 2147483647 w 354"/>
                <a:gd name="T23" fmla="*/ 2147483647 h 144"/>
                <a:gd name="T24" fmla="*/ 2147483647 w 354"/>
                <a:gd name="T25" fmla="*/ 2147483647 h 144"/>
                <a:gd name="T26" fmla="*/ 2147483647 w 354"/>
                <a:gd name="T27" fmla="*/ 2147483647 h 144"/>
                <a:gd name="T28" fmla="*/ 2147483647 w 354"/>
                <a:gd name="T29" fmla="*/ 2147483647 h 144"/>
                <a:gd name="T30" fmla="*/ 0 w 354"/>
                <a:gd name="T31" fmla="*/ 2147483647 h 144"/>
                <a:gd name="T32" fmla="*/ 2147483647 w 354"/>
                <a:gd name="T33" fmla="*/ 2147483647 h 144"/>
                <a:gd name="T34" fmla="*/ 2147483647 w 354"/>
                <a:gd name="T35" fmla="*/ 2147483647 h 144"/>
                <a:gd name="T36" fmla="*/ 2147483647 w 354"/>
                <a:gd name="T37" fmla="*/ 2147483647 h 144"/>
                <a:gd name="T38" fmla="*/ 2147483647 w 354"/>
                <a:gd name="T39" fmla="*/ 2147483647 h 144"/>
                <a:gd name="T40" fmla="*/ 2147483647 w 354"/>
                <a:gd name="T41" fmla="*/ 2147483647 h 144"/>
                <a:gd name="T42" fmla="*/ 2147483647 w 354"/>
                <a:gd name="T43" fmla="*/ 2147483647 h 144"/>
                <a:gd name="T44" fmla="*/ 2147483647 w 354"/>
                <a:gd name="T45" fmla="*/ 2147483647 h 144"/>
                <a:gd name="T46" fmla="*/ 2147483647 w 354"/>
                <a:gd name="T47" fmla="*/ 2147483647 h 144"/>
                <a:gd name="T48" fmla="*/ 2147483647 w 354"/>
                <a:gd name="T49" fmla="*/ 2147483647 h 144"/>
                <a:gd name="T50" fmla="*/ 2147483647 w 354"/>
                <a:gd name="T51" fmla="*/ 2147483647 h 144"/>
                <a:gd name="T52" fmla="*/ 2147483647 w 354"/>
                <a:gd name="T53" fmla="*/ 2147483647 h 144"/>
                <a:gd name="T54" fmla="*/ 2147483647 w 354"/>
                <a:gd name="T55" fmla="*/ 2147483647 h 144"/>
                <a:gd name="T56" fmla="*/ 2147483647 w 354"/>
                <a:gd name="T57" fmla="*/ 2147483647 h 144"/>
                <a:gd name="T58" fmla="*/ 2147483647 w 354"/>
                <a:gd name="T59" fmla="*/ 2147483647 h 144"/>
                <a:gd name="T60" fmla="*/ 2147483647 w 354"/>
                <a:gd name="T61" fmla="*/ 2147483647 h 144"/>
                <a:gd name="T62" fmla="*/ 2147483647 w 354"/>
                <a:gd name="T63" fmla="*/ 2147483647 h 144"/>
                <a:gd name="T64" fmla="*/ 2147483647 w 354"/>
                <a:gd name="T65" fmla="*/ 2147483647 h 144"/>
                <a:gd name="T66" fmla="*/ 2147483647 w 354"/>
                <a:gd name="T67" fmla="*/ 2147483647 h 144"/>
                <a:gd name="T68" fmla="*/ 2147483647 w 354"/>
                <a:gd name="T69" fmla="*/ 2147483647 h 1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4"/>
                <a:gd name="T106" fmla="*/ 0 h 144"/>
                <a:gd name="T107" fmla="*/ 354 w 354"/>
                <a:gd name="T108" fmla="*/ 144 h 1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4" h="144">
                  <a:moveTo>
                    <a:pt x="348" y="30"/>
                  </a:moveTo>
                  <a:lnTo>
                    <a:pt x="324" y="30"/>
                  </a:lnTo>
                  <a:lnTo>
                    <a:pt x="300" y="6"/>
                  </a:lnTo>
                  <a:lnTo>
                    <a:pt x="276" y="6"/>
                  </a:lnTo>
                  <a:lnTo>
                    <a:pt x="270" y="12"/>
                  </a:lnTo>
                  <a:lnTo>
                    <a:pt x="258" y="18"/>
                  </a:lnTo>
                  <a:lnTo>
                    <a:pt x="246" y="18"/>
                  </a:lnTo>
                  <a:lnTo>
                    <a:pt x="240" y="12"/>
                  </a:lnTo>
                  <a:lnTo>
                    <a:pt x="210" y="12"/>
                  </a:lnTo>
                  <a:lnTo>
                    <a:pt x="210" y="18"/>
                  </a:lnTo>
                  <a:lnTo>
                    <a:pt x="204" y="24"/>
                  </a:lnTo>
                  <a:lnTo>
                    <a:pt x="192" y="24"/>
                  </a:lnTo>
                  <a:lnTo>
                    <a:pt x="186" y="18"/>
                  </a:lnTo>
                  <a:lnTo>
                    <a:pt x="186" y="12"/>
                  </a:lnTo>
                  <a:lnTo>
                    <a:pt x="180" y="12"/>
                  </a:lnTo>
                  <a:lnTo>
                    <a:pt x="168" y="0"/>
                  </a:lnTo>
                  <a:lnTo>
                    <a:pt x="156" y="0"/>
                  </a:lnTo>
                  <a:lnTo>
                    <a:pt x="144" y="12"/>
                  </a:lnTo>
                  <a:lnTo>
                    <a:pt x="138" y="12"/>
                  </a:lnTo>
                  <a:lnTo>
                    <a:pt x="126" y="0"/>
                  </a:lnTo>
                  <a:lnTo>
                    <a:pt x="108" y="12"/>
                  </a:lnTo>
                  <a:lnTo>
                    <a:pt x="84" y="18"/>
                  </a:lnTo>
                  <a:lnTo>
                    <a:pt x="84" y="42"/>
                  </a:lnTo>
                  <a:lnTo>
                    <a:pt x="72" y="48"/>
                  </a:lnTo>
                  <a:lnTo>
                    <a:pt x="66" y="54"/>
                  </a:lnTo>
                  <a:lnTo>
                    <a:pt x="54" y="60"/>
                  </a:lnTo>
                  <a:lnTo>
                    <a:pt x="36" y="60"/>
                  </a:lnTo>
                  <a:lnTo>
                    <a:pt x="36" y="54"/>
                  </a:lnTo>
                  <a:lnTo>
                    <a:pt x="30" y="60"/>
                  </a:lnTo>
                  <a:lnTo>
                    <a:pt x="12" y="60"/>
                  </a:lnTo>
                  <a:lnTo>
                    <a:pt x="6" y="66"/>
                  </a:lnTo>
                  <a:lnTo>
                    <a:pt x="0" y="90"/>
                  </a:lnTo>
                  <a:lnTo>
                    <a:pt x="0" y="102"/>
                  </a:lnTo>
                  <a:lnTo>
                    <a:pt x="6" y="102"/>
                  </a:lnTo>
                  <a:lnTo>
                    <a:pt x="6" y="114"/>
                  </a:lnTo>
                  <a:lnTo>
                    <a:pt x="12" y="114"/>
                  </a:lnTo>
                  <a:lnTo>
                    <a:pt x="12" y="126"/>
                  </a:lnTo>
                  <a:lnTo>
                    <a:pt x="6" y="132"/>
                  </a:lnTo>
                  <a:lnTo>
                    <a:pt x="18" y="138"/>
                  </a:lnTo>
                  <a:lnTo>
                    <a:pt x="30" y="120"/>
                  </a:lnTo>
                  <a:lnTo>
                    <a:pt x="36" y="126"/>
                  </a:lnTo>
                  <a:lnTo>
                    <a:pt x="42" y="138"/>
                  </a:lnTo>
                  <a:lnTo>
                    <a:pt x="48" y="144"/>
                  </a:lnTo>
                  <a:lnTo>
                    <a:pt x="90" y="144"/>
                  </a:lnTo>
                  <a:lnTo>
                    <a:pt x="108" y="138"/>
                  </a:lnTo>
                  <a:lnTo>
                    <a:pt x="120" y="138"/>
                  </a:lnTo>
                  <a:lnTo>
                    <a:pt x="132" y="114"/>
                  </a:lnTo>
                  <a:lnTo>
                    <a:pt x="168" y="120"/>
                  </a:lnTo>
                  <a:lnTo>
                    <a:pt x="174" y="108"/>
                  </a:lnTo>
                  <a:lnTo>
                    <a:pt x="198" y="108"/>
                  </a:lnTo>
                  <a:lnTo>
                    <a:pt x="210" y="102"/>
                  </a:lnTo>
                  <a:lnTo>
                    <a:pt x="216" y="102"/>
                  </a:lnTo>
                  <a:lnTo>
                    <a:pt x="228" y="90"/>
                  </a:lnTo>
                  <a:lnTo>
                    <a:pt x="234" y="78"/>
                  </a:lnTo>
                  <a:lnTo>
                    <a:pt x="258" y="78"/>
                  </a:lnTo>
                  <a:lnTo>
                    <a:pt x="258" y="90"/>
                  </a:lnTo>
                  <a:lnTo>
                    <a:pt x="276" y="96"/>
                  </a:lnTo>
                  <a:lnTo>
                    <a:pt x="276" y="78"/>
                  </a:lnTo>
                  <a:lnTo>
                    <a:pt x="288" y="78"/>
                  </a:lnTo>
                  <a:lnTo>
                    <a:pt x="288" y="90"/>
                  </a:lnTo>
                  <a:lnTo>
                    <a:pt x="300" y="90"/>
                  </a:lnTo>
                  <a:lnTo>
                    <a:pt x="312" y="84"/>
                  </a:lnTo>
                  <a:lnTo>
                    <a:pt x="336" y="84"/>
                  </a:lnTo>
                  <a:lnTo>
                    <a:pt x="336" y="90"/>
                  </a:lnTo>
                  <a:lnTo>
                    <a:pt x="336" y="72"/>
                  </a:lnTo>
                  <a:lnTo>
                    <a:pt x="342" y="72"/>
                  </a:lnTo>
                  <a:lnTo>
                    <a:pt x="348" y="66"/>
                  </a:lnTo>
                  <a:lnTo>
                    <a:pt x="348" y="60"/>
                  </a:lnTo>
                  <a:lnTo>
                    <a:pt x="354" y="54"/>
                  </a:lnTo>
                  <a:lnTo>
                    <a:pt x="354" y="30"/>
                  </a:lnTo>
                  <a:lnTo>
                    <a:pt x="348" y="3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39" name="Sierra Leone">
              <a:extLst>
                <a:ext uri="{FF2B5EF4-FFF2-40B4-BE49-F238E27FC236}">
                  <a16:creationId xmlns:a16="http://schemas.microsoft.com/office/drawing/2014/main" id="{ED969F81-ED01-F079-FDF4-9DDD3C679ADA}"/>
                </a:ext>
              </a:extLst>
            </p:cNvPr>
            <p:cNvSpPr>
              <a:spLocks/>
            </p:cNvSpPr>
            <p:nvPr/>
          </p:nvSpPr>
          <p:spPr bwMode="gray">
            <a:xfrm>
              <a:off x="3836988" y="3751263"/>
              <a:ext cx="84137" cy="107950"/>
            </a:xfrm>
            <a:custGeom>
              <a:avLst/>
              <a:gdLst>
                <a:gd name="T0" fmla="*/ 2147483647 w 210"/>
                <a:gd name="T1" fmla="*/ 2147483647 h 270"/>
                <a:gd name="T2" fmla="*/ 2147483647 w 210"/>
                <a:gd name="T3" fmla="*/ 2147483647 h 270"/>
                <a:gd name="T4" fmla="*/ 2147483647 w 210"/>
                <a:gd name="T5" fmla="*/ 2147483647 h 270"/>
                <a:gd name="T6" fmla="*/ 2147483647 w 210"/>
                <a:gd name="T7" fmla="*/ 2147483647 h 270"/>
                <a:gd name="T8" fmla="*/ 2147483647 w 210"/>
                <a:gd name="T9" fmla="*/ 2147483647 h 270"/>
                <a:gd name="T10" fmla="*/ 2147483647 w 210"/>
                <a:gd name="T11" fmla="*/ 2147483647 h 270"/>
                <a:gd name="T12" fmla="*/ 2147483647 w 210"/>
                <a:gd name="T13" fmla="*/ 2147483647 h 270"/>
                <a:gd name="T14" fmla="*/ 2147483647 w 210"/>
                <a:gd name="T15" fmla="*/ 2147483647 h 270"/>
                <a:gd name="T16" fmla="*/ 2147483647 w 210"/>
                <a:gd name="T17" fmla="*/ 2147483647 h 270"/>
                <a:gd name="T18" fmla="*/ 2147483647 w 210"/>
                <a:gd name="T19" fmla="*/ 2147483647 h 270"/>
                <a:gd name="T20" fmla="*/ 2147483647 w 210"/>
                <a:gd name="T21" fmla="*/ 2147483647 h 270"/>
                <a:gd name="T22" fmla="*/ 2147483647 w 210"/>
                <a:gd name="T23" fmla="*/ 0 h 270"/>
                <a:gd name="T24" fmla="*/ 2147483647 w 210"/>
                <a:gd name="T25" fmla="*/ 0 h 270"/>
                <a:gd name="T26" fmla="*/ 2147483647 w 210"/>
                <a:gd name="T27" fmla="*/ 2147483647 h 270"/>
                <a:gd name="T28" fmla="*/ 2147483647 w 210"/>
                <a:gd name="T29" fmla="*/ 2147483647 h 270"/>
                <a:gd name="T30" fmla="*/ 2147483647 w 210"/>
                <a:gd name="T31" fmla="*/ 2147483647 h 270"/>
                <a:gd name="T32" fmla="*/ 2147483647 w 210"/>
                <a:gd name="T33" fmla="*/ 2147483647 h 270"/>
                <a:gd name="T34" fmla="*/ 2147483647 w 210"/>
                <a:gd name="T35" fmla="*/ 2147483647 h 270"/>
                <a:gd name="T36" fmla="*/ 2147483647 w 210"/>
                <a:gd name="T37" fmla="*/ 2147483647 h 270"/>
                <a:gd name="T38" fmla="*/ 2147483647 w 210"/>
                <a:gd name="T39" fmla="*/ 2147483647 h 270"/>
                <a:gd name="T40" fmla="*/ 2147483647 w 210"/>
                <a:gd name="T41" fmla="*/ 2147483647 h 270"/>
                <a:gd name="T42" fmla="*/ 2147483647 w 210"/>
                <a:gd name="T43" fmla="*/ 2147483647 h 270"/>
                <a:gd name="T44" fmla="*/ 0 w 210"/>
                <a:gd name="T45" fmla="*/ 2147483647 h 270"/>
                <a:gd name="T46" fmla="*/ 2147483647 w 210"/>
                <a:gd name="T47" fmla="*/ 2147483647 h 270"/>
                <a:gd name="T48" fmla="*/ 2147483647 w 210"/>
                <a:gd name="T49" fmla="*/ 2147483647 h 270"/>
                <a:gd name="T50" fmla="*/ 0 w 210"/>
                <a:gd name="T51" fmla="*/ 2147483647 h 270"/>
                <a:gd name="T52" fmla="*/ 0 w 210"/>
                <a:gd name="T53" fmla="*/ 2147483647 h 270"/>
                <a:gd name="T54" fmla="*/ 2147483647 w 210"/>
                <a:gd name="T55" fmla="*/ 2147483647 h 270"/>
                <a:gd name="T56" fmla="*/ 2147483647 w 210"/>
                <a:gd name="T57" fmla="*/ 2147483647 h 270"/>
                <a:gd name="T58" fmla="*/ 2147483647 w 210"/>
                <a:gd name="T59" fmla="*/ 2147483647 h 270"/>
                <a:gd name="T60" fmla="*/ 2147483647 w 210"/>
                <a:gd name="T61" fmla="*/ 2147483647 h 270"/>
                <a:gd name="T62" fmla="*/ 2147483647 w 210"/>
                <a:gd name="T63" fmla="*/ 2147483647 h 270"/>
                <a:gd name="T64" fmla="*/ 2147483647 w 210"/>
                <a:gd name="T65" fmla="*/ 2147483647 h 270"/>
                <a:gd name="T66" fmla="*/ 2147483647 w 210"/>
                <a:gd name="T67" fmla="*/ 2147483647 h 270"/>
                <a:gd name="T68" fmla="*/ 2147483647 w 210"/>
                <a:gd name="T69" fmla="*/ 2147483647 h 270"/>
                <a:gd name="T70" fmla="*/ 2147483647 w 210"/>
                <a:gd name="T71" fmla="*/ 2147483647 h 270"/>
                <a:gd name="T72" fmla="*/ 2147483647 w 210"/>
                <a:gd name="T73" fmla="*/ 2147483647 h 270"/>
                <a:gd name="T74" fmla="*/ 2147483647 w 210"/>
                <a:gd name="T75" fmla="*/ 2147483647 h 270"/>
                <a:gd name="T76" fmla="*/ 2147483647 w 210"/>
                <a:gd name="T77" fmla="*/ 2147483647 h 270"/>
                <a:gd name="T78" fmla="*/ 2147483647 w 210"/>
                <a:gd name="T79" fmla="*/ 2147483647 h 270"/>
                <a:gd name="T80" fmla="*/ 2147483647 w 210"/>
                <a:gd name="T81" fmla="*/ 2147483647 h 270"/>
                <a:gd name="T82" fmla="*/ 2147483647 w 210"/>
                <a:gd name="T83" fmla="*/ 2147483647 h 270"/>
                <a:gd name="T84" fmla="*/ 2147483647 w 210"/>
                <a:gd name="T85" fmla="*/ 2147483647 h 270"/>
                <a:gd name="T86" fmla="*/ 2147483647 w 210"/>
                <a:gd name="T87" fmla="*/ 2147483647 h 2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10"/>
                <a:gd name="T133" fmla="*/ 0 h 270"/>
                <a:gd name="T134" fmla="*/ 210 w 210"/>
                <a:gd name="T135" fmla="*/ 270 h 2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10" h="270">
                  <a:moveTo>
                    <a:pt x="186" y="180"/>
                  </a:moveTo>
                  <a:lnTo>
                    <a:pt x="186" y="162"/>
                  </a:lnTo>
                  <a:lnTo>
                    <a:pt x="210" y="156"/>
                  </a:lnTo>
                  <a:lnTo>
                    <a:pt x="204" y="132"/>
                  </a:lnTo>
                  <a:lnTo>
                    <a:pt x="174" y="144"/>
                  </a:lnTo>
                  <a:lnTo>
                    <a:pt x="180" y="126"/>
                  </a:lnTo>
                  <a:lnTo>
                    <a:pt x="186" y="120"/>
                  </a:lnTo>
                  <a:lnTo>
                    <a:pt x="192" y="108"/>
                  </a:lnTo>
                  <a:lnTo>
                    <a:pt x="192" y="90"/>
                  </a:lnTo>
                  <a:lnTo>
                    <a:pt x="180" y="78"/>
                  </a:lnTo>
                  <a:lnTo>
                    <a:pt x="180" y="60"/>
                  </a:lnTo>
                  <a:lnTo>
                    <a:pt x="138" y="0"/>
                  </a:lnTo>
                  <a:lnTo>
                    <a:pt x="102" y="0"/>
                  </a:lnTo>
                  <a:lnTo>
                    <a:pt x="96" y="18"/>
                  </a:lnTo>
                  <a:lnTo>
                    <a:pt x="60" y="18"/>
                  </a:lnTo>
                  <a:lnTo>
                    <a:pt x="60" y="24"/>
                  </a:lnTo>
                  <a:lnTo>
                    <a:pt x="54" y="30"/>
                  </a:lnTo>
                  <a:lnTo>
                    <a:pt x="48" y="42"/>
                  </a:lnTo>
                  <a:lnTo>
                    <a:pt x="36" y="54"/>
                  </a:lnTo>
                  <a:lnTo>
                    <a:pt x="30" y="66"/>
                  </a:lnTo>
                  <a:lnTo>
                    <a:pt x="18" y="72"/>
                  </a:lnTo>
                  <a:lnTo>
                    <a:pt x="12" y="78"/>
                  </a:lnTo>
                  <a:lnTo>
                    <a:pt x="0" y="84"/>
                  </a:lnTo>
                  <a:lnTo>
                    <a:pt x="12" y="96"/>
                  </a:lnTo>
                  <a:lnTo>
                    <a:pt x="6" y="102"/>
                  </a:lnTo>
                  <a:lnTo>
                    <a:pt x="0" y="114"/>
                  </a:lnTo>
                  <a:lnTo>
                    <a:pt x="0" y="132"/>
                  </a:lnTo>
                  <a:lnTo>
                    <a:pt x="6" y="138"/>
                  </a:lnTo>
                  <a:lnTo>
                    <a:pt x="18" y="144"/>
                  </a:lnTo>
                  <a:lnTo>
                    <a:pt x="24" y="150"/>
                  </a:lnTo>
                  <a:lnTo>
                    <a:pt x="18" y="180"/>
                  </a:lnTo>
                  <a:lnTo>
                    <a:pt x="42" y="198"/>
                  </a:lnTo>
                  <a:lnTo>
                    <a:pt x="42" y="204"/>
                  </a:lnTo>
                  <a:lnTo>
                    <a:pt x="48" y="210"/>
                  </a:lnTo>
                  <a:lnTo>
                    <a:pt x="54" y="222"/>
                  </a:lnTo>
                  <a:lnTo>
                    <a:pt x="78" y="234"/>
                  </a:lnTo>
                  <a:lnTo>
                    <a:pt x="96" y="234"/>
                  </a:lnTo>
                  <a:lnTo>
                    <a:pt x="126" y="270"/>
                  </a:lnTo>
                  <a:lnTo>
                    <a:pt x="126" y="234"/>
                  </a:lnTo>
                  <a:lnTo>
                    <a:pt x="144" y="216"/>
                  </a:lnTo>
                  <a:lnTo>
                    <a:pt x="156" y="210"/>
                  </a:lnTo>
                  <a:lnTo>
                    <a:pt x="168" y="198"/>
                  </a:lnTo>
                  <a:lnTo>
                    <a:pt x="180" y="192"/>
                  </a:lnTo>
                  <a:lnTo>
                    <a:pt x="186" y="180"/>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40" name="Senegal">
              <a:extLst>
                <a:ext uri="{FF2B5EF4-FFF2-40B4-BE49-F238E27FC236}">
                  <a16:creationId xmlns:a16="http://schemas.microsoft.com/office/drawing/2014/main" id="{0CD90ADA-966D-550C-0161-4008D3947B2D}"/>
                </a:ext>
              </a:extLst>
            </p:cNvPr>
            <p:cNvSpPr>
              <a:spLocks/>
            </p:cNvSpPr>
            <p:nvPr/>
          </p:nvSpPr>
          <p:spPr bwMode="gray">
            <a:xfrm>
              <a:off x="3752850" y="3532188"/>
              <a:ext cx="168275" cy="147638"/>
            </a:xfrm>
            <a:custGeom>
              <a:avLst/>
              <a:gdLst>
                <a:gd name="T0" fmla="*/ 2147483647 w 414"/>
                <a:gd name="T1" fmla="*/ 2147483647 h 366"/>
                <a:gd name="T2" fmla="*/ 2147483647 w 414"/>
                <a:gd name="T3" fmla="*/ 2147483647 h 366"/>
                <a:gd name="T4" fmla="*/ 2147483647 w 414"/>
                <a:gd name="T5" fmla="*/ 2147483647 h 366"/>
                <a:gd name="T6" fmla="*/ 2147483647 w 414"/>
                <a:gd name="T7" fmla="*/ 2147483647 h 366"/>
                <a:gd name="T8" fmla="*/ 2147483647 w 414"/>
                <a:gd name="T9" fmla="*/ 2147483647 h 366"/>
                <a:gd name="T10" fmla="*/ 2147483647 w 414"/>
                <a:gd name="T11" fmla="*/ 2147483647 h 366"/>
                <a:gd name="T12" fmla="*/ 2147483647 w 414"/>
                <a:gd name="T13" fmla="*/ 2147483647 h 366"/>
                <a:gd name="T14" fmla="*/ 2147483647 w 414"/>
                <a:gd name="T15" fmla="*/ 2147483647 h 366"/>
                <a:gd name="T16" fmla="*/ 2147483647 w 414"/>
                <a:gd name="T17" fmla="*/ 2147483647 h 366"/>
                <a:gd name="T18" fmla="*/ 2147483647 w 414"/>
                <a:gd name="T19" fmla="*/ 2147483647 h 366"/>
                <a:gd name="T20" fmla="*/ 2147483647 w 414"/>
                <a:gd name="T21" fmla="*/ 2147483647 h 366"/>
                <a:gd name="T22" fmla="*/ 2147483647 w 414"/>
                <a:gd name="T23" fmla="*/ 2147483647 h 366"/>
                <a:gd name="T24" fmla="*/ 2147483647 w 414"/>
                <a:gd name="T25" fmla="*/ 2147483647 h 366"/>
                <a:gd name="T26" fmla="*/ 2147483647 w 414"/>
                <a:gd name="T27" fmla="*/ 2147483647 h 366"/>
                <a:gd name="T28" fmla="*/ 2147483647 w 414"/>
                <a:gd name="T29" fmla="*/ 0 h 366"/>
                <a:gd name="T30" fmla="*/ 2147483647 w 414"/>
                <a:gd name="T31" fmla="*/ 2147483647 h 366"/>
                <a:gd name="T32" fmla="*/ 2147483647 w 414"/>
                <a:gd name="T33" fmla="*/ 2147483647 h 366"/>
                <a:gd name="T34" fmla="*/ 2147483647 w 414"/>
                <a:gd name="T35" fmla="*/ 2147483647 h 366"/>
                <a:gd name="T36" fmla="*/ 2147483647 w 414"/>
                <a:gd name="T37" fmla="*/ 2147483647 h 366"/>
                <a:gd name="T38" fmla="*/ 2147483647 w 414"/>
                <a:gd name="T39" fmla="*/ 2147483647 h 366"/>
                <a:gd name="T40" fmla="*/ 2147483647 w 414"/>
                <a:gd name="T41" fmla="*/ 2147483647 h 366"/>
                <a:gd name="T42" fmla="*/ 0 w 414"/>
                <a:gd name="T43" fmla="*/ 2147483647 h 366"/>
                <a:gd name="T44" fmla="*/ 2147483647 w 414"/>
                <a:gd name="T45" fmla="*/ 2147483647 h 366"/>
                <a:gd name="T46" fmla="*/ 2147483647 w 414"/>
                <a:gd name="T47" fmla="*/ 2147483647 h 366"/>
                <a:gd name="T48" fmla="*/ 2147483647 w 414"/>
                <a:gd name="T49" fmla="*/ 2147483647 h 366"/>
                <a:gd name="T50" fmla="*/ 2147483647 w 414"/>
                <a:gd name="T51" fmla="*/ 2147483647 h 366"/>
                <a:gd name="T52" fmla="*/ 2147483647 w 414"/>
                <a:gd name="T53" fmla="*/ 2147483647 h 366"/>
                <a:gd name="T54" fmla="*/ 2147483647 w 414"/>
                <a:gd name="T55" fmla="*/ 2147483647 h 366"/>
                <a:gd name="T56" fmla="*/ 2147483647 w 414"/>
                <a:gd name="T57" fmla="*/ 2147483647 h 366"/>
                <a:gd name="T58" fmla="*/ 2147483647 w 414"/>
                <a:gd name="T59" fmla="*/ 2147483647 h 366"/>
                <a:gd name="T60" fmla="*/ 2147483647 w 414"/>
                <a:gd name="T61" fmla="*/ 2147483647 h 366"/>
                <a:gd name="T62" fmla="*/ 2147483647 w 414"/>
                <a:gd name="T63" fmla="*/ 2147483647 h 366"/>
                <a:gd name="T64" fmla="*/ 2147483647 w 414"/>
                <a:gd name="T65" fmla="*/ 2147483647 h 366"/>
                <a:gd name="T66" fmla="*/ 2147483647 w 414"/>
                <a:gd name="T67" fmla="*/ 2147483647 h 366"/>
                <a:gd name="T68" fmla="*/ 2147483647 w 414"/>
                <a:gd name="T69" fmla="*/ 2147483647 h 366"/>
                <a:gd name="T70" fmla="*/ 2147483647 w 414"/>
                <a:gd name="T71" fmla="*/ 2147483647 h 366"/>
                <a:gd name="T72" fmla="*/ 2147483647 w 414"/>
                <a:gd name="T73" fmla="*/ 2147483647 h 366"/>
                <a:gd name="T74" fmla="*/ 2147483647 w 414"/>
                <a:gd name="T75" fmla="*/ 2147483647 h 366"/>
                <a:gd name="T76" fmla="*/ 2147483647 w 414"/>
                <a:gd name="T77" fmla="*/ 2147483647 h 366"/>
                <a:gd name="T78" fmla="*/ 2147483647 w 414"/>
                <a:gd name="T79" fmla="*/ 2147483647 h 366"/>
                <a:gd name="T80" fmla="*/ 2147483647 w 414"/>
                <a:gd name="T81" fmla="*/ 2147483647 h 366"/>
                <a:gd name="T82" fmla="*/ 2147483647 w 414"/>
                <a:gd name="T83" fmla="*/ 2147483647 h 366"/>
                <a:gd name="T84" fmla="*/ 2147483647 w 414"/>
                <a:gd name="T85" fmla="*/ 2147483647 h 366"/>
                <a:gd name="T86" fmla="*/ 2147483647 w 414"/>
                <a:gd name="T87" fmla="*/ 2147483647 h 366"/>
                <a:gd name="T88" fmla="*/ 2147483647 w 414"/>
                <a:gd name="T89" fmla="*/ 2147483647 h 366"/>
                <a:gd name="T90" fmla="*/ 2147483647 w 414"/>
                <a:gd name="T91" fmla="*/ 2147483647 h 366"/>
                <a:gd name="T92" fmla="*/ 2147483647 w 414"/>
                <a:gd name="T93" fmla="*/ 2147483647 h 366"/>
                <a:gd name="T94" fmla="*/ 2147483647 w 414"/>
                <a:gd name="T95" fmla="*/ 2147483647 h 366"/>
                <a:gd name="T96" fmla="*/ 2147483647 w 414"/>
                <a:gd name="T97" fmla="*/ 2147483647 h 366"/>
                <a:gd name="T98" fmla="*/ 2147483647 w 414"/>
                <a:gd name="T99" fmla="*/ 2147483647 h 366"/>
                <a:gd name="T100" fmla="*/ 2147483647 w 414"/>
                <a:gd name="T101" fmla="*/ 2147483647 h 366"/>
                <a:gd name="T102" fmla="*/ 2147483647 w 414"/>
                <a:gd name="T103" fmla="*/ 2147483647 h 366"/>
                <a:gd name="T104" fmla="*/ 2147483647 w 414"/>
                <a:gd name="T105" fmla="*/ 2147483647 h 3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14"/>
                <a:gd name="T160" fmla="*/ 0 h 366"/>
                <a:gd name="T161" fmla="*/ 414 w 414"/>
                <a:gd name="T162" fmla="*/ 366 h 3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14" h="366">
                  <a:moveTo>
                    <a:pt x="402" y="270"/>
                  </a:moveTo>
                  <a:lnTo>
                    <a:pt x="396" y="270"/>
                  </a:lnTo>
                  <a:lnTo>
                    <a:pt x="396" y="276"/>
                  </a:lnTo>
                  <a:lnTo>
                    <a:pt x="384" y="276"/>
                  </a:lnTo>
                  <a:lnTo>
                    <a:pt x="378" y="270"/>
                  </a:lnTo>
                  <a:lnTo>
                    <a:pt x="378" y="246"/>
                  </a:lnTo>
                  <a:lnTo>
                    <a:pt x="384" y="240"/>
                  </a:lnTo>
                  <a:lnTo>
                    <a:pt x="384" y="222"/>
                  </a:lnTo>
                  <a:lnTo>
                    <a:pt x="372" y="210"/>
                  </a:lnTo>
                  <a:lnTo>
                    <a:pt x="372" y="204"/>
                  </a:lnTo>
                  <a:lnTo>
                    <a:pt x="360" y="186"/>
                  </a:lnTo>
                  <a:lnTo>
                    <a:pt x="360" y="162"/>
                  </a:lnTo>
                  <a:lnTo>
                    <a:pt x="348" y="138"/>
                  </a:lnTo>
                  <a:lnTo>
                    <a:pt x="318" y="132"/>
                  </a:lnTo>
                  <a:lnTo>
                    <a:pt x="318" y="108"/>
                  </a:lnTo>
                  <a:lnTo>
                    <a:pt x="312" y="102"/>
                  </a:lnTo>
                  <a:lnTo>
                    <a:pt x="294" y="102"/>
                  </a:lnTo>
                  <a:lnTo>
                    <a:pt x="294" y="72"/>
                  </a:lnTo>
                  <a:lnTo>
                    <a:pt x="288" y="60"/>
                  </a:lnTo>
                  <a:lnTo>
                    <a:pt x="288" y="54"/>
                  </a:lnTo>
                  <a:lnTo>
                    <a:pt x="282" y="48"/>
                  </a:lnTo>
                  <a:lnTo>
                    <a:pt x="264" y="48"/>
                  </a:lnTo>
                  <a:lnTo>
                    <a:pt x="252" y="54"/>
                  </a:lnTo>
                  <a:lnTo>
                    <a:pt x="246" y="42"/>
                  </a:lnTo>
                  <a:lnTo>
                    <a:pt x="234" y="30"/>
                  </a:lnTo>
                  <a:lnTo>
                    <a:pt x="228" y="18"/>
                  </a:lnTo>
                  <a:lnTo>
                    <a:pt x="222" y="18"/>
                  </a:lnTo>
                  <a:lnTo>
                    <a:pt x="210" y="12"/>
                  </a:lnTo>
                  <a:lnTo>
                    <a:pt x="186" y="12"/>
                  </a:lnTo>
                  <a:lnTo>
                    <a:pt x="162" y="0"/>
                  </a:lnTo>
                  <a:lnTo>
                    <a:pt x="162" y="18"/>
                  </a:lnTo>
                  <a:lnTo>
                    <a:pt x="132" y="12"/>
                  </a:lnTo>
                  <a:lnTo>
                    <a:pt x="120" y="18"/>
                  </a:lnTo>
                  <a:lnTo>
                    <a:pt x="114" y="18"/>
                  </a:lnTo>
                  <a:lnTo>
                    <a:pt x="108" y="12"/>
                  </a:lnTo>
                  <a:lnTo>
                    <a:pt x="102" y="12"/>
                  </a:lnTo>
                  <a:lnTo>
                    <a:pt x="90" y="18"/>
                  </a:lnTo>
                  <a:lnTo>
                    <a:pt x="84" y="24"/>
                  </a:lnTo>
                  <a:lnTo>
                    <a:pt x="66" y="60"/>
                  </a:lnTo>
                  <a:lnTo>
                    <a:pt x="60" y="66"/>
                  </a:lnTo>
                  <a:lnTo>
                    <a:pt x="60" y="90"/>
                  </a:lnTo>
                  <a:lnTo>
                    <a:pt x="48" y="96"/>
                  </a:lnTo>
                  <a:lnTo>
                    <a:pt x="30" y="132"/>
                  </a:lnTo>
                  <a:lnTo>
                    <a:pt x="0" y="162"/>
                  </a:lnTo>
                  <a:lnTo>
                    <a:pt x="6" y="168"/>
                  </a:lnTo>
                  <a:lnTo>
                    <a:pt x="12" y="168"/>
                  </a:lnTo>
                  <a:lnTo>
                    <a:pt x="18" y="174"/>
                  </a:lnTo>
                  <a:lnTo>
                    <a:pt x="24" y="186"/>
                  </a:lnTo>
                  <a:lnTo>
                    <a:pt x="24" y="204"/>
                  </a:lnTo>
                  <a:lnTo>
                    <a:pt x="42" y="222"/>
                  </a:lnTo>
                  <a:lnTo>
                    <a:pt x="42" y="246"/>
                  </a:lnTo>
                  <a:lnTo>
                    <a:pt x="48" y="252"/>
                  </a:lnTo>
                  <a:lnTo>
                    <a:pt x="126" y="252"/>
                  </a:lnTo>
                  <a:lnTo>
                    <a:pt x="126" y="240"/>
                  </a:lnTo>
                  <a:lnTo>
                    <a:pt x="180" y="240"/>
                  </a:lnTo>
                  <a:lnTo>
                    <a:pt x="180" y="252"/>
                  </a:lnTo>
                  <a:lnTo>
                    <a:pt x="192" y="246"/>
                  </a:lnTo>
                  <a:lnTo>
                    <a:pt x="198" y="252"/>
                  </a:lnTo>
                  <a:lnTo>
                    <a:pt x="204" y="264"/>
                  </a:lnTo>
                  <a:lnTo>
                    <a:pt x="216" y="264"/>
                  </a:lnTo>
                  <a:lnTo>
                    <a:pt x="222" y="258"/>
                  </a:lnTo>
                  <a:lnTo>
                    <a:pt x="246" y="258"/>
                  </a:lnTo>
                  <a:lnTo>
                    <a:pt x="252" y="264"/>
                  </a:lnTo>
                  <a:lnTo>
                    <a:pt x="252" y="270"/>
                  </a:lnTo>
                  <a:lnTo>
                    <a:pt x="246" y="276"/>
                  </a:lnTo>
                  <a:lnTo>
                    <a:pt x="234" y="282"/>
                  </a:lnTo>
                  <a:lnTo>
                    <a:pt x="228" y="288"/>
                  </a:lnTo>
                  <a:lnTo>
                    <a:pt x="204" y="288"/>
                  </a:lnTo>
                  <a:lnTo>
                    <a:pt x="186" y="282"/>
                  </a:lnTo>
                  <a:lnTo>
                    <a:pt x="180" y="270"/>
                  </a:lnTo>
                  <a:lnTo>
                    <a:pt x="168" y="264"/>
                  </a:lnTo>
                  <a:lnTo>
                    <a:pt x="162" y="258"/>
                  </a:lnTo>
                  <a:lnTo>
                    <a:pt x="156" y="264"/>
                  </a:lnTo>
                  <a:lnTo>
                    <a:pt x="150" y="276"/>
                  </a:lnTo>
                  <a:lnTo>
                    <a:pt x="126" y="276"/>
                  </a:lnTo>
                  <a:lnTo>
                    <a:pt x="120" y="282"/>
                  </a:lnTo>
                  <a:lnTo>
                    <a:pt x="108" y="282"/>
                  </a:lnTo>
                  <a:lnTo>
                    <a:pt x="108" y="294"/>
                  </a:lnTo>
                  <a:lnTo>
                    <a:pt x="36" y="294"/>
                  </a:lnTo>
                  <a:lnTo>
                    <a:pt x="36" y="318"/>
                  </a:lnTo>
                  <a:lnTo>
                    <a:pt x="30" y="324"/>
                  </a:lnTo>
                  <a:lnTo>
                    <a:pt x="30" y="336"/>
                  </a:lnTo>
                  <a:lnTo>
                    <a:pt x="36" y="342"/>
                  </a:lnTo>
                  <a:lnTo>
                    <a:pt x="42" y="354"/>
                  </a:lnTo>
                  <a:lnTo>
                    <a:pt x="48" y="360"/>
                  </a:lnTo>
                  <a:lnTo>
                    <a:pt x="60" y="366"/>
                  </a:lnTo>
                  <a:lnTo>
                    <a:pt x="66" y="366"/>
                  </a:lnTo>
                  <a:lnTo>
                    <a:pt x="72" y="360"/>
                  </a:lnTo>
                  <a:lnTo>
                    <a:pt x="78" y="360"/>
                  </a:lnTo>
                  <a:lnTo>
                    <a:pt x="90" y="348"/>
                  </a:lnTo>
                  <a:lnTo>
                    <a:pt x="126" y="348"/>
                  </a:lnTo>
                  <a:lnTo>
                    <a:pt x="156" y="324"/>
                  </a:lnTo>
                  <a:lnTo>
                    <a:pt x="294" y="330"/>
                  </a:lnTo>
                  <a:lnTo>
                    <a:pt x="294" y="336"/>
                  </a:lnTo>
                  <a:lnTo>
                    <a:pt x="300" y="348"/>
                  </a:lnTo>
                  <a:lnTo>
                    <a:pt x="318" y="348"/>
                  </a:lnTo>
                  <a:lnTo>
                    <a:pt x="324" y="342"/>
                  </a:lnTo>
                  <a:lnTo>
                    <a:pt x="330" y="348"/>
                  </a:lnTo>
                  <a:lnTo>
                    <a:pt x="336" y="360"/>
                  </a:lnTo>
                  <a:lnTo>
                    <a:pt x="342" y="366"/>
                  </a:lnTo>
                  <a:lnTo>
                    <a:pt x="354" y="366"/>
                  </a:lnTo>
                  <a:lnTo>
                    <a:pt x="366" y="360"/>
                  </a:lnTo>
                  <a:lnTo>
                    <a:pt x="372" y="354"/>
                  </a:lnTo>
                  <a:lnTo>
                    <a:pt x="414" y="354"/>
                  </a:lnTo>
                  <a:lnTo>
                    <a:pt x="414" y="288"/>
                  </a:lnTo>
                  <a:lnTo>
                    <a:pt x="408" y="276"/>
                  </a:lnTo>
                  <a:lnTo>
                    <a:pt x="402" y="270"/>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41" name="Saudi Arabia">
              <a:extLst>
                <a:ext uri="{FF2B5EF4-FFF2-40B4-BE49-F238E27FC236}">
                  <a16:creationId xmlns:a16="http://schemas.microsoft.com/office/drawing/2014/main" id="{1614E631-6BD1-DE9D-798C-663457FCB713}"/>
                </a:ext>
              </a:extLst>
            </p:cNvPr>
            <p:cNvSpPr>
              <a:spLocks/>
            </p:cNvSpPr>
            <p:nvPr/>
          </p:nvSpPr>
          <p:spPr bwMode="gray">
            <a:xfrm>
              <a:off x="5184775" y="3035301"/>
              <a:ext cx="596900" cy="512763"/>
            </a:xfrm>
            <a:custGeom>
              <a:avLst/>
              <a:gdLst>
                <a:gd name="T0" fmla="*/ 2147483647 w 1488"/>
                <a:gd name="T1" fmla="*/ 2147483647 h 1278"/>
                <a:gd name="T2" fmla="*/ 2147483647 w 1488"/>
                <a:gd name="T3" fmla="*/ 2147483647 h 1278"/>
                <a:gd name="T4" fmla="*/ 2147483647 w 1488"/>
                <a:gd name="T5" fmla="*/ 2147483647 h 1278"/>
                <a:gd name="T6" fmla="*/ 2147483647 w 1488"/>
                <a:gd name="T7" fmla="*/ 2147483647 h 1278"/>
                <a:gd name="T8" fmla="*/ 2147483647 w 1488"/>
                <a:gd name="T9" fmla="*/ 2147483647 h 1278"/>
                <a:gd name="T10" fmla="*/ 2147483647 w 1488"/>
                <a:gd name="T11" fmla="*/ 2147483647 h 1278"/>
                <a:gd name="T12" fmla="*/ 2147483647 w 1488"/>
                <a:gd name="T13" fmla="*/ 2147483647 h 1278"/>
                <a:gd name="T14" fmla="*/ 2147483647 w 1488"/>
                <a:gd name="T15" fmla="*/ 2147483647 h 1278"/>
                <a:gd name="T16" fmla="*/ 2147483647 w 1488"/>
                <a:gd name="T17" fmla="*/ 2147483647 h 1278"/>
                <a:gd name="T18" fmla="*/ 2147483647 w 1488"/>
                <a:gd name="T19" fmla="*/ 2147483647 h 1278"/>
                <a:gd name="T20" fmla="*/ 2147483647 w 1488"/>
                <a:gd name="T21" fmla="*/ 2147483647 h 1278"/>
                <a:gd name="T22" fmla="*/ 2147483647 w 1488"/>
                <a:gd name="T23" fmla="*/ 2147483647 h 1278"/>
                <a:gd name="T24" fmla="*/ 2147483647 w 1488"/>
                <a:gd name="T25" fmla="*/ 2147483647 h 1278"/>
                <a:gd name="T26" fmla="*/ 2147483647 w 1488"/>
                <a:gd name="T27" fmla="*/ 2147483647 h 1278"/>
                <a:gd name="T28" fmla="*/ 2147483647 w 1488"/>
                <a:gd name="T29" fmla="*/ 2147483647 h 1278"/>
                <a:gd name="T30" fmla="*/ 2147483647 w 1488"/>
                <a:gd name="T31" fmla="*/ 2147483647 h 1278"/>
                <a:gd name="T32" fmla="*/ 2147483647 w 1488"/>
                <a:gd name="T33" fmla="*/ 2147483647 h 1278"/>
                <a:gd name="T34" fmla="*/ 2147483647 w 1488"/>
                <a:gd name="T35" fmla="*/ 2147483647 h 1278"/>
                <a:gd name="T36" fmla="*/ 2147483647 w 1488"/>
                <a:gd name="T37" fmla="*/ 2147483647 h 1278"/>
                <a:gd name="T38" fmla="*/ 2147483647 w 1488"/>
                <a:gd name="T39" fmla="*/ 0 h 1278"/>
                <a:gd name="T40" fmla="*/ 2147483647 w 1488"/>
                <a:gd name="T41" fmla="*/ 2147483647 h 1278"/>
                <a:gd name="T42" fmla="*/ 2147483647 w 1488"/>
                <a:gd name="T43" fmla="*/ 2147483647 h 1278"/>
                <a:gd name="T44" fmla="*/ 2147483647 w 1488"/>
                <a:gd name="T45" fmla="*/ 2147483647 h 1278"/>
                <a:gd name="T46" fmla="*/ 2147483647 w 1488"/>
                <a:gd name="T47" fmla="*/ 2147483647 h 1278"/>
                <a:gd name="T48" fmla="*/ 2147483647 w 1488"/>
                <a:gd name="T49" fmla="*/ 2147483647 h 1278"/>
                <a:gd name="T50" fmla="*/ 2147483647 w 1488"/>
                <a:gd name="T51" fmla="*/ 2147483647 h 1278"/>
                <a:gd name="T52" fmla="*/ 2147483647 w 1488"/>
                <a:gd name="T53" fmla="*/ 2147483647 h 1278"/>
                <a:gd name="T54" fmla="*/ 2147483647 w 1488"/>
                <a:gd name="T55" fmla="*/ 2147483647 h 1278"/>
                <a:gd name="T56" fmla="*/ 2147483647 w 1488"/>
                <a:gd name="T57" fmla="*/ 2147483647 h 1278"/>
                <a:gd name="T58" fmla="*/ 2147483647 w 1488"/>
                <a:gd name="T59" fmla="*/ 2147483647 h 1278"/>
                <a:gd name="T60" fmla="*/ 2147483647 w 1488"/>
                <a:gd name="T61" fmla="*/ 2147483647 h 1278"/>
                <a:gd name="T62" fmla="*/ 0 w 1488"/>
                <a:gd name="T63" fmla="*/ 2147483647 h 1278"/>
                <a:gd name="T64" fmla="*/ 2147483647 w 1488"/>
                <a:gd name="T65" fmla="*/ 2147483647 h 1278"/>
                <a:gd name="T66" fmla="*/ 2147483647 w 1488"/>
                <a:gd name="T67" fmla="*/ 2147483647 h 1278"/>
                <a:gd name="T68" fmla="*/ 2147483647 w 1488"/>
                <a:gd name="T69" fmla="*/ 2147483647 h 1278"/>
                <a:gd name="T70" fmla="*/ 2147483647 w 1488"/>
                <a:gd name="T71" fmla="*/ 2147483647 h 1278"/>
                <a:gd name="T72" fmla="*/ 2147483647 w 1488"/>
                <a:gd name="T73" fmla="*/ 2147483647 h 1278"/>
                <a:gd name="T74" fmla="*/ 2147483647 w 1488"/>
                <a:gd name="T75" fmla="*/ 2147483647 h 1278"/>
                <a:gd name="T76" fmla="*/ 2147483647 w 1488"/>
                <a:gd name="T77" fmla="*/ 2147483647 h 1278"/>
                <a:gd name="T78" fmla="*/ 2147483647 w 1488"/>
                <a:gd name="T79" fmla="*/ 2147483647 h 1278"/>
                <a:gd name="T80" fmla="*/ 2147483647 w 1488"/>
                <a:gd name="T81" fmla="*/ 2147483647 h 1278"/>
                <a:gd name="T82" fmla="*/ 2147483647 w 1488"/>
                <a:gd name="T83" fmla="*/ 2147483647 h 1278"/>
                <a:gd name="T84" fmla="*/ 2147483647 w 1488"/>
                <a:gd name="T85" fmla="*/ 2147483647 h 1278"/>
                <a:gd name="T86" fmla="*/ 2147483647 w 1488"/>
                <a:gd name="T87" fmla="*/ 2147483647 h 1278"/>
                <a:gd name="T88" fmla="*/ 2147483647 w 1488"/>
                <a:gd name="T89" fmla="*/ 2147483647 h 1278"/>
                <a:gd name="T90" fmla="*/ 2147483647 w 1488"/>
                <a:gd name="T91" fmla="*/ 2147483647 h 1278"/>
                <a:gd name="T92" fmla="*/ 2147483647 w 1488"/>
                <a:gd name="T93" fmla="*/ 2147483647 h 1278"/>
                <a:gd name="T94" fmla="*/ 2147483647 w 1488"/>
                <a:gd name="T95" fmla="*/ 2147483647 h 1278"/>
                <a:gd name="T96" fmla="*/ 2147483647 w 1488"/>
                <a:gd name="T97" fmla="*/ 2147483647 h 1278"/>
                <a:gd name="T98" fmla="*/ 2147483647 w 1488"/>
                <a:gd name="T99" fmla="*/ 2147483647 h 1278"/>
                <a:gd name="T100" fmla="*/ 2147483647 w 1488"/>
                <a:gd name="T101" fmla="*/ 2147483647 h 1278"/>
                <a:gd name="T102" fmla="*/ 2147483647 w 1488"/>
                <a:gd name="T103" fmla="*/ 2147483647 h 1278"/>
                <a:gd name="T104" fmla="*/ 2147483647 w 1488"/>
                <a:gd name="T105" fmla="*/ 2147483647 h 1278"/>
                <a:gd name="T106" fmla="*/ 2147483647 w 1488"/>
                <a:gd name="T107" fmla="*/ 2147483647 h 1278"/>
                <a:gd name="T108" fmla="*/ 2147483647 w 1488"/>
                <a:gd name="T109" fmla="*/ 2147483647 h 1278"/>
                <a:gd name="T110" fmla="*/ 2147483647 w 1488"/>
                <a:gd name="T111" fmla="*/ 2147483647 h 1278"/>
                <a:gd name="T112" fmla="*/ 2147483647 w 1488"/>
                <a:gd name="T113" fmla="*/ 2147483647 h 1278"/>
                <a:gd name="T114" fmla="*/ 2147483647 w 1488"/>
                <a:gd name="T115" fmla="*/ 2147483647 h 1278"/>
                <a:gd name="T116" fmla="*/ 2147483647 w 1488"/>
                <a:gd name="T117" fmla="*/ 2147483647 h 12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88"/>
                <a:gd name="T178" fmla="*/ 0 h 1278"/>
                <a:gd name="T179" fmla="*/ 1488 w 1488"/>
                <a:gd name="T180" fmla="*/ 1278 h 127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88" h="1278">
                  <a:moveTo>
                    <a:pt x="1464" y="792"/>
                  </a:moveTo>
                  <a:lnTo>
                    <a:pt x="1464" y="780"/>
                  </a:lnTo>
                  <a:lnTo>
                    <a:pt x="1458" y="774"/>
                  </a:lnTo>
                  <a:lnTo>
                    <a:pt x="1416" y="768"/>
                  </a:lnTo>
                  <a:lnTo>
                    <a:pt x="1320" y="756"/>
                  </a:lnTo>
                  <a:lnTo>
                    <a:pt x="1284" y="750"/>
                  </a:lnTo>
                  <a:lnTo>
                    <a:pt x="1266" y="750"/>
                  </a:lnTo>
                  <a:lnTo>
                    <a:pt x="1260" y="738"/>
                  </a:lnTo>
                  <a:lnTo>
                    <a:pt x="1248" y="732"/>
                  </a:lnTo>
                  <a:lnTo>
                    <a:pt x="1242" y="720"/>
                  </a:lnTo>
                  <a:lnTo>
                    <a:pt x="1218" y="696"/>
                  </a:lnTo>
                  <a:lnTo>
                    <a:pt x="1206" y="672"/>
                  </a:lnTo>
                  <a:lnTo>
                    <a:pt x="1188" y="654"/>
                  </a:lnTo>
                  <a:lnTo>
                    <a:pt x="1188" y="642"/>
                  </a:lnTo>
                  <a:lnTo>
                    <a:pt x="1182" y="636"/>
                  </a:lnTo>
                  <a:lnTo>
                    <a:pt x="1182" y="618"/>
                  </a:lnTo>
                  <a:lnTo>
                    <a:pt x="1176" y="624"/>
                  </a:lnTo>
                  <a:lnTo>
                    <a:pt x="1164" y="612"/>
                  </a:lnTo>
                  <a:lnTo>
                    <a:pt x="1146" y="612"/>
                  </a:lnTo>
                  <a:lnTo>
                    <a:pt x="1140" y="600"/>
                  </a:lnTo>
                  <a:lnTo>
                    <a:pt x="1134" y="594"/>
                  </a:lnTo>
                  <a:lnTo>
                    <a:pt x="1128" y="582"/>
                  </a:lnTo>
                  <a:lnTo>
                    <a:pt x="1122" y="564"/>
                  </a:lnTo>
                  <a:lnTo>
                    <a:pt x="1116" y="552"/>
                  </a:lnTo>
                  <a:lnTo>
                    <a:pt x="1116" y="540"/>
                  </a:lnTo>
                  <a:lnTo>
                    <a:pt x="1110" y="534"/>
                  </a:lnTo>
                  <a:lnTo>
                    <a:pt x="1098" y="528"/>
                  </a:lnTo>
                  <a:lnTo>
                    <a:pt x="1086" y="516"/>
                  </a:lnTo>
                  <a:lnTo>
                    <a:pt x="1074" y="510"/>
                  </a:lnTo>
                  <a:lnTo>
                    <a:pt x="1068" y="498"/>
                  </a:lnTo>
                  <a:lnTo>
                    <a:pt x="1068" y="462"/>
                  </a:lnTo>
                  <a:lnTo>
                    <a:pt x="1062" y="450"/>
                  </a:lnTo>
                  <a:lnTo>
                    <a:pt x="1062" y="438"/>
                  </a:lnTo>
                  <a:lnTo>
                    <a:pt x="1050" y="426"/>
                  </a:lnTo>
                  <a:lnTo>
                    <a:pt x="1002" y="402"/>
                  </a:lnTo>
                  <a:lnTo>
                    <a:pt x="996" y="396"/>
                  </a:lnTo>
                  <a:lnTo>
                    <a:pt x="990" y="384"/>
                  </a:lnTo>
                  <a:lnTo>
                    <a:pt x="990" y="360"/>
                  </a:lnTo>
                  <a:lnTo>
                    <a:pt x="972" y="342"/>
                  </a:lnTo>
                  <a:lnTo>
                    <a:pt x="966" y="330"/>
                  </a:lnTo>
                  <a:lnTo>
                    <a:pt x="960" y="324"/>
                  </a:lnTo>
                  <a:lnTo>
                    <a:pt x="960" y="300"/>
                  </a:lnTo>
                  <a:lnTo>
                    <a:pt x="954" y="300"/>
                  </a:lnTo>
                  <a:lnTo>
                    <a:pt x="948" y="294"/>
                  </a:lnTo>
                  <a:lnTo>
                    <a:pt x="882" y="294"/>
                  </a:lnTo>
                  <a:lnTo>
                    <a:pt x="876" y="288"/>
                  </a:lnTo>
                  <a:lnTo>
                    <a:pt x="876" y="252"/>
                  </a:lnTo>
                  <a:lnTo>
                    <a:pt x="852" y="246"/>
                  </a:lnTo>
                  <a:lnTo>
                    <a:pt x="804" y="246"/>
                  </a:lnTo>
                  <a:lnTo>
                    <a:pt x="750" y="240"/>
                  </a:lnTo>
                  <a:lnTo>
                    <a:pt x="684" y="240"/>
                  </a:lnTo>
                  <a:lnTo>
                    <a:pt x="492" y="96"/>
                  </a:lnTo>
                  <a:lnTo>
                    <a:pt x="480" y="90"/>
                  </a:lnTo>
                  <a:lnTo>
                    <a:pt x="474" y="84"/>
                  </a:lnTo>
                  <a:lnTo>
                    <a:pt x="426" y="60"/>
                  </a:lnTo>
                  <a:lnTo>
                    <a:pt x="414" y="48"/>
                  </a:lnTo>
                  <a:lnTo>
                    <a:pt x="402" y="42"/>
                  </a:lnTo>
                  <a:lnTo>
                    <a:pt x="372" y="12"/>
                  </a:lnTo>
                  <a:lnTo>
                    <a:pt x="306" y="12"/>
                  </a:lnTo>
                  <a:lnTo>
                    <a:pt x="294" y="0"/>
                  </a:lnTo>
                  <a:lnTo>
                    <a:pt x="288" y="6"/>
                  </a:lnTo>
                  <a:lnTo>
                    <a:pt x="276" y="12"/>
                  </a:lnTo>
                  <a:lnTo>
                    <a:pt x="270" y="12"/>
                  </a:lnTo>
                  <a:lnTo>
                    <a:pt x="264" y="18"/>
                  </a:lnTo>
                  <a:lnTo>
                    <a:pt x="252" y="24"/>
                  </a:lnTo>
                  <a:lnTo>
                    <a:pt x="210" y="24"/>
                  </a:lnTo>
                  <a:lnTo>
                    <a:pt x="198" y="48"/>
                  </a:lnTo>
                  <a:lnTo>
                    <a:pt x="132" y="48"/>
                  </a:lnTo>
                  <a:lnTo>
                    <a:pt x="120" y="54"/>
                  </a:lnTo>
                  <a:lnTo>
                    <a:pt x="108" y="54"/>
                  </a:lnTo>
                  <a:lnTo>
                    <a:pt x="108" y="60"/>
                  </a:lnTo>
                  <a:lnTo>
                    <a:pt x="132" y="60"/>
                  </a:lnTo>
                  <a:lnTo>
                    <a:pt x="144" y="66"/>
                  </a:lnTo>
                  <a:lnTo>
                    <a:pt x="156" y="66"/>
                  </a:lnTo>
                  <a:lnTo>
                    <a:pt x="180" y="90"/>
                  </a:lnTo>
                  <a:lnTo>
                    <a:pt x="192" y="114"/>
                  </a:lnTo>
                  <a:lnTo>
                    <a:pt x="198" y="120"/>
                  </a:lnTo>
                  <a:lnTo>
                    <a:pt x="198" y="132"/>
                  </a:lnTo>
                  <a:lnTo>
                    <a:pt x="192" y="138"/>
                  </a:lnTo>
                  <a:lnTo>
                    <a:pt x="192" y="150"/>
                  </a:lnTo>
                  <a:lnTo>
                    <a:pt x="186" y="156"/>
                  </a:lnTo>
                  <a:lnTo>
                    <a:pt x="180" y="168"/>
                  </a:lnTo>
                  <a:lnTo>
                    <a:pt x="174" y="174"/>
                  </a:lnTo>
                  <a:lnTo>
                    <a:pt x="162" y="180"/>
                  </a:lnTo>
                  <a:lnTo>
                    <a:pt x="150" y="180"/>
                  </a:lnTo>
                  <a:lnTo>
                    <a:pt x="138" y="186"/>
                  </a:lnTo>
                  <a:lnTo>
                    <a:pt x="132" y="186"/>
                  </a:lnTo>
                  <a:lnTo>
                    <a:pt x="120" y="198"/>
                  </a:lnTo>
                  <a:lnTo>
                    <a:pt x="120" y="210"/>
                  </a:lnTo>
                  <a:lnTo>
                    <a:pt x="108" y="234"/>
                  </a:lnTo>
                  <a:lnTo>
                    <a:pt x="96" y="246"/>
                  </a:lnTo>
                  <a:lnTo>
                    <a:pt x="60" y="246"/>
                  </a:lnTo>
                  <a:lnTo>
                    <a:pt x="36" y="234"/>
                  </a:lnTo>
                  <a:lnTo>
                    <a:pt x="6" y="234"/>
                  </a:lnTo>
                  <a:lnTo>
                    <a:pt x="6" y="264"/>
                  </a:lnTo>
                  <a:lnTo>
                    <a:pt x="0" y="306"/>
                  </a:lnTo>
                  <a:lnTo>
                    <a:pt x="0" y="348"/>
                  </a:lnTo>
                  <a:lnTo>
                    <a:pt x="6" y="372"/>
                  </a:lnTo>
                  <a:lnTo>
                    <a:pt x="24" y="378"/>
                  </a:lnTo>
                  <a:lnTo>
                    <a:pt x="36" y="390"/>
                  </a:lnTo>
                  <a:lnTo>
                    <a:pt x="54" y="390"/>
                  </a:lnTo>
                  <a:lnTo>
                    <a:pt x="72" y="408"/>
                  </a:lnTo>
                  <a:lnTo>
                    <a:pt x="90" y="438"/>
                  </a:lnTo>
                  <a:lnTo>
                    <a:pt x="102" y="474"/>
                  </a:lnTo>
                  <a:lnTo>
                    <a:pt x="120" y="504"/>
                  </a:lnTo>
                  <a:lnTo>
                    <a:pt x="132" y="516"/>
                  </a:lnTo>
                  <a:lnTo>
                    <a:pt x="150" y="528"/>
                  </a:lnTo>
                  <a:lnTo>
                    <a:pt x="162" y="540"/>
                  </a:lnTo>
                  <a:lnTo>
                    <a:pt x="174" y="558"/>
                  </a:lnTo>
                  <a:lnTo>
                    <a:pt x="180" y="570"/>
                  </a:lnTo>
                  <a:lnTo>
                    <a:pt x="186" y="594"/>
                  </a:lnTo>
                  <a:lnTo>
                    <a:pt x="192" y="612"/>
                  </a:lnTo>
                  <a:lnTo>
                    <a:pt x="198" y="636"/>
                  </a:lnTo>
                  <a:lnTo>
                    <a:pt x="210" y="648"/>
                  </a:lnTo>
                  <a:lnTo>
                    <a:pt x="234" y="660"/>
                  </a:lnTo>
                  <a:lnTo>
                    <a:pt x="264" y="660"/>
                  </a:lnTo>
                  <a:lnTo>
                    <a:pt x="282" y="666"/>
                  </a:lnTo>
                  <a:lnTo>
                    <a:pt x="294" y="678"/>
                  </a:lnTo>
                  <a:lnTo>
                    <a:pt x="312" y="708"/>
                  </a:lnTo>
                  <a:lnTo>
                    <a:pt x="330" y="756"/>
                  </a:lnTo>
                  <a:lnTo>
                    <a:pt x="336" y="804"/>
                  </a:lnTo>
                  <a:lnTo>
                    <a:pt x="342" y="840"/>
                  </a:lnTo>
                  <a:lnTo>
                    <a:pt x="348" y="870"/>
                  </a:lnTo>
                  <a:lnTo>
                    <a:pt x="366" y="906"/>
                  </a:lnTo>
                  <a:lnTo>
                    <a:pt x="384" y="924"/>
                  </a:lnTo>
                  <a:lnTo>
                    <a:pt x="390" y="936"/>
                  </a:lnTo>
                  <a:lnTo>
                    <a:pt x="414" y="936"/>
                  </a:lnTo>
                  <a:lnTo>
                    <a:pt x="438" y="948"/>
                  </a:lnTo>
                  <a:lnTo>
                    <a:pt x="456" y="972"/>
                  </a:lnTo>
                  <a:lnTo>
                    <a:pt x="480" y="1008"/>
                  </a:lnTo>
                  <a:lnTo>
                    <a:pt x="504" y="1056"/>
                  </a:lnTo>
                  <a:lnTo>
                    <a:pt x="552" y="1128"/>
                  </a:lnTo>
                  <a:lnTo>
                    <a:pt x="582" y="1170"/>
                  </a:lnTo>
                  <a:lnTo>
                    <a:pt x="606" y="1206"/>
                  </a:lnTo>
                  <a:lnTo>
                    <a:pt x="618" y="1236"/>
                  </a:lnTo>
                  <a:lnTo>
                    <a:pt x="618" y="1266"/>
                  </a:lnTo>
                  <a:lnTo>
                    <a:pt x="612" y="1278"/>
                  </a:lnTo>
                  <a:lnTo>
                    <a:pt x="624" y="1266"/>
                  </a:lnTo>
                  <a:lnTo>
                    <a:pt x="630" y="1254"/>
                  </a:lnTo>
                  <a:lnTo>
                    <a:pt x="636" y="1248"/>
                  </a:lnTo>
                  <a:lnTo>
                    <a:pt x="636" y="1200"/>
                  </a:lnTo>
                  <a:lnTo>
                    <a:pt x="642" y="1188"/>
                  </a:lnTo>
                  <a:lnTo>
                    <a:pt x="648" y="1182"/>
                  </a:lnTo>
                  <a:lnTo>
                    <a:pt x="654" y="1182"/>
                  </a:lnTo>
                  <a:lnTo>
                    <a:pt x="672" y="1200"/>
                  </a:lnTo>
                  <a:lnTo>
                    <a:pt x="696" y="1194"/>
                  </a:lnTo>
                  <a:lnTo>
                    <a:pt x="702" y="1188"/>
                  </a:lnTo>
                  <a:lnTo>
                    <a:pt x="792" y="1188"/>
                  </a:lnTo>
                  <a:lnTo>
                    <a:pt x="804" y="1194"/>
                  </a:lnTo>
                  <a:lnTo>
                    <a:pt x="810" y="1200"/>
                  </a:lnTo>
                  <a:lnTo>
                    <a:pt x="888" y="1200"/>
                  </a:lnTo>
                  <a:lnTo>
                    <a:pt x="894" y="1206"/>
                  </a:lnTo>
                  <a:lnTo>
                    <a:pt x="900" y="1218"/>
                  </a:lnTo>
                  <a:lnTo>
                    <a:pt x="912" y="1224"/>
                  </a:lnTo>
                  <a:lnTo>
                    <a:pt x="924" y="1224"/>
                  </a:lnTo>
                  <a:lnTo>
                    <a:pt x="930" y="1212"/>
                  </a:lnTo>
                  <a:lnTo>
                    <a:pt x="936" y="1206"/>
                  </a:lnTo>
                  <a:lnTo>
                    <a:pt x="936" y="1188"/>
                  </a:lnTo>
                  <a:lnTo>
                    <a:pt x="942" y="1176"/>
                  </a:lnTo>
                  <a:lnTo>
                    <a:pt x="948" y="1170"/>
                  </a:lnTo>
                  <a:lnTo>
                    <a:pt x="954" y="1158"/>
                  </a:lnTo>
                  <a:lnTo>
                    <a:pt x="966" y="1146"/>
                  </a:lnTo>
                  <a:lnTo>
                    <a:pt x="972" y="1134"/>
                  </a:lnTo>
                  <a:lnTo>
                    <a:pt x="990" y="1116"/>
                  </a:lnTo>
                  <a:lnTo>
                    <a:pt x="1020" y="1098"/>
                  </a:lnTo>
                  <a:lnTo>
                    <a:pt x="1050" y="1092"/>
                  </a:lnTo>
                  <a:lnTo>
                    <a:pt x="1068" y="1086"/>
                  </a:lnTo>
                  <a:lnTo>
                    <a:pt x="1092" y="1086"/>
                  </a:lnTo>
                  <a:lnTo>
                    <a:pt x="1140" y="1080"/>
                  </a:lnTo>
                  <a:lnTo>
                    <a:pt x="1188" y="1068"/>
                  </a:lnTo>
                  <a:lnTo>
                    <a:pt x="1230" y="1062"/>
                  </a:lnTo>
                  <a:lnTo>
                    <a:pt x="1248" y="1062"/>
                  </a:lnTo>
                  <a:lnTo>
                    <a:pt x="1452" y="990"/>
                  </a:lnTo>
                  <a:lnTo>
                    <a:pt x="1488" y="816"/>
                  </a:lnTo>
                  <a:lnTo>
                    <a:pt x="1482" y="810"/>
                  </a:lnTo>
                  <a:lnTo>
                    <a:pt x="1470" y="804"/>
                  </a:lnTo>
                  <a:lnTo>
                    <a:pt x="1464" y="798"/>
                  </a:lnTo>
                  <a:lnTo>
                    <a:pt x="1464" y="79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42" name="Rwanda">
              <a:extLst>
                <a:ext uri="{FF2B5EF4-FFF2-40B4-BE49-F238E27FC236}">
                  <a16:creationId xmlns:a16="http://schemas.microsoft.com/office/drawing/2014/main" id="{BBED0AA7-6C1D-1469-225D-7A320BE13092}"/>
                </a:ext>
              </a:extLst>
            </p:cNvPr>
            <p:cNvSpPr>
              <a:spLocks/>
            </p:cNvSpPr>
            <p:nvPr/>
          </p:nvSpPr>
          <p:spPr bwMode="gray">
            <a:xfrm>
              <a:off x="5038725" y="4111626"/>
              <a:ext cx="60325" cy="58738"/>
            </a:xfrm>
            <a:custGeom>
              <a:avLst/>
              <a:gdLst>
                <a:gd name="T0" fmla="*/ 2147483647 w 150"/>
                <a:gd name="T1" fmla="*/ 2147483647 h 150"/>
                <a:gd name="T2" fmla="*/ 2147483647 w 150"/>
                <a:gd name="T3" fmla="*/ 2147483647 h 150"/>
                <a:gd name="T4" fmla="*/ 2147483647 w 150"/>
                <a:gd name="T5" fmla="*/ 2147483647 h 150"/>
                <a:gd name="T6" fmla="*/ 2147483647 w 150"/>
                <a:gd name="T7" fmla="*/ 2147483647 h 150"/>
                <a:gd name="T8" fmla="*/ 2147483647 w 150"/>
                <a:gd name="T9" fmla="*/ 2147483647 h 150"/>
                <a:gd name="T10" fmla="*/ 2147483647 w 150"/>
                <a:gd name="T11" fmla="*/ 2147483647 h 150"/>
                <a:gd name="T12" fmla="*/ 2147483647 w 150"/>
                <a:gd name="T13" fmla="*/ 2147483647 h 150"/>
                <a:gd name="T14" fmla="*/ 2147483647 w 150"/>
                <a:gd name="T15" fmla="*/ 2147483647 h 150"/>
                <a:gd name="T16" fmla="*/ 2147483647 w 150"/>
                <a:gd name="T17" fmla="*/ 2147483647 h 150"/>
                <a:gd name="T18" fmla="*/ 2147483647 w 150"/>
                <a:gd name="T19" fmla="*/ 2147483647 h 150"/>
                <a:gd name="T20" fmla="*/ 2147483647 w 150"/>
                <a:gd name="T21" fmla="*/ 2147483647 h 150"/>
                <a:gd name="T22" fmla="*/ 2147483647 w 150"/>
                <a:gd name="T23" fmla="*/ 2147483647 h 150"/>
                <a:gd name="T24" fmla="*/ 2147483647 w 150"/>
                <a:gd name="T25" fmla="*/ 2147483647 h 150"/>
                <a:gd name="T26" fmla="*/ 2147483647 w 150"/>
                <a:gd name="T27" fmla="*/ 0 h 150"/>
                <a:gd name="T28" fmla="*/ 2147483647 w 150"/>
                <a:gd name="T29" fmla="*/ 2147483647 h 150"/>
                <a:gd name="T30" fmla="*/ 2147483647 w 150"/>
                <a:gd name="T31" fmla="*/ 2147483647 h 150"/>
                <a:gd name="T32" fmla="*/ 2147483647 w 150"/>
                <a:gd name="T33" fmla="*/ 2147483647 h 150"/>
                <a:gd name="T34" fmla="*/ 2147483647 w 150"/>
                <a:gd name="T35" fmla="*/ 2147483647 h 150"/>
                <a:gd name="T36" fmla="*/ 2147483647 w 150"/>
                <a:gd name="T37" fmla="*/ 2147483647 h 150"/>
                <a:gd name="T38" fmla="*/ 2147483647 w 150"/>
                <a:gd name="T39" fmla="*/ 2147483647 h 150"/>
                <a:gd name="T40" fmla="*/ 2147483647 w 150"/>
                <a:gd name="T41" fmla="*/ 2147483647 h 150"/>
                <a:gd name="T42" fmla="*/ 2147483647 w 150"/>
                <a:gd name="T43" fmla="*/ 2147483647 h 150"/>
                <a:gd name="T44" fmla="*/ 2147483647 w 150"/>
                <a:gd name="T45" fmla="*/ 2147483647 h 150"/>
                <a:gd name="T46" fmla="*/ 2147483647 w 150"/>
                <a:gd name="T47" fmla="*/ 2147483647 h 150"/>
                <a:gd name="T48" fmla="*/ 2147483647 w 150"/>
                <a:gd name="T49" fmla="*/ 2147483647 h 150"/>
                <a:gd name="T50" fmla="*/ 2147483647 w 150"/>
                <a:gd name="T51" fmla="*/ 2147483647 h 150"/>
                <a:gd name="T52" fmla="*/ 2147483647 w 150"/>
                <a:gd name="T53" fmla="*/ 2147483647 h 150"/>
                <a:gd name="T54" fmla="*/ 2147483647 w 150"/>
                <a:gd name="T55" fmla="*/ 2147483647 h 150"/>
                <a:gd name="T56" fmla="*/ 2147483647 w 150"/>
                <a:gd name="T57" fmla="*/ 2147483647 h 150"/>
                <a:gd name="T58" fmla="*/ 2147483647 w 150"/>
                <a:gd name="T59" fmla="*/ 2147483647 h 150"/>
                <a:gd name="T60" fmla="*/ 0 w 150"/>
                <a:gd name="T61" fmla="*/ 2147483647 h 150"/>
                <a:gd name="T62" fmla="*/ 0 w 150"/>
                <a:gd name="T63" fmla="*/ 2147483647 h 150"/>
                <a:gd name="T64" fmla="*/ 2147483647 w 150"/>
                <a:gd name="T65" fmla="*/ 2147483647 h 150"/>
                <a:gd name="T66" fmla="*/ 2147483647 w 150"/>
                <a:gd name="T67" fmla="*/ 2147483647 h 150"/>
                <a:gd name="T68" fmla="*/ 2147483647 w 150"/>
                <a:gd name="T69" fmla="*/ 2147483647 h 150"/>
                <a:gd name="T70" fmla="*/ 2147483647 w 150"/>
                <a:gd name="T71" fmla="*/ 2147483647 h 150"/>
                <a:gd name="T72" fmla="*/ 2147483647 w 150"/>
                <a:gd name="T73" fmla="*/ 2147483647 h 15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0"/>
                <a:gd name="T112" fmla="*/ 0 h 150"/>
                <a:gd name="T113" fmla="*/ 150 w 150"/>
                <a:gd name="T114" fmla="*/ 150 h 15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0" h="150">
                  <a:moveTo>
                    <a:pt x="48" y="150"/>
                  </a:moveTo>
                  <a:lnTo>
                    <a:pt x="54" y="150"/>
                  </a:lnTo>
                  <a:lnTo>
                    <a:pt x="60" y="144"/>
                  </a:lnTo>
                  <a:lnTo>
                    <a:pt x="72" y="138"/>
                  </a:lnTo>
                  <a:lnTo>
                    <a:pt x="78" y="114"/>
                  </a:lnTo>
                  <a:lnTo>
                    <a:pt x="138" y="114"/>
                  </a:lnTo>
                  <a:lnTo>
                    <a:pt x="150" y="102"/>
                  </a:lnTo>
                  <a:lnTo>
                    <a:pt x="150" y="72"/>
                  </a:lnTo>
                  <a:lnTo>
                    <a:pt x="144" y="66"/>
                  </a:lnTo>
                  <a:lnTo>
                    <a:pt x="144" y="48"/>
                  </a:lnTo>
                  <a:lnTo>
                    <a:pt x="138" y="42"/>
                  </a:lnTo>
                  <a:lnTo>
                    <a:pt x="132" y="30"/>
                  </a:lnTo>
                  <a:lnTo>
                    <a:pt x="126" y="24"/>
                  </a:lnTo>
                  <a:lnTo>
                    <a:pt x="132" y="0"/>
                  </a:lnTo>
                  <a:lnTo>
                    <a:pt x="108" y="6"/>
                  </a:lnTo>
                  <a:lnTo>
                    <a:pt x="108" y="12"/>
                  </a:lnTo>
                  <a:lnTo>
                    <a:pt x="102" y="18"/>
                  </a:lnTo>
                  <a:lnTo>
                    <a:pt x="90" y="42"/>
                  </a:lnTo>
                  <a:lnTo>
                    <a:pt x="84" y="42"/>
                  </a:lnTo>
                  <a:lnTo>
                    <a:pt x="72" y="30"/>
                  </a:lnTo>
                  <a:lnTo>
                    <a:pt x="54" y="30"/>
                  </a:lnTo>
                  <a:lnTo>
                    <a:pt x="48" y="36"/>
                  </a:lnTo>
                  <a:lnTo>
                    <a:pt x="24" y="48"/>
                  </a:lnTo>
                  <a:lnTo>
                    <a:pt x="18" y="54"/>
                  </a:lnTo>
                  <a:lnTo>
                    <a:pt x="18" y="60"/>
                  </a:lnTo>
                  <a:lnTo>
                    <a:pt x="24" y="72"/>
                  </a:lnTo>
                  <a:lnTo>
                    <a:pt x="30" y="78"/>
                  </a:lnTo>
                  <a:lnTo>
                    <a:pt x="30" y="90"/>
                  </a:lnTo>
                  <a:lnTo>
                    <a:pt x="18" y="102"/>
                  </a:lnTo>
                  <a:lnTo>
                    <a:pt x="6" y="108"/>
                  </a:lnTo>
                  <a:lnTo>
                    <a:pt x="0" y="120"/>
                  </a:lnTo>
                  <a:lnTo>
                    <a:pt x="0" y="126"/>
                  </a:lnTo>
                  <a:lnTo>
                    <a:pt x="6" y="132"/>
                  </a:lnTo>
                  <a:lnTo>
                    <a:pt x="30" y="132"/>
                  </a:lnTo>
                  <a:lnTo>
                    <a:pt x="36" y="144"/>
                  </a:lnTo>
                  <a:lnTo>
                    <a:pt x="42" y="150"/>
                  </a:lnTo>
                  <a:lnTo>
                    <a:pt x="48" y="15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43" name="Russia (Urup,Simushir)">
              <a:extLst>
                <a:ext uri="{FF2B5EF4-FFF2-40B4-BE49-F238E27FC236}">
                  <a16:creationId xmlns:a16="http://schemas.microsoft.com/office/drawing/2014/main" id="{E19FAC3D-56A7-2741-E305-3CAD3B417C01}"/>
                </a:ext>
              </a:extLst>
            </p:cNvPr>
            <p:cNvSpPr>
              <a:spLocks noEditPoints="1"/>
            </p:cNvSpPr>
            <p:nvPr/>
          </p:nvSpPr>
          <p:spPr bwMode="gray">
            <a:xfrm>
              <a:off x="8004175" y="2178051"/>
              <a:ext cx="122237" cy="482600"/>
            </a:xfrm>
            <a:custGeom>
              <a:avLst/>
              <a:gdLst>
                <a:gd name="T0" fmla="*/ 0 w 300"/>
                <a:gd name="T1" fmla="*/ 2147483647 h 1194"/>
                <a:gd name="T2" fmla="*/ 2147483647 w 300"/>
                <a:gd name="T3" fmla="*/ 2147483647 h 1194"/>
                <a:gd name="T4" fmla="*/ 2147483647 w 300"/>
                <a:gd name="T5" fmla="*/ 2147483647 h 1194"/>
                <a:gd name="T6" fmla="*/ 2147483647 w 300"/>
                <a:gd name="T7" fmla="*/ 2147483647 h 1194"/>
                <a:gd name="T8" fmla="*/ 0 w 300"/>
                <a:gd name="T9" fmla="*/ 2147483647 h 1194"/>
                <a:gd name="T10" fmla="*/ 2147483647 w 300"/>
                <a:gd name="T11" fmla="*/ 2147483647 h 1194"/>
                <a:gd name="T12" fmla="*/ 2147483647 w 300"/>
                <a:gd name="T13" fmla="*/ 2147483647 h 1194"/>
                <a:gd name="T14" fmla="*/ 2147483647 w 300"/>
                <a:gd name="T15" fmla="*/ 2147483647 h 1194"/>
                <a:gd name="T16" fmla="*/ 2147483647 w 300"/>
                <a:gd name="T17" fmla="*/ 2147483647 h 1194"/>
                <a:gd name="T18" fmla="*/ 2147483647 w 300"/>
                <a:gd name="T19" fmla="*/ 2147483647 h 1194"/>
                <a:gd name="T20" fmla="*/ 2147483647 w 300"/>
                <a:gd name="T21" fmla="*/ 2147483647 h 1194"/>
                <a:gd name="T22" fmla="*/ 2147483647 w 300"/>
                <a:gd name="T23" fmla="*/ 2147483647 h 1194"/>
                <a:gd name="T24" fmla="*/ 2147483647 w 300"/>
                <a:gd name="T25" fmla="*/ 2147483647 h 1194"/>
                <a:gd name="T26" fmla="*/ 2147483647 w 300"/>
                <a:gd name="T27" fmla="*/ 2147483647 h 1194"/>
                <a:gd name="T28" fmla="*/ 2147483647 w 300"/>
                <a:gd name="T29" fmla="*/ 2147483647 h 1194"/>
                <a:gd name="T30" fmla="*/ 2147483647 w 300"/>
                <a:gd name="T31" fmla="*/ 2147483647 h 1194"/>
                <a:gd name="T32" fmla="*/ 2147483647 w 300"/>
                <a:gd name="T33" fmla="*/ 2147483647 h 1194"/>
                <a:gd name="T34" fmla="*/ 2147483647 w 300"/>
                <a:gd name="T35" fmla="*/ 2147483647 h 1194"/>
                <a:gd name="T36" fmla="*/ 2147483647 w 300"/>
                <a:gd name="T37" fmla="*/ 2147483647 h 1194"/>
                <a:gd name="T38" fmla="*/ 2147483647 w 300"/>
                <a:gd name="T39" fmla="*/ 2147483647 h 1194"/>
                <a:gd name="T40" fmla="*/ 2147483647 w 300"/>
                <a:gd name="T41" fmla="*/ 2147483647 h 1194"/>
                <a:gd name="T42" fmla="*/ 2147483647 w 300"/>
                <a:gd name="T43" fmla="*/ 2147483647 h 1194"/>
                <a:gd name="T44" fmla="*/ 2147483647 w 300"/>
                <a:gd name="T45" fmla="*/ 2147483647 h 1194"/>
                <a:gd name="T46" fmla="*/ 2147483647 w 300"/>
                <a:gd name="T47" fmla="*/ 2147483647 h 1194"/>
                <a:gd name="T48" fmla="*/ 2147483647 w 300"/>
                <a:gd name="T49" fmla="*/ 2147483647 h 1194"/>
                <a:gd name="T50" fmla="*/ 2147483647 w 300"/>
                <a:gd name="T51" fmla="*/ 2147483647 h 1194"/>
                <a:gd name="T52" fmla="*/ 2147483647 w 300"/>
                <a:gd name="T53" fmla="*/ 2147483647 h 1194"/>
                <a:gd name="T54" fmla="*/ 2147483647 w 300"/>
                <a:gd name="T55" fmla="*/ 2147483647 h 1194"/>
                <a:gd name="T56" fmla="*/ 2147483647 w 300"/>
                <a:gd name="T57" fmla="*/ 2147483647 h 1194"/>
                <a:gd name="T58" fmla="*/ 2147483647 w 300"/>
                <a:gd name="T59" fmla="*/ 2147483647 h 1194"/>
                <a:gd name="T60" fmla="*/ 2147483647 w 300"/>
                <a:gd name="T61" fmla="*/ 2147483647 h 1194"/>
                <a:gd name="T62" fmla="*/ 2147483647 w 300"/>
                <a:gd name="T63" fmla="*/ 2147483647 h 1194"/>
                <a:gd name="T64" fmla="*/ 2147483647 w 300"/>
                <a:gd name="T65" fmla="*/ 2147483647 h 1194"/>
                <a:gd name="T66" fmla="*/ 2147483647 w 300"/>
                <a:gd name="T67" fmla="*/ 2147483647 h 1194"/>
                <a:gd name="T68" fmla="*/ 2147483647 w 300"/>
                <a:gd name="T69" fmla="*/ 2147483647 h 1194"/>
                <a:gd name="T70" fmla="*/ 2147483647 w 300"/>
                <a:gd name="T71" fmla="*/ 2147483647 h 1194"/>
                <a:gd name="T72" fmla="*/ 2147483647 w 300"/>
                <a:gd name="T73" fmla="*/ 2147483647 h 1194"/>
                <a:gd name="T74" fmla="*/ 2147483647 w 300"/>
                <a:gd name="T75" fmla="*/ 2147483647 h 1194"/>
                <a:gd name="T76" fmla="*/ 2147483647 w 300"/>
                <a:gd name="T77" fmla="*/ 2147483647 h 1194"/>
                <a:gd name="T78" fmla="*/ 2147483647 w 300"/>
                <a:gd name="T79" fmla="*/ 2147483647 h 1194"/>
                <a:gd name="T80" fmla="*/ 2147483647 w 300"/>
                <a:gd name="T81" fmla="*/ 2147483647 h 1194"/>
                <a:gd name="T82" fmla="*/ 2147483647 w 300"/>
                <a:gd name="T83" fmla="*/ 2147483647 h 1194"/>
                <a:gd name="T84" fmla="*/ 2147483647 w 300"/>
                <a:gd name="T85" fmla="*/ 2147483647 h 1194"/>
                <a:gd name="T86" fmla="*/ 2147483647 w 300"/>
                <a:gd name="T87" fmla="*/ 2147483647 h 1194"/>
                <a:gd name="T88" fmla="*/ 2147483647 w 300"/>
                <a:gd name="T89" fmla="*/ 2147483647 h 1194"/>
                <a:gd name="T90" fmla="*/ 2147483647 w 300"/>
                <a:gd name="T91" fmla="*/ 2147483647 h 1194"/>
                <a:gd name="T92" fmla="*/ 2147483647 w 300"/>
                <a:gd name="T93" fmla="*/ 2147483647 h 1194"/>
                <a:gd name="T94" fmla="*/ 2147483647 w 300"/>
                <a:gd name="T95" fmla="*/ 2147483647 h 1194"/>
                <a:gd name="T96" fmla="*/ 2147483647 w 300"/>
                <a:gd name="T97" fmla="*/ 2147483647 h 1194"/>
                <a:gd name="T98" fmla="*/ 2147483647 w 300"/>
                <a:gd name="T99" fmla="*/ 0 h 1194"/>
                <a:gd name="T100" fmla="*/ 2147483647 w 300"/>
                <a:gd name="T101" fmla="*/ 2147483647 h 11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0"/>
                <a:gd name="T154" fmla="*/ 0 h 1194"/>
                <a:gd name="T155" fmla="*/ 300 w 300"/>
                <a:gd name="T156" fmla="*/ 1194 h 119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0" h="1194">
                  <a:moveTo>
                    <a:pt x="0" y="1194"/>
                  </a:moveTo>
                  <a:lnTo>
                    <a:pt x="12" y="1188"/>
                  </a:lnTo>
                  <a:lnTo>
                    <a:pt x="36" y="1146"/>
                  </a:lnTo>
                  <a:lnTo>
                    <a:pt x="18" y="1134"/>
                  </a:lnTo>
                  <a:lnTo>
                    <a:pt x="0" y="1194"/>
                  </a:lnTo>
                  <a:close/>
                  <a:moveTo>
                    <a:pt x="114" y="1068"/>
                  </a:moveTo>
                  <a:lnTo>
                    <a:pt x="72" y="1062"/>
                  </a:lnTo>
                  <a:lnTo>
                    <a:pt x="54" y="1134"/>
                  </a:lnTo>
                  <a:lnTo>
                    <a:pt x="66" y="1134"/>
                  </a:lnTo>
                  <a:lnTo>
                    <a:pt x="84" y="1104"/>
                  </a:lnTo>
                  <a:lnTo>
                    <a:pt x="132" y="1074"/>
                  </a:lnTo>
                  <a:lnTo>
                    <a:pt x="120" y="1050"/>
                  </a:lnTo>
                  <a:lnTo>
                    <a:pt x="114" y="1068"/>
                  </a:lnTo>
                  <a:close/>
                  <a:moveTo>
                    <a:pt x="192" y="1008"/>
                  </a:moveTo>
                  <a:lnTo>
                    <a:pt x="186" y="1008"/>
                  </a:lnTo>
                  <a:lnTo>
                    <a:pt x="180" y="1020"/>
                  </a:lnTo>
                  <a:lnTo>
                    <a:pt x="174" y="1026"/>
                  </a:lnTo>
                  <a:lnTo>
                    <a:pt x="168" y="1038"/>
                  </a:lnTo>
                  <a:lnTo>
                    <a:pt x="168" y="1044"/>
                  </a:lnTo>
                  <a:lnTo>
                    <a:pt x="174" y="1050"/>
                  </a:lnTo>
                  <a:lnTo>
                    <a:pt x="180" y="1050"/>
                  </a:lnTo>
                  <a:lnTo>
                    <a:pt x="198" y="1032"/>
                  </a:lnTo>
                  <a:lnTo>
                    <a:pt x="198" y="1014"/>
                  </a:lnTo>
                  <a:lnTo>
                    <a:pt x="192" y="1008"/>
                  </a:lnTo>
                  <a:close/>
                  <a:moveTo>
                    <a:pt x="282" y="636"/>
                  </a:moveTo>
                  <a:lnTo>
                    <a:pt x="264" y="654"/>
                  </a:lnTo>
                  <a:lnTo>
                    <a:pt x="276" y="678"/>
                  </a:lnTo>
                  <a:lnTo>
                    <a:pt x="258" y="678"/>
                  </a:lnTo>
                  <a:lnTo>
                    <a:pt x="258" y="702"/>
                  </a:lnTo>
                  <a:lnTo>
                    <a:pt x="282" y="702"/>
                  </a:lnTo>
                  <a:lnTo>
                    <a:pt x="294" y="684"/>
                  </a:lnTo>
                  <a:lnTo>
                    <a:pt x="282" y="654"/>
                  </a:lnTo>
                  <a:lnTo>
                    <a:pt x="300" y="654"/>
                  </a:lnTo>
                  <a:lnTo>
                    <a:pt x="282" y="636"/>
                  </a:lnTo>
                  <a:close/>
                  <a:moveTo>
                    <a:pt x="276" y="768"/>
                  </a:moveTo>
                  <a:lnTo>
                    <a:pt x="294" y="750"/>
                  </a:lnTo>
                  <a:lnTo>
                    <a:pt x="270" y="732"/>
                  </a:lnTo>
                  <a:lnTo>
                    <a:pt x="276" y="768"/>
                  </a:lnTo>
                  <a:close/>
                  <a:moveTo>
                    <a:pt x="258" y="954"/>
                  </a:moveTo>
                  <a:lnTo>
                    <a:pt x="258" y="924"/>
                  </a:lnTo>
                  <a:lnTo>
                    <a:pt x="240" y="948"/>
                  </a:lnTo>
                  <a:lnTo>
                    <a:pt x="258" y="954"/>
                  </a:lnTo>
                  <a:close/>
                  <a:moveTo>
                    <a:pt x="252" y="858"/>
                  </a:moveTo>
                  <a:lnTo>
                    <a:pt x="270" y="858"/>
                  </a:lnTo>
                  <a:lnTo>
                    <a:pt x="252" y="840"/>
                  </a:lnTo>
                  <a:lnTo>
                    <a:pt x="252" y="858"/>
                  </a:lnTo>
                  <a:close/>
                  <a:moveTo>
                    <a:pt x="126" y="24"/>
                  </a:moveTo>
                  <a:lnTo>
                    <a:pt x="144" y="60"/>
                  </a:lnTo>
                  <a:lnTo>
                    <a:pt x="174" y="24"/>
                  </a:lnTo>
                  <a:lnTo>
                    <a:pt x="162" y="0"/>
                  </a:lnTo>
                  <a:lnTo>
                    <a:pt x="126" y="24"/>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44" name="Russia">
              <a:extLst>
                <a:ext uri="{FF2B5EF4-FFF2-40B4-BE49-F238E27FC236}">
                  <a16:creationId xmlns:a16="http://schemas.microsoft.com/office/drawing/2014/main" id="{4D6AA335-E833-3E22-B5FD-C116DE86A27A}"/>
                </a:ext>
              </a:extLst>
            </p:cNvPr>
            <p:cNvSpPr>
              <a:spLocks noEditPoints="1"/>
            </p:cNvSpPr>
            <p:nvPr/>
          </p:nvSpPr>
          <p:spPr bwMode="gray">
            <a:xfrm>
              <a:off x="4737100" y="1582738"/>
              <a:ext cx="3641725" cy="1158875"/>
            </a:xfrm>
            <a:custGeom>
              <a:avLst/>
              <a:gdLst>
                <a:gd name="T0" fmla="*/ 2147483647 w 9048"/>
                <a:gd name="T1" fmla="*/ 2147483647 h 2880"/>
                <a:gd name="T2" fmla="*/ 2147483647 w 9048"/>
                <a:gd name="T3" fmla="*/ 2147483647 h 2880"/>
                <a:gd name="T4" fmla="*/ 2147483647 w 9048"/>
                <a:gd name="T5" fmla="*/ 2147483647 h 2880"/>
                <a:gd name="T6" fmla="*/ 2147483647 w 9048"/>
                <a:gd name="T7" fmla="*/ 2147483647 h 2880"/>
                <a:gd name="T8" fmla="*/ 2147483647 w 9048"/>
                <a:gd name="T9" fmla="*/ 2147483647 h 2880"/>
                <a:gd name="T10" fmla="*/ 2147483647 w 9048"/>
                <a:gd name="T11" fmla="*/ 2147483647 h 2880"/>
                <a:gd name="T12" fmla="*/ 2147483647 w 9048"/>
                <a:gd name="T13" fmla="*/ 2147483647 h 2880"/>
                <a:gd name="T14" fmla="*/ 2147483647 w 9048"/>
                <a:gd name="T15" fmla="*/ 2147483647 h 2880"/>
                <a:gd name="T16" fmla="*/ 2147483647 w 9048"/>
                <a:gd name="T17" fmla="*/ 2147483647 h 2880"/>
                <a:gd name="T18" fmla="*/ 2147483647 w 9048"/>
                <a:gd name="T19" fmla="*/ 2147483647 h 2880"/>
                <a:gd name="T20" fmla="*/ 2147483647 w 9048"/>
                <a:gd name="T21" fmla="*/ 2147483647 h 2880"/>
                <a:gd name="T22" fmla="*/ 2147483647 w 9048"/>
                <a:gd name="T23" fmla="*/ 2147483647 h 2880"/>
                <a:gd name="T24" fmla="*/ 2147483647 w 9048"/>
                <a:gd name="T25" fmla="*/ 2147483647 h 2880"/>
                <a:gd name="T26" fmla="*/ 2147483647 w 9048"/>
                <a:gd name="T27" fmla="*/ 2147483647 h 2880"/>
                <a:gd name="T28" fmla="*/ 2147483647 w 9048"/>
                <a:gd name="T29" fmla="*/ 2147483647 h 2880"/>
                <a:gd name="T30" fmla="*/ 2147483647 w 9048"/>
                <a:gd name="T31" fmla="*/ 2147483647 h 2880"/>
                <a:gd name="T32" fmla="*/ 2147483647 w 9048"/>
                <a:gd name="T33" fmla="*/ 2147483647 h 2880"/>
                <a:gd name="T34" fmla="*/ 2147483647 w 9048"/>
                <a:gd name="T35" fmla="*/ 2147483647 h 2880"/>
                <a:gd name="T36" fmla="*/ 2147483647 w 9048"/>
                <a:gd name="T37" fmla="*/ 2147483647 h 2880"/>
                <a:gd name="T38" fmla="*/ 2147483647 w 9048"/>
                <a:gd name="T39" fmla="*/ 2147483647 h 2880"/>
                <a:gd name="T40" fmla="*/ 2147483647 w 9048"/>
                <a:gd name="T41" fmla="*/ 2147483647 h 2880"/>
                <a:gd name="T42" fmla="*/ 2147483647 w 9048"/>
                <a:gd name="T43" fmla="*/ 2147483647 h 2880"/>
                <a:gd name="T44" fmla="*/ 2147483647 w 9048"/>
                <a:gd name="T45" fmla="*/ 2147483647 h 2880"/>
                <a:gd name="T46" fmla="*/ 2147483647 w 9048"/>
                <a:gd name="T47" fmla="*/ 2147483647 h 2880"/>
                <a:gd name="T48" fmla="*/ 2147483647 w 9048"/>
                <a:gd name="T49" fmla="*/ 2147483647 h 2880"/>
                <a:gd name="T50" fmla="*/ 2147483647 w 9048"/>
                <a:gd name="T51" fmla="*/ 2147483647 h 2880"/>
                <a:gd name="T52" fmla="*/ 2147483647 w 9048"/>
                <a:gd name="T53" fmla="*/ 2147483647 h 2880"/>
                <a:gd name="T54" fmla="*/ 2147483647 w 9048"/>
                <a:gd name="T55" fmla="*/ 2147483647 h 2880"/>
                <a:gd name="T56" fmla="*/ 2147483647 w 9048"/>
                <a:gd name="T57" fmla="*/ 2147483647 h 2880"/>
                <a:gd name="T58" fmla="*/ 2147483647 w 9048"/>
                <a:gd name="T59" fmla="*/ 2147483647 h 2880"/>
                <a:gd name="T60" fmla="*/ 2147483647 w 9048"/>
                <a:gd name="T61" fmla="*/ 2147483647 h 2880"/>
                <a:gd name="T62" fmla="*/ 2147483647 w 9048"/>
                <a:gd name="T63" fmla="*/ 2147483647 h 2880"/>
                <a:gd name="T64" fmla="*/ 2147483647 w 9048"/>
                <a:gd name="T65" fmla="*/ 2147483647 h 2880"/>
                <a:gd name="T66" fmla="*/ 2147483647 w 9048"/>
                <a:gd name="T67" fmla="*/ 2147483647 h 2880"/>
                <a:gd name="T68" fmla="*/ 2147483647 w 9048"/>
                <a:gd name="T69" fmla="*/ 2147483647 h 2880"/>
                <a:gd name="T70" fmla="*/ 2147483647 w 9048"/>
                <a:gd name="T71" fmla="*/ 2147483647 h 2880"/>
                <a:gd name="T72" fmla="*/ 2147483647 w 9048"/>
                <a:gd name="T73" fmla="*/ 2147483647 h 2880"/>
                <a:gd name="T74" fmla="*/ 2147483647 w 9048"/>
                <a:gd name="T75" fmla="*/ 2147483647 h 2880"/>
                <a:gd name="T76" fmla="*/ 2147483647 w 9048"/>
                <a:gd name="T77" fmla="*/ 2147483647 h 2880"/>
                <a:gd name="T78" fmla="*/ 2147483647 w 9048"/>
                <a:gd name="T79" fmla="*/ 2147483647 h 2880"/>
                <a:gd name="T80" fmla="*/ 2147483647 w 9048"/>
                <a:gd name="T81" fmla="*/ 2147483647 h 2880"/>
                <a:gd name="T82" fmla="*/ 2147483647 w 9048"/>
                <a:gd name="T83" fmla="*/ 2147483647 h 2880"/>
                <a:gd name="T84" fmla="*/ 2147483647 w 9048"/>
                <a:gd name="T85" fmla="*/ 2147483647 h 2880"/>
                <a:gd name="T86" fmla="*/ 2147483647 w 9048"/>
                <a:gd name="T87" fmla="*/ 2147483647 h 2880"/>
                <a:gd name="T88" fmla="*/ 2147483647 w 9048"/>
                <a:gd name="T89" fmla="*/ 2147483647 h 2880"/>
                <a:gd name="T90" fmla="*/ 2147483647 w 9048"/>
                <a:gd name="T91" fmla="*/ 2147483647 h 2880"/>
                <a:gd name="T92" fmla="*/ 2147483647 w 9048"/>
                <a:gd name="T93" fmla="*/ 2147483647 h 2880"/>
                <a:gd name="T94" fmla="*/ 2147483647 w 9048"/>
                <a:gd name="T95" fmla="*/ 2147483647 h 2880"/>
                <a:gd name="T96" fmla="*/ 2147483647 w 9048"/>
                <a:gd name="T97" fmla="*/ 2147483647 h 2880"/>
                <a:gd name="T98" fmla="*/ 2147483647 w 9048"/>
                <a:gd name="T99" fmla="*/ 2147483647 h 2880"/>
                <a:gd name="T100" fmla="*/ 2147483647 w 9048"/>
                <a:gd name="T101" fmla="*/ 2147483647 h 2880"/>
                <a:gd name="T102" fmla="*/ 2147483647 w 9048"/>
                <a:gd name="T103" fmla="*/ 2147483647 h 2880"/>
                <a:gd name="T104" fmla="*/ 2147483647 w 9048"/>
                <a:gd name="T105" fmla="*/ 2147483647 h 2880"/>
                <a:gd name="T106" fmla="*/ 2147483647 w 9048"/>
                <a:gd name="T107" fmla="*/ 2147483647 h 2880"/>
                <a:gd name="T108" fmla="*/ 2147483647 w 9048"/>
                <a:gd name="T109" fmla="*/ 2147483647 h 2880"/>
                <a:gd name="T110" fmla="*/ 2147483647 w 9048"/>
                <a:gd name="T111" fmla="*/ 2147483647 h 2880"/>
                <a:gd name="T112" fmla="*/ 2147483647 w 9048"/>
                <a:gd name="T113" fmla="*/ 2147483647 h 2880"/>
                <a:gd name="T114" fmla="*/ 2147483647 w 9048"/>
                <a:gd name="T115" fmla="*/ 2147483647 h 2880"/>
                <a:gd name="T116" fmla="*/ 2147483647 w 9048"/>
                <a:gd name="T117" fmla="*/ 2147483647 h 2880"/>
                <a:gd name="T118" fmla="*/ 2147483647 w 9048"/>
                <a:gd name="T119" fmla="*/ 2147483647 h 2880"/>
                <a:gd name="T120" fmla="*/ 2147483647 w 9048"/>
                <a:gd name="T121" fmla="*/ 2147483647 h 2880"/>
                <a:gd name="T122" fmla="*/ 2147483647 w 9048"/>
                <a:gd name="T123" fmla="*/ 2147483647 h 2880"/>
                <a:gd name="T124" fmla="*/ 2147483647 w 9048"/>
                <a:gd name="T125" fmla="*/ 2147483647 h 288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48"/>
                <a:gd name="T190" fmla="*/ 0 h 2880"/>
                <a:gd name="T191" fmla="*/ 9048 w 9048"/>
                <a:gd name="T192" fmla="*/ 2880 h 288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48" h="2880">
                  <a:moveTo>
                    <a:pt x="2790" y="546"/>
                  </a:moveTo>
                  <a:lnTo>
                    <a:pt x="2760" y="540"/>
                  </a:lnTo>
                  <a:lnTo>
                    <a:pt x="2736" y="558"/>
                  </a:lnTo>
                  <a:lnTo>
                    <a:pt x="2778" y="570"/>
                  </a:lnTo>
                  <a:lnTo>
                    <a:pt x="2790" y="546"/>
                  </a:lnTo>
                  <a:close/>
                  <a:moveTo>
                    <a:pt x="2832" y="522"/>
                  </a:moveTo>
                  <a:lnTo>
                    <a:pt x="2820" y="516"/>
                  </a:lnTo>
                  <a:lnTo>
                    <a:pt x="2814" y="510"/>
                  </a:lnTo>
                  <a:lnTo>
                    <a:pt x="2808" y="510"/>
                  </a:lnTo>
                  <a:lnTo>
                    <a:pt x="2808" y="528"/>
                  </a:lnTo>
                  <a:lnTo>
                    <a:pt x="2820" y="534"/>
                  </a:lnTo>
                  <a:lnTo>
                    <a:pt x="2832" y="534"/>
                  </a:lnTo>
                  <a:lnTo>
                    <a:pt x="2844" y="540"/>
                  </a:lnTo>
                  <a:lnTo>
                    <a:pt x="2850" y="540"/>
                  </a:lnTo>
                  <a:lnTo>
                    <a:pt x="2850" y="534"/>
                  </a:lnTo>
                  <a:lnTo>
                    <a:pt x="2844" y="528"/>
                  </a:lnTo>
                  <a:lnTo>
                    <a:pt x="2832" y="522"/>
                  </a:lnTo>
                  <a:close/>
                  <a:moveTo>
                    <a:pt x="1704" y="18"/>
                  </a:moveTo>
                  <a:lnTo>
                    <a:pt x="1710" y="18"/>
                  </a:lnTo>
                  <a:lnTo>
                    <a:pt x="1716" y="12"/>
                  </a:lnTo>
                  <a:lnTo>
                    <a:pt x="1728" y="6"/>
                  </a:lnTo>
                  <a:lnTo>
                    <a:pt x="1734" y="0"/>
                  </a:lnTo>
                  <a:lnTo>
                    <a:pt x="1644" y="0"/>
                  </a:lnTo>
                  <a:lnTo>
                    <a:pt x="1638" y="12"/>
                  </a:lnTo>
                  <a:lnTo>
                    <a:pt x="1680" y="12"/>
                  </a:lnTo>
                  <a:lnTo>
                    <a:pt x="1686" y="18"/>
                  </a:lnTo>
                  <a:lnTo>
                    <a:pt x="1704" y="18"/>
                  </a:lnTo>
                  <a:close/>
                  <a:moveTo>
                    <a:pt x="1740" y="60"/>
                  </a:moveTo>
                  <a:lnTo>
                    <a:pt x="1746" y="60"/>
                  </a:lnTo>
                  <a:lnTo>
                    <a:pt x="1758" y="48"/>
                  </a:lnTo>
                  <a:lnTo>
                    <a:pt x="1764" y="48"/>
                  </a:lnTo>
                  <a:lnTo>
                    <a:pt x="1770" y="54"/>
                  </a:lnTo>
                  <a:lnTo>
                    <a:pt x="1782" y="54"/>
                  </a:lnTo>
                  <a:lnTo>
                    <a:pt x="1788" y="60"/>
                  </a:lnTo>
                  <a:lnTo>
                    <a:pt x="1800" y="60"/>
                  </a:lnTo>
                  <a:lnTo>
                    <a:pt x="1812" y="48"/>
                  </a:lnTo>
                  <a:lnTo>
                    <a:pt x="1812" y="36"/>
                  </a:lnTo>
                  <a:lnTo>
                    <a:pt x="1806" y="30"/>
                  </a:lnTo>
                  <a:lnTo>
                    <a:pt x="1794" y="24"/>
                  </a:lnTo>
                  <a:lnTo>
                    <a:pt x="1758" y="24"/>
                  </a:lnTo>
                  <a:lnTo>
                    <a:pt x="1710" y="48"/>
                  </a:lnTo>
                  <a:lnTo>
                    <a:pt x="1716" y="54"/>
                  </a:lnTo>
                  <a:lnTo>
                    <a:pt x="1728" y="60"/>
                  </a:lnTo>
                  <a:lnTo>
                    <a:pt x="1740" y="60"/>
                  </a:lnTo>
                  <a:close/>
                  <a:moveTo>
                    <a:pt x="2382" y="510"/>
                  </a:moveTo>
                  <a:lnTo>
                    <a:pt x="2400" y="504"/>
                  </a:lnTo>
                  <a:lnTo>
                    <a:pt x="2412" y="498"/>
                  </a:lnTo>
                  <a:lnTo>
                    <a:pt x="2412" y="486"/>
                  </a:lnTo>
                  <a:lnTo>
                    <a:pt x="2406" y="486"/>
                  </a:lnTo>
                  <a:lnTo>
                    <a:pt x="2400" y="480"/>
                  </a:lnTo>
                  <a:lnTo>
                    <a:pt x="2346" y="480"/>
                  </a:lnTo>
                  <a:lnTo>
                    <a:pt x="2346" y="492"/>
                  </a:lnTo>
                  <a:lnTo>
                    <a:pt x="2358" y="504"/>
                  </a:lnTo>
                  <a:lnTo>
                    <a:pt x="2370" y="510"/>
                  </a:lnTo>
                  <a:lnTo>
                    <a:pt x="2382" y="510"/>
                  </a:lnTo>
                  <a:close/>
                  <a:moveTo>
                    <a:pt x="1590" y="30"/>
                  </a:moveTo>
                  <a:lnTo>
                    <a:pt x="1548" y="24"/>
                  </a:lnTo>
                  <a:lnTo>
                    <a:pt x="1554" y="36"/>
                  </a:lnTo>
                  <a:lnTo>
                    <a:pt x="1590" y="30"/>
                  </a:lnTo>
                  <a:close/>
                  <a:moveTo>
                    <a:pt x="1890" y="696"/>
                  </a:moveTo>
                  <a:lnTo>
                    <a:pt x="1896" y="708"/>
                  </a:lnTo>
                  <a:lnTo>
                    <a:pt x="1920" y="720"/>
                  </a:lnTo>
                  <a:lnTo>
                    <a:pt x="1950" y="738"/>
                  </a:lnTo>
                  <a:lnTo>
                    <a:pt x="1974" y="744"/>
                  </a:lnTo>
                  <a:lnTo>
                    <a:pt x="1992" y="738"/>
                  </a:lnTo>
                  <a:lnTo>
                    <a:pt x="1980" y="720"/>
                  </a:lnTo>
                  <a:lnTo>
                    <a:pt x="1950" y="702"/>
                  </a:lnTo>
                  <a:lnTo>
                    <a:pt x="1914" y="696"/>
                  </a:lnTo>
                  <a:lnTo>
                    <a:pt x="1890" y="696"/>
                  </a:lnTo>
                  <a:close/>
                  <a:moveTo>
                    <a:pt x="3108" y="126"/>
                  </a:moveTo>
                  <a:lnTo>
                    <a:pt x="3120" y="108"/>
                  </a:lnTo>
                  <a:lnTo>
                    <a:pt x="3030" y="108"/>
                  </a:lnTo>
                  <a:lnTo>
                    <a:pt x="3108" y="126"/>
                  </a:lnTo>
                  <a:close/>
                  <a:moveTo>
                    <a:pt x="1560" y="102"/>
                  </a:moveTo>
                  <a:lnTo>
                    <a:pt x="1632" y="102"/>
                  </a:lnTo>
                  <a:lnTo>
                    <a:pt x="1608" y="84"/>
                  </a:lnTo>
                  <a:lnTo>
                    <a:pt x="1560" y="102"/>
                  </a:lnTo>
                  <a:close/>
                  <a:moveTo>
                    <a:pt x="1572" y="60"/>
                  </a:moveTo>
                  <a:lnTo>
                    <a:pt x="1584" y="66"/>
                  </a:lnTo>
                  <a:lnTo>
                    <a:pt x="1596" y="78"/>
                  </a:lnTo>
                  <a:lnTo>
                    <a:pt x="1620" y="66"/>
                  </a:lnTo>
                  <a:lnTo>
                    <a:pt x="1620" y="72"/>
                  </a:lnTo>
                  <a:lnTo>
                    <a:pt x="1644" y="72"/>
                  </a:lnTo>
                  <a:lnTo>
                    <a:pt x="1668" y="60"/>
                  </a:lnTo>
                  <a:lnTo>
                    <a:pt x="1674" y="54"/>
                  </a:lnTo>
                  <a:lnTo>
                    <a:pt x="1680" y="54"/>
                  </a:lnTo>
                  <a:lnTo>
                    <a:pt x="1626" y="48"/>
                  </a:lnTo>
                  <a:lnTo>
                    <a:pt x="1614" y="54"/>
                  </a:lnTo>
                  <a:lnTo>
                    <a:pt x="1608" y="54"/>
                  </a:lnTo>
                  <a:lnTo>
                    <a:pt x="1602" y="48"/>
                  </a:lnTo>
                  <a:lnTo>
                    <a:pt x="1584" y="48"/>
                  </a:lnTo>
                  <a:lnTo>
                    <a:pt x="1572" y="60"/>
                  </a:lnTo>
                  <a:close/>
                  <a:moveTo>
                    <a:pt x="1662" y="36"/>
                  </a:moveTo>
                  <a:lnTo>
                    <a:pt x="1602" y="36"/>
                  </a:lnTo>
                  <a:lnTo>
                    <a:pt x="1650" y="48"/>
                  </a:lnTo>
                  <a:lnTo>
                    <a:pt x="1662" y="36"/>
                  </a:lnTo>
                  <a:close/>
                  <a:moveTo>
                    <a:pt x="1542" y="522"/>
                  </a:moveTo>
                  <a:lnTo>
                    <a:pt x="1500" y="528"/>
                  </a:lnTo>
                  <a:lnTo>
                    <a:pt x="1512" y="552"/>
                  </a:lnTo>
                  <a:lnTo>
                    <a:pt x="1542" y="534"/>
                  </a:lnTo>
                  <a:lnTo>
                    <a:pt x="1524" y="558"/>
                  </a:lnTo>
                  <a:lnTo>
                    <a:pt x="1518" y="558"/>
                  </a:lnTo>
                  <a:lnTo>
                    <a:pt x="1512" y="564"/>
                  </a:lnTo>
                  <a:lnTo>
                    <a:pt x="1506" y="564"/>
                  </a:lnTo>
                  <a:lnTo>
                    <a:pt x="1494" y="570"/>
                  </a:lnTo>
                  <a:lnTo>
                    <a:pt x="1488" y="576"/>
                  </a:lnTo>
                  <a:lnTo>
                    <a:pt x="1488" y="582"/>
                  </a:lnTo>
                  <a:lnTo>
                    <a:pt x="1500" y="594"/>
                  </a:lnTo>
                  <a:lnTo>
                    <a:pt x="1524" y="606"/>
                  </a:lnTo>
                  <a:lnTo>
                    <a:pt x="1566" y="606"/>
                  </a:lnTo>
                  <a:lnTo>
                    <a:pt x="1590" y="612"/>
                  </a:lnTo>
                  <a:lnTo>
                    <a:pt x="1608" y="618"/>
                  </a:lnTo>
                  <a:lnTo>
                    <a:pt x="1614" y="624"/>
                  </a:lnTo>
                  <a:lnTo>
                    <a:pt x="1620" y="636"/>
                  </a:lnTo>
                  <a:lnTo>
                    <a:pt x="1620" y="648"/>
                  </a:lnTo>
                  <a:lnTo>
                    <a:pt x="1626" y="654"/>
                  </a:lnTo>
                  <a:lnTo>
                    <a:pt x="1626" y="660"/>
                  </a:lnTo>
                  <a:lnTo>
                    <a:pt x="1644" y="660"/>
                  </a:lnTo>
                  <a:lnTo>
                    <a:pt x="1662" y="666"/>
                  </a:lnTo>
                  <a:lnTo>
                    <a:pt x="1674" y="666"/>
                  </a:lnTo>
                  <a:lnTo>
                    <a:pt x="1692" y="672"/>
                  </a:lnTo>
                  <a:lnTo>
                    <a:pt x="1704" y="672"/>
                  </a:lnTo>
                  <a:lnTo>
                    <a:pt x="1818" y="666"/>
                  </a:lnTo>
                  <a:lnTo>
                    <a:pt x="1806" y="666"/>
                  </a:lnTo>
                  <a:lnTo>
                    <a:pt x="1734" y="642"/>
                  </a:lnTo>
                  <a:lnTo>
                    <a:pt x="1704" y="618"/>
                  </a:lnTo>
                  <a:lnTo>
                    <a:pt x="1692" y="600"/>
                  </a:lnTo>
                  <a:lnTo>
                    <a:pt x="1686" y="588"/>
                  </a:lnTo>
                  <a:lnTo>
                    <a:pt x="1674" y="582"/>
                  </a:lnTo>
                  <a:lnTo>
                    <a:pt x="1674" y="570"/>
                  </a:lnTo>
                  <a:lnTo>
                    <a:pt x="1668" y="564"/>
                  </a:lnTo>
                  <a:lnTo>
                    <a:pt x="1692" y="516"/>
                  </a:lnTo>
                  <a:lnTo>
                    <a:pt x="1686" y="510"/>
                  </a:lnTo>
                  <a:lnTo>
                    <a:pt x="1686" y="504"/>
                  </a:lnTo>
                  <a:lnTo>
                    <a:pt x="1674" y="504"/>
                  </a:lnTo>
                  <a:lnTo>
                    <a:pt x="1710" y="498"/>
                  </a:lnTo>
                  <a:lnTo>
                    <a:pt x="1698" y="480"/>
                  </a:lnTo>
                  <a:lnTo>
                    <a:pt x="1734" y="480"/>
                  </a:lnTo>
                  <a:lnTo>
                    <a:pt x="1710" y="468"/>
                  </a:lnTo>
                  <a:lnTo>
                    <a:pt x="1734" y="474"/>
                  </a:lnTo>
                  <a:lnTo>
                    <a:pt x="1740" y="462"/>
                  </a:lnTo>
                  <a:lnTo>
                    <a:pt x="1722" y="450"/>
                  </a:lnTo>
                  <a:lnTo>
                    <a:pt x="1764" y="450"/>
                  </a:lnTo>
                  <a:lnTo>
                    <a:pt x="1770" y="444"/>
                  </a:lnTo>
                  <a:lnTo>
                    <a:pt x="1752" y="426"/>
                  </a:lnTo>
                  <a:lnTo>
                    <a:pt x="1782" y="432"/>
                  </a:lnTo>
                  <a:lnTo>
                    <a:pt x="1782" y="402"/>
                  </a:lnTo>
                  <a:lnTo>
                    <a:pt x="1788" y="408"/>
                  </a:lnTo>
                  <a:lnTo>
                    <a:pt x="1800" y="414"/>
                  </a:lnTo>
                  <a:lnTo>
                    <a:pt x="1812" y="414"/>
                  </a:lnTo>
                  <a:lnTo>
                    <a:pt x="1830" y="408"/>
                  </a:lnTo>
                  <a:lnTo>
                    <a:pt x="1842" y="402"/>
                  </a:lnTo>
                  <a:lnTo>
                    <a:pt x="1860" y="390"/>
                  </a:lnTo>
                  <a:lnTo>
                    <a:pt x="1878" y="372"/>
                  </a:lnTo>
                  <a:lnTo>
                    <a:pt x="1896" y="372"/>
                  </a:lnTo>
                  <a:lnTo>
                    <a:pt x="1938" y="366"/>
                  </a:lnTo>
                  <a:lnTo>
                    <a:pt x="1992" y="354"/>
                  </a:lnTo>
                  <a:lnTo>
                    <a:pt x="2046" y="348"/>
                  </a:lnTo>
                  <a:lnTo>
                    <a:pt x="2094" y="336"/>
                  </a:lnTo>
                  <a:lnTo>
                    <a:pt x="2124" y="330"/>
                  </a:lnTo>
                  <a:lnTo>
                    <a:pt x="2136" y="324"/>
                  </a:lnTo>
                  <a:lnTo>
                    <a:pt x="2154" y="318"/>
                  </a:lnTo>
                  <a:lnTo>
                    <a:pt x="2160" y="312"/>
                  </a:lnTo>
                  <a:lnTo>
                    <a:pt x="2166" y="300"/>
                  </a:lnTo>
                  <a:lnTo>
                    <a:pt x="2166" y="294"/>
                  </a:lnTo>
                  <a:lnTo>
                    <a:pt x="2154" y="282"/>
                  </a:lnTo>
                  <a:lnTo>
                    <a:pt x="2136" y="276"/>
                  </a:lnTo>
                  <a:lnTo>
                    <a:pt x="2088" y="270"/>
                  </a:lnTo>
                  <a:lnTo>
                    <a:pt x="2046" y="276"/>
                  </a:lnTo>
                  <a:lnTo>
                    <a:pt x="2016" y="288"/>
                  </a:lnTo>
                  <a:lnTo>
                    <a:pt x="1980" y="300"/>
                  </a:lnTo>
                  <a:lnTo>
                    <a:pt x="1938" y="318"/>
                  </a:lnTo>
                  <a:lnTo>
                    <a:pt x="1860" y="318"/>
                  </a:lnTo>
                  <a:lnTo>
                    <a:pt x="1842" y="312"/>
                  </a:lnTo>
                  <a:lnTo>
                    <a:pt x="1824" y="312"/>
                  </a:lnTo>
                  <a:lnTo>
                    <a:pt x="1806" y="336"/>
                  </a:lnTo>
                  <a:lnTo>
                    <a:pt x="1782" y="318"/>
                  </a:lnTo>
                  <a:lnTo>
                    <a:pt x="1728" y="342"/>
                  </a:lnTo>
                  <a:lnTo>
                    <a:pt x="1698" y="342"/>
                  </a:lnTo>
                  <a:lnTo>
                    <a:pt x="1668" y="366"/>
                  </a:lnTo>
                  <a:lnTo>
                    <a:pt x="1692" y="372"/>
                  </a:lnTo>
                  <a:lnTo>
                    <a:pt x="1644" y="372"/>
                  </a:lnTo>
                  <a:lnTo>
                    <a:pt x="1614" y="378"/>
                  </a:lnTo>
                  <a:lnTo>
                    <a:pt x="1614" y="396"/>
                  </a:lnTo>
                  <a:lnTo>
                    <a:pt x="1638" y="378"/>
                  </a:lnTo>
                  <a:lnTo>
                    <a:pt x="1644" y="396"/>
                  </a:lnTo>
                  <a:lnTo>
                    <a:pt x="1668" y="396"/>
                  </a:lnTo>
                  <a:lnTo>
                    <a:pt x="1662" y="408"/>
                  </a:lnTo>
                  <a:lnTo>
                    <a:pt x="1620" y="408"/>
                  </a:lnTo>
                  <a:lnTo>
                    <a:pt x="1614" y="420"/>
                  </a:lnTo>
                  <a:lnTo>
                    <a:pt x="1644" y="426"/>
                  </a:lnTo>
                  <a:lnTo>
                    <a:pt x="1596" y="432"/>
                  </a:lnTo>
                  <a:lnTo>
                    <a:pt x="1632" y="438"/>
                  </a:lnTo>
                  <a:lnTo>
                    <a:pt x="1584" y="444"/>
                  </a:lnTo>
                  <a:lnTo>
                    <a:pt x="1584" y="462"/>
                  </a:lnTo>
                  <a:lnTo>
                    <a:pt x="1554" y="474"/>
                  </a:lnTo>
                  <a:lnTo>
                    <a:pt x="1560" y="486"/>
                  </a:lnTo>
                  <a:lnTo>
                    <a:pt x="1602" y="468"/>
                  </a:lnTo>
                  <a:lnTo>
                    <a:pt x="1590" y="498"/>
                  </a:lnTo>
                  <a:lnTo>
                    <a:pt x="1554" y="498"/>
                  </a:lnTo>
                  <a:lnTo>
                    <a:pt x="1542" y="504"/>
                  </a:lnTo>
                  <a:lnTo>
                    <a:pt x="1542" y="522"/>
                  </a:lnTo>
                  <a:close/>
                  <a:moveTo>
                    <a:pt x="5778" y="498"/>
                  </a:moveTo>
                  <a:lnTo>
                    <a:pt x="5850" y="486"/>
                  </a:lnTo>
                  <a:lnTo>
                    <a:pt x="5958" y="504"/>
                  </a:lnTo>
                  <a:lnTo>
                    <a:pt x="5952" y="492"/>
                  </a:lnTo>
                  <a:lnTo>
                    <a:pt x="5940" y="486"/>
                  </a:lnTo>
                  <a:lnTo>
                    <a:pt x="5928" y="474"/>
                  </a:lnTo>
                  <a:lnTo>
                    <a:pt x="5904" y="462"/>
                  </a:lnTo>
                  <a:lnTo>
                    <a:pt x="5844" y="462"/>
                  </a:lnTo>
                  <a:lnTo>
                    <a:pt x="5808" y="468"/>
                  </a:lnTo>
                  <a:lnTo>
                    <a:pt x="5796" y="468"/>
                  </a:lnTo>
                  <a:lnTo>
                    <a:pt x="5778" y="498"/>
                  </a:lnTo>
                  <a:close/>
                  <a:moveTo>
                    <a:pt x="5784" y="378"/>
                  </a:moveTo>
                  <a:lnTo>
                    <a:pt x="5838" y="384"/>
                  </a:lnTo>
                  <a:lnTo>
                    <a:pt x="5844" y="378"/>
                  </a:lnTo>
                  <a:lnTo>
                    <a:pt x="5850" y="366"/>
                  </a:lnTo>
                  <a:lnTo>
                    <a:pt x="5838" y="354"/>
                  </a:lnTo>
                  <a:lnTo>
                    <a:pt x="5802" y="354"/>
                  </a:lnTo>
                  <a:lnTo>
                    <a:pt x="5742" y="342"/>
                  </a:lnTo>
                  <a:lnTo>
                    <a:pt x="5724" y="342"/>
                  </a:lnTo>
                  <a:lnTo>
                    <a:pt x="5718" y="348"/>
                  </a:lnTo>
                  <a:lnTo>
                    <a:pt x="5730" y="354"/>
                  </a:lnTo>
                  <a:lnTo>
                    <a:pt x="5742" y="366"/>
                  </a:lnTo>
                  <a:lnTo>
                    <a:pt x="5754" y="372"/>
                  </a:lnTo>
                  <a:lnTo>
                    <a:pt x="5772" y="372"/>
                  </a:lnTo>
                  <a:lnTo>
                    <a:pt x="5778" y="378"/>
                  </a:lnTo>
                  <a:lnTo>
                    <a:pt x="5784" y="378"/>
                  </a:lnTo>
                  <a:close/>
                  <a:moveTo>
                    <a:pt x="5724" y="432"/>
                  </a:moveTo>
                  <a:lnTo>
                    <a:pt x="5712" y="444"/>
                  </a:lnTo>
                  <a:lnTo>
                    <a:pt x="5712" y="456"/>
                  </a:lnTo>
                  <a:lnTo>
                    <a:pt x="5724" y="462"/>
                  </a:lnTo>
                  <a:lnTo>
                    <a:pt x="5772" y="462"/>
                  </a:lnTo>
                  <a:lnTo>
                    <a:pt x="5778" y="456"/>
                  </a:lnTo>
                  <a:lnTo>
                    <a:pt x="5778" y="450"/>
                  </a:lnTo>
                  <a:lnTo>
                    <a:pt x="5766" y="438"/>
                  </a:lnTo>
                  <a:lnTo>
                    <a:pt x="5742" y="426"/>
                  </a:lnTo>
                  <a:lnTo>
                    <a:pt x="5730" y="426"/>
                  </a:lnTo>
                  <a:lnTo>
                    <a:pt x="5724" y="432"/>
                  </a:lnTo>
                  <a:close/>
                  <a:moveTo>
                    <a:pt x="3072" y="96"/>
                  </a:moveTo>
                  <a:lnTo>
                    <a:pt x="3192" y="96"/>
                  </a:lnTo>
                  <a:lnTo>
                    <a:pt x="3204" y="90"/>
                  </a:lnTo>
                  <a:lnTo>
                    <a:pt x="3228" y="90"/>
                  </a:lnTo>
                  <a:lnTo>
                    <a:pt x="3240" y="84"/>
                  </a:lnTo>
                  <a:lnTo>
                    <a:pt x="3240" y="72"/>
                  </a:lnTo>
                  <a:lnTo>
                    <a:pt x="3222" y="60"/>
                  </a:lnTo>
                  <a:lnTo>
                    <a:pt x="3192" y="42"/>
                  </a:lnTo>
                  <a:lnTo>
                    <a:pt x="3156" y="30"/>
                  </a:lnTo>
                  <a:lnTo>
                    <a:pt x="3132" y="24"/>
                  </a:lnTo>
                  <a:lnTo>
                    <a:pt x="3120" y="18"/>
                  </a:lnTo>
                  <a:lnTo>
                    <a:pt x="3108" y="18"/>
                  </a:lnTo>
                  <a:lnTo>
                    <a:pt x="3096" y="12"/>
                  </a:lnTo>
                  <a:lnTo>
                    <a:pt x="3060" y="12"/>
                  </a:lnTo>
                  <a:lnTo>
                    <a:pt x="3048" y="18"/>
                  </a:lnTo>
                  <a:lnTo>
                    <a:pt x="3036" y="18"/>
                  </a:lnTo>
                  <a:lnTo>
                    <a:pt x="3030" y="30"/>
                  </a:lnTo>
                  <a:lnTo>
                    <a:pt x="3030" y="42"/>
                  </a:lnTo>
                  <a:lnTo>
                    <a:pt x="3036" y="54"/>
                  </a:lnTo>
                  <a:lnTo>
                    <a:pt x="3048" y="66"/>
                  </a:lnTo>
                  <a:lnTo>
                    <a:pt x="3054" y="78"/>
                  </a:lnTo>
                  <a:lnTo>
                    <a:pt x="3072" y="96"/>
                  </a:lnTo>
                  <a:close/>
                  <a:moveTo>
                    <a:pt x="6138" y="408"/>
                  </a:moveTo>
                  <a:lnTo>
                    <a:pt x="6144" y="402"/>
                  </a:lnTo>
                  <a:lnTo>
                    <a:pt x="6132" y="396"/>
                  </a:lnTo>
                  <a:lnTo>
                    <a:pt x="6102" y="390"/>
                  </a:lnTo>
                  <a:lnTo>
                    <a:pt x="6036" y="390"/>
                  </a:lnTo>
                  <a:lnTo>
                    <a:pt x="6012" y="366"/>
                  </a:lnTo>
                  <a:lnTo>
                    <a:pt x="6000" y="360"/>
                  </a:lnTo>
                  <a:lnTo>
                    <a:pt x="5970" y="360"/>
                  </a:lnTo>
                  <a:lnTo>
                    <a:pt x="5958" y="366"/>
                  </a:lnTo>
                  <a:lnTo>
                    <a:pt x="5910" y="366"/>
                  </a:lnTo>
                  <a:lnTo>
                    <a:pt x="5946" y="390"/>
                  </a:lnTo>
                  <a:lnTo>
                    <a:pt x="5964" y="396"/>
                  </a:lnTo>
                  <a:lnTo>
                    <a:pt x="6000" y="402"/>
                  </a:lnTo>
                  <a:lnTo>
                    <a:pt x="6054" y="414"/>
                  </a:lnTo>
                  <a:lnTo>
                    <a:pt x="6102" y="414"/>
                  </a:lnTo>
                  <a:lnTo>
                    <a:pt x="6138" y="408"/>
                  </a:lnTo>
                  <a:close/>
                  <a:moveTo>
                    <a:pt x="7602" y="744"/>
                  </a:moveTo>
                  <a:lnTo>
                    <a:pt x="7596" y="732"/>
                  </a:lnTo>
                  <a:lnTo>
                    <a:pt x="7572" y="726"/>
                  </a:lnTo>
                  <a:lnTo>
                    <a:pt x="7512" y="714"/>
                  </a:lnTo>
                  <a:lnTo>
                    <a:pt x="7500" y="714"/>
                  </a:lnTo>
                  <a:lnTo>
                    <a:pt x="7512" y="726"/>
                  </a:lnTo>
                  <a:lnTo>
                    <a:pt x="7548" y="738"/>
                  </a:lnTo>
                  <a:lnTo>
                    <a:pt x="7584" y="744"/>
                  </a:lnTo>
                  <a:lnTo>
                    <a:pt x="7602" y="744"/>
                  </a:lnTo>
                  <a:close/>
                  <a:moveTo>
                    <a:pt x="3162" y="120"/>
                  </a:moveTo>
                  <a:lnTo>
                    <a:pt x="3216" y="138"/>
                  </a:lnTo>
                  <a:lnTo>
                    <a:pt x="3246" y="144"/>
                  </a:lnTo>
                  <a:lnTo>
                    <a:pt x="3264" y="144"/>
                  </a:lnTo>
                  <a:lnTo>
                    <a:pt x="3312" y="138"/>
                  </a:lnTo>
                  <a:lnTo>
                    <a:pt x="3372" y="156"/>
                  </a:lnTo>
                  <a:lnTo>
                    <a:pt x="3432" y="156"/>
                  </a:lnTo>
                  <a:lnTo>
                    <a:pt x="3426" y="138"/>
                  </a:lnTo>
                  <a:lnTo>
                    <a:pt x="3402" y="102"/>
                  </a:lnTo>
                  <a:lnTo>
                    <a:pt x="3384" y="96"/>
                  </a:lnTo>
                  <a:lnTo>
                    <a:pt x="3372" y="90"/>
                  </a:lnTo>
                  <a:lnTo>
                    <a:pt x="3354" y="96"/>
                  </a:lnTo>
                  <a:lnTo>
                    <a:pt x="3318" y="114"/>
                  </a:lnTo>
                  <a:lnTo>
                    <a:pt x="3294" y="90"/>
                  </a:lnTo>
                  <a:lnTo>
                    <a:pt x="3282" y="90"/>
                  </a:lnTo>
                  <a:lnTo>
                    <a:pt x="3210" y="102"/>
                  </a:lnTo>
                  <a:lnTo>
                    <a:pt x="3174" y="114"/>
                  </a:lnTo>
                  <a:lnTo>
                    <a:pt x="3162" y="120"/>
                  </a:lnTo>
                  <a:close/>
                  <a:moveTo>
                    <a:pt x="3582" y="198"/>
                  </a:moveTo>
                  <a:lnTo>
                    <a:pt x="3744" y="192"/>
                  </a:lnTo>
                  <a:lnTo>
                    <a:pt x="3702" y="168"/>
                  </a:lnTo>
                  <a:lnTo>
                    <a:pt x="3696" y="168"/>
                  </a:lnTo>
                  <a:lnTo>
                    <a:pt x="3690" y="162"/>
                  </a:lnTo>
                  <a:lnTo>
                    <a:pt x="3666" y="150"/>
                  </a:lnTo>
                  <a:lnTo>
                    <a:pt x="3648" y="144"/>
                  </a:lnTo>
                  <a:lnTo>
                    <a:pt x="3636" y="138"/>
                  </a:lnTo>
                  <a:lnTo>
                    <a:pt x="3618" y="138"/>
                  </a:lnTo>
                  <a:lnTo>
                    <a:pt x="3606" y="144"/>
                  </a:lnTo>
                  <a:lnTo>
                    <a:pt x="3600" y="150"/>
                  </a:lnTo>
                  <a:lnTo>
                    <a:pt x="3588" y="156"/>
                  </a:lnTo>
                  <a:lnTo>
                    <a:pt x="3588" y="150"/>
                  </a:lnTo>
                  <a:lnTo>
                    <a:pt x="3582" y="144"/>
                  </a:lnTo>
                  <a:lnTo>
                    <a:pt x="3576" y="132"/>
                  </a:lnTo>
                  <a:lnTo>
                    <a:pt x="3570" y="126"/>
                  </a:lnTo>
                  <a:lnTo>
                    <a:pt x="3546" y="114"/>
                  </a:lnTo>
                  <a:lnTo>
                    <a:pt x="3522" y="126"/>
                  </a:lnTo>
                  <a:lnTo>
                    <a:pt x="3504" y="162"/>
                  </a:lnTo>
                  <a:lnTo>
                    <a:pt x="3498" y="192"/>
                  </a:lnTo>
                  <a:lnTo>
                    <a:pt x="3492" y="210"/>
                  </a:lnTo>
                  <a:lnTo>
                    <a:pt x="3516" y="222"/>
                  </a:lnTo>
                  <a:lnTo>
                    <a:pt x="3534" y="216"/>
                  </a:lnTo>
                  <a:lnTo>
                    <a:pt x="3546" y="216"/>
                  </a:lnTo>
                  <a:lnTo>
                    <a:pt x="3582" y="198"/>
                  </a:lnTo>
                  <a:close/>
                  <a:moveTo>
                    <a:pt x="5622" y="420"/>
                  </a:moveTo>
                  <a:lnTo>
                    <a:pt x="5640" y="390"/>
                  </a:lnTo>
                  <a:lnTo>
                    <a:pt x="5754" y="390"/>
                  </a:lnTo>
                  <a:lnTo>
                    <a:pt x="5688" y="360"/>
                  </a:lnTo>
                  <a:lnTo>
                    <a:pt x="5700" y="336"/>
                  </a:lnTo>
                  <a:lnTo>
                    <a:pt x="5610" y="318"/>
                  </a:lnTo>
                  <a:lnTo>
                    <a:pt x="5628" y="348"/>
                  </a:lnTo>
                  <a:lnTo>
                    <a:pt x="5616" y="342"/>
                  </a:lnTo>
                  <a:lnTo>
                    <a:pt x="5592" y="336"/>
                  </a:lnTo>
                  <a:lnTo>
                    <a:pt x="5556" y="330"/>
                  </a:lnTo>
                  <a:lnTo>
                    <a:pt x="5514" y="318"/>
                  </a:lnTo>
                  <a:lnTo>
                    <a:pt x="5454" y="318"/>
                  </a:lnTo>
                  <a:lnTo>
                    <a:pt x="5448" y="330"/>
                  </a:lnTo>
                  <a:lnTo>
                    <a:pt x="5460" y="354"/>
                  </a:lnTo>
                  <a:lnTo>
                    <a:pt x="5496" y="372"/>
                  </a:lnTo>
                  <a:lnTo>
                    <a:pt x="5538" y="390"/>
                  </a:lnTo>
                  <a:lnTo>
                    <a:pt x="5574" y="408"/>
                  </a:lnTo>
                  <a:lnTo>
                    <a:pt x="5610" y="414"/>
                  </a:lnTo>
                  <a:lnTo>
                    <a:pt x="5622" y="420"/>
                  </a:lnTo>
                  <a:close/>
                  <a:moveTo>
                    <a:pt x="4320" y="432"/>
                  </a:moveTo>
                  <a:lnTo>
                    <a:pt x="4368" y="444"/>
                  </a:lnTo>
                  <a:lnTo>
                    <a:pt x="4380" y="444"/>
                  </a:lnTo>
                  <a:lnTo>
                    <a:pt x="4392" y="438"/>
                  </a:lnTo>
                  <a:lnTo>
                    <a:pt x="4398" y="438"/>
                  </a:lnTo>
                  <a:lnTo>
                    <a:pt x="4404" y="432"/>
                  </a:lnTo>
                  <a:lnTo>
                    <a:pt x="4404" y="426"/>
                  </a:lnTo>
                  <a:lnTo>
                    <a:pt x="4398" y="426"/>
                  </a:lnTo>
                  <a:lnTo>
                    <a:pt x="4362" y="414"/>
                  </a:lnTo>
                  <a:lnTo>
                    <a:pt x="4344" y="420"/>
                  </a:lnTo>
                  <a:lnTo>
                    <a:pt x="4332" y="420"/>
                  </a:lnTo>
                  <a:lnTo>
                    <a:pt x="4320" y="432"/>
                  </a:lnTo>
                  <a:close/>
                  <a:moveTo>
                    <a:pt x="5424" y="354"/>
                  </a:moveTo>
                  <a:lnTo>
                    <a:pt x="5370" y="336"/>
                  </a:lnTo>
                  <a:lnTo>
                    <a:pt x="5394" y="366"/>
                  </a:lnTo>
                  <a:lnTo>
                    <a:pt x="5424" y="354"/>
                  </a:lnTo>
                  <a:close/>
                  <a:moveTo>
                    <a:pt x="7986" y="666"/>
                  </a:moveTo>
                  <a:lnTo>
                    <a:pt x="8034" y="654"/>
                  </a:lnTo>
                  <a:lnTo>
                    <a:pt x="8088" y="654"/>
                  </a:lnTo>
                  <a:lnTo>
                    <a:pt x="8100" y="648"/>
                  </a:lnTo>
                  <a:lnTo>
                    <a:pt x="8106" y="642"/>
                  </a:lnTo>
                  <a:lnTo>
                    <a:pt x="8106" y="636"/>
                  </a:lnTo>
                  <a:lnTo>
                    <a:pt x="8100" y="630"/>
                  </a:lnTo>
                  <a:lnTo>
                    <a:pt x="8088" y="630"/>
                  </a:lnTo>
                  <a:lnTo>
                    <a:pt x="8052" y="618"/>
                  </a:lnTo>
                  <a:lnTo>
                    <a:pt x="8028" y="612"/>
                  </a:lnTo>
                  <a:lnTo>
                    <a:pt x="8010" y="606"/>
                  </a:lnTo>
                  <a:lnTo>
                    <a:pt x="7968" y="606"/>
                  </a:lnTo>
                  <a:lnTo>
                    <a:pt x="7944" y="618"/>
                  </a:lnTo>
                  <a:lnTo>
                    <a:pt x="7938" y="630"/>
                  </a:lnTo>
                  <a:lnTo>
                    <a:pt x="7938" y="654"/>
                  </a:lnTo>
                  <a:lnTo>
                    <a:pt x="7944" y="666"/>
                  </a:lnTo>
                  <a:lnTo>
                    <a:pt x="7950" y="666"/>
                  </a:lnTo>
                  <a:lnTo>
                    <a:pt x="7962" y="672"/>
                  </a:lnTo>
                  <a:lnTo>
                    <a:pt x="7968" y="672"/>
                  </a:lnTo>
                  <a:lnTo>
                    <a:pt x="7980" y="666"/>
                  </a:lnTo>
                  <a:lnTo>
                    <a:pt x="7986" y="666"/>
                  </a:lnTo>
                  <a:close/>
                  <a:moveTo>
                    <a:pt x="162" y="1788"/>
                  </a:moveTo>
                  <a:lnTo>
                    <a:pt x="150" y="1788"/>
                  </a:lnTo>
                  <a:lnTo>
                    <a:pt x="138" y="1794"/>
                  </a:lnTo>
                  <a:lnTo>
                    <a:pt x="114" y="1794"/>
                  </a:lnTo>
                  <a:lnTo>
                    <a:pt x="108" y="1788"/>
                  </a:lnTo>
                  <a:lnTo>
                    <a:pt x="96" y="1788"/>
                  </a:lnTo>
                  <a:lnTo>
                    <a:pt x="96" y="1782"/>
                  </a:lnTo>
                  <a:lnTo>
                    <a:pt x="84" y="1782"/>
                  </a:lnTo>
                  <a:lnTo>
                    <a:pt x="84" y="1788"/>
                  </a:lnTo>
                  <a:lnTo>
                    <a:pt x="72" y="1800"/>
                  </a:lnTo>
                  <a:lnTo>
                    <a:pt x="12" y="1800"/>
                  </a:lnTo>
                  <a:lnTo>
                    <a:pt x="0" y="1812"/>
                  </a:lnTo>
                  <a:lnTo>
                    <a:pt x="0" y="1818"/>
                  </a:lnTo>
                  <a:lnTo>
                    <a:pt x="12" y="1830"/>
                  </a:lnTo>
                  <a:lnTo>
                    <a:pt x="6" y="1842"/>
                  </a:lnTo>
                  <a:lnTo>
                    <a:pt x="12" y="1848"/>
                  </a:lnTo>
                  <a:lnTo>
                    <a:pt x="18" y="1848"/>
                  </a:lnTo>
                  <a:lnTo>
                    <a:pt x="24" y="1842"/>
                  </a:lnTo>
                  <a:lnTo>
                    <a:pt x="48" y="1842"/>
                  </a:lnTo>
                  <a:lnTo>
                    <a:pt x="54" y="1848"/>
                  </a:lnTo>
                  <a:lnTo>
                    <a:pt x="66" y="1848"/>
                  </a:lnTo>
                  <a:lnTo>
                    <a:pt x="72" y="1854"/>
                  </a:lnTo>
                  <a:lnTo>
                    <a:pt x="162" y="1854"/>
                  </a:lnTo>
                  <a:lnTo>
                    <a:pt x="162" y="1848"/>
                  </a:lnTo>
                  <a:lnTo>
                    <a:pt x="168" y="1848"/>
                  </a:lnTo>
                  <a:lnTo>
                    <a:pt x="162" y="1830"/>
                  </a:lnTo>
                  <a:lnTo>
                    <a:pt x="174" y="1818"/>
                  </a:lnTo>
                  <a:lnTo>
                    <a:pt x="174" y="1800"/>
                  </a:lnTo>
                  <a:lnTo>
                    <a:pt x="168" y="1788"/>
                  </a:lnTo>
                  <a:lnTo>
                    <a:pt x="162" y="1788"/>
                  </a:lnTo>
                  <a:close/>
                  <a:moveTo>
                    <a:pt x="1038" y="90"/>
                  </a:moveTo>
                  <a:lnTo>
                    <a:pt x="1062" y="72"/>
                  </a:lnTo>
                  <a:lnTo>
                    <a:pt x="1032" y="72"/>
                  </a:lnTo>
                  <a:lnTo>
                    <a:pt x="1032" y="84"/>
                  </a:lnTo>
                  <a:lnTo>
                    <a:pt x="1038" y="90"/>
                  </a:lnTo>
                  <a:close/>
                  <a:moveTo>
                    <a:pt x="990" y="72"/>
                  </a:moveTo>
                  <a:lnTo>
                    <a:pt x="1074" y="54"/>
                  </a:lnTo>
                  <a:lnTo>
                    <a:pt x="1044" y="42"/>
                  </a:lnTo>
                  <a:lnTo>
                    <a:pt x="996" y="54"/>
                  </a:lnTo>
                  <a:lnTo>
                    <a:pt x="948" y="54"/>
                  </a:lnTo>
                  <a:lnTo>
                    <a:pt x="966" y="66"/>
                  </a:lnTo>
                  <a:lnTo>
                    <a:pt x="990" y="72"/>
                  </a:lnTo>
                  <a:close/>
                  <a:moveTo>
                    <a:pt x="1122" y="90"/>
                  </a:moveTo>
                  <a:lnTo>
                    <a:pt x="1128" y="78"/>
                  </a:lnTo>
                  <a:lnTo>
                    <a:pt x="1152" y="78"/>
                  </a:lnTo>
                  <a:lnTo>
                    <a:pt x="1164" y="66"/>
                  </a:lnTo>
                  <a:lnTo>
                    <a:pt x="1218" y="66"/>
                  </a:lnTo>
                  <a:lnTo>
                    <a:pt x="1218" y="60"/>
                  </a:lnTo>
                  <a:lnTo>
                    <a:pt x="1206" y="54"/>
                  </a:lnTo>
                  <a:lnTo>
                    <a:pt x="1182" y="54"/>
                  </a:lnTo>
                  <a:lnTo>
                    <a:pt x="1182" y="48"/>
                  </a:lnTo>
                  <a:lnTo>
                    <a:pt x="1176" y="48"/>
                  </a:lnTo>
                  <a:lnTo>
                    <a:pt x="1164" y="42"/>
                  </a:lnTo>
                  <a:lnTo>
                    <a:pt x="1140" y="42"/>
                  </a:lnTo>
                  <a:lnTo>
                    <a:pt x="1134" y="48"/>
                  </a:lnTo>
                  <a:lnTo>
                    <a:pt x="1128" y="60"/>
                  </a:lnTo>
                  <a:lnTo>
                    <a:pt x="1128" y="66"/>
                  </a:lnTo>
                  <a:lnTo>
                    <a:pt x="1122" y="66"/>
                  </a:lnTo>
                  <a:lnTo>
                    <a:pt x="1116" y="72"/>
                  </a:lnTo>
                  <a:lnTo>
                    <a:pt x="1104" y="72"/>
                  </a:lnTo>
                  <a:lnTo>
                    <a:pt x="1086" y="78"/>
                  </a:lnTo>
                  <a:lnTo>
                    <a:pt x="1080" y="78"/>
                  </a:lnTo>
                  <a:lnTo>
                    <a:pt x="1074" y="84"/>
                  </a:lnTo>
                  <a:lnTo>
                    <a:pt x="1080" y="84"/>
                  </a:lnTo>
                  <a:lnTo>
                    <a:pt x="1092" y="90"/>
                  </a:lnTo>
                  <a:lnTo>
                    <a:pt x="1122" y="90"/>
                  </a:lnTo>
                  <a:close/>
                  <a:moveTo>
                    <a:pt x="1176" y="78"/>
                  </a:moveTo>
                  <a:lnTo>
                    <a:pt x="1158" y="90"/>
                  </a:lnTo>
                  <a:lnTo>
                    <a:pt x="1176" y="102"/>
                  </a:lnTo>
                  <a:lnTo>
                    <a:pt x="1194" y="108"/>
                  </a:lnTo>
                  <a:lnTo>
                    <a:pt x="1248" y="102"/>
                  </a:lnTo>
                  <a:lnTo>
                    <a:pt x="1242" y="90"/>
                  </a:lnTo>
                  <a:lnTo>
                    <a:pt x="1212" y="90"/>
                  </a:lnTo>
                  <a:lnTo>
                    <a:pt x="1176" y="78"/>
                  </a:lnTo>
                  <a:close/>
                  <a:moveTo>
                    <a:pt x="7812" y="2436"/>
                  </a:moveTo>
                  <a:lnTo>
                    <a:pt x="7782" y="2400"/>
                  </a:lnTo>
                  <a:lnTo>
                    <a:pt x="7776" y="2400"/>
                  </a:lnTo>
                  <a:lnTo>
                    <a:pt x="7770" y="2394"/>
                  </a:lnTo>
                  <a:lnTo>
                    <a:pt x="7752" y="2388"/>
                  </a:lnTo>
                  <a:lnTo>
                    <a:pt x="7728" y="2364"/>
                  </a:lnTo>
                  <a:lnTo>
                    <a:pt x="7722" y="2352"/>
                  </a:lnTo>
                  <a:lnTo>
                    <a:pt x="7704" y="2298"/>
                  </a:lnTo>
                  <a:lnTo>
                    <a:pt x="7698" y="2286"/>
                  </a:lnTo>
                  <a:lnTo>
                    <a:pt x="7698" y="2274"/>
                  </a:lnTo>
                  <a:lnTo>
                    <a:pt x="7674" y="2250"/>
                  </a:lnTo>
                  <a:lnTo>
                    <a:pt x="7680" y="2244"/>
                  </a:lnTo>
                  <a:lnTo>
                    <a:pt x="7698" y="2244"/>
                  </a:lnTo>
                  <a:lnTo>
                    <a:pt x="7770" y="2268"/>
                  </a:lnTo>
                  <a:lnTo>
                    <a:pt x="7800" y="2280"/>
                  </a:lnTo>
                  <a:lnTo>
                    <a:pt x="7812" y="2286"/>
                  </a:lnTo>
                  <a:lnTo>
                    <a:pt x="7740" y="2232"/>
                  </a:lnTo>
                  <a:lnTo>
                    <a:pt x="7734" y="2226"/>
                  </a:lnTo>
                  <a:lnTo>
                    <a:pt x="7722" y="2202"/>
                  </a:lnTo>
                  <a:lnTo>
                    <a:pt x="7710" y="2196"/>
                  </a:lnTo>
                  <a:lnTo>
                    <a:pt x="7704" y="2184"/>
                  </a:lnTo>
                  <a:lnTo>
                    <a:pt x="7698" y="2178"/>
                  </a:lnTo>
                  <a:lnTo>
                    <a:pt x="7674" y="2166"/>
                  </a:lnTo>
                  <a:lnTo>
                    <a:pt x="7668" y="2160"/>
                  </a:lnTo>
                  <a:lnTo>
                    <a:pt x="7656" y="2154"/>
                  </a:lnTo>
                  <a:lnTo>
                    <a:pt x="7578" y="2070"/>
                  </a:lnTo>
                  <a:lnTo>
                    <a:pt x="7554" y="2070"/>
                  </a:lnTo>
                  <a:lnTo>
                    <a:pt x="7542" y="2040"/>
                  </a:lnTo>
                  <a:lnTo>
                    <a:pt x="7524" y="2040"/>
                  </a:lnTo>
                  <a:lnTo>
                    <a:pt x="7512" y="2028"/>
                  </a:lnTo>
                  <a:lnTo>
                    <a:pt x="7500" y="2004"/>
                  </a:lnTo>
                  <a:lnTo>
                    <a:pt x="7500" y="1980"/>
                  </a:lnTo>
                  <a:lnTo>
                    <a:pt x="7470" y="1944"/>
                  </a:lnTo>
                  <a:lnTo>
                    <a:pt x="7446" y="1950"/>
                  </a:lnTo>
                  <a:lnTo>
                    <a:pt x="7434" y="1920"/>
                  </a:lnTo>
                  <a:lnTo>
                    <a:pt x="7392" y="1890"/>
                  </a:lnTo>
                  <a:lnTo>
                    <a:pt x="7380" y="1866"/>
                  </a:lnTo>
                  <a:lnTo>
                    <a:pt x="7368" y="1860"/>
                  </a:lnTo>
                  <a:lnTo>
                    <a:pt x="7362" y="1854"/>
                  </a:lnTo>
                  <a:lnTo>
                    <a:pt x="7344" y="1854"/>
                  </a:lnTo>
                  <a:lnTo>
                    <a:pt x="7344" y="1860"/>
                  </a:lnTo>
                  <a:lnTo>
                    <a:pt x="7392" y="1908"/>
                  </a:lnTo>
                  <a:lnTo>
                    <a:pt x="7392" y="1914"/>
                  </a:lnTo>
                  <a:lnTo>
                    <a:pt x="7386" y="1914"/>
                  </a:lnTo>
                  <a:lnTo>
                    <a:pt x="7380" y="1908"/>
                  </a:lnTo>
                  <a:lnTo>
                    <a:pt x="7368" y="1908"/>
                  </a:lnTo>
                  <a:lnTo>
                    <a:pt x="7362" y="1914"/>
                  </a:lnTo>
                  <a:lnTo>
                    <a:pt x="7362" y="1926"/>
                  </a:lnTo>
                  <a:lnTo>
                    <a:pt x="7374" y="1950"/>
                  </a:lnTo>
                  <a:lnTo>
                    <a:pt x="7386" y="1962"/>
                  </a:lnTo>
                  <a:lnTo>
                    <a:pt x="7392" y="1974"/>
                  </a:lnTo>
                  <a:lnTo>
                    <a:pt x="7404" y="1980"/>
                  </a:lnTo>
                  <a:lnTo>
                    <a:pt x="7404" y="1992"/>
                  </a:lnTo>
                  <a:lnTo>
                    <a:pt x="7416" y="2016"/>
                  </a:lnTo>
                  <a:lnTo>
                    <a:pt x="7422" y="2022"/>
                  </a:lnTo>
                  <a:lnTo>
                    <a:pt x="7440" y="2034"/>
                  </a:lnTo>
                  <a:lnTo>
                    <a:pt x="7470" y="2052"/>
                  </a:lnTo>
                  <a:lnTo>
                    <a:pt x="7500" y="2076"/>
                  </a:lnTo>
                  <a:lnTo>
                    <a:pt x="7518" y="2100"/>
                  </a:lnTo>
                  <a:lnTo>
                    <a:pt x="7524" y="2112"/>
                  </a:lnTo>
                  <a:lnTo>
                    <a:pt x="7536" y="2130"/>
                  </a:lnTo>
                  <a:lnTo>
                    <a:pt x="7536" y="2142"/>
                  </a:lnTo>
                  <a:lnTo>
                    <a:pt x="7548" y="2154"/>
                  </a:lnTo>
                  <a:lnTo>
                    <a:pt x="7554" y="2166"/>
                  </a:lnTo>
                  <a:lnTo>
                    <a:pt x="7572" y="2184"/>
                  </a:lnTo>
                  <a:lnTo>
                    <a:pt x="7590" y="2208"/>
                  </a:lnTo>
                  <a:lnTo>
                    <a:pt x="7608" y="2238"/>
                  </a:lnTo>
                  <a:lnTo>
                    <a:pt x="7620" y="2262"/>
                  </a:lnTo>
                  <a:lnTo>
                    <a:pt x="7626" y="2268"/>
                  </a:lnTo>
                  <a:lnTo>
                    <a:pt x="7626" y="2280"/>
                  </a:lnTo>
                  <a:lnTo>
                    <a:pt x="7632" y="2292"/>
                  </a:lnTo>
                  <a:lnTo>
                    <a:pt x="7644" y="2304"/>
                  </a:lnTo>
                  <a:lnTo>
                    <a:pt x="7656" y="2304"/>
                  </a:lnTo>
                  <a:lnTo>
                    <a:pt x="7668" y="2310"/>
                  </a:lnTo>
                  <a:lnTo>
                    <a:pt x="7674" y="2322"/>
                  </a:lnTo>
                  <a:lnTo>
                    <a:pt x="7686" y="2334"/>
                  </a:lnTo>
                  <a:lnTo>
                    <a:pt x="7698" y="2358"/>
                  </a:lnTo>
                  <a:lnTo>
                    <a:pt x="7698" y="2376"/>
                  </a:lnTo>
                  <a:lnTo>
                    <a:pt x="7740" y="2412"/>
                  </a:lnTo>
                  <a:lnTo>
                    <a:pt x="7752" y="2466"/>
                  </a:lnTo>
                  <a:lnTo>
                    <a:pt x="7794" y="2508"/>
                  </a:lnTo>
                  <a:lnTo>
                    <a:pt x="7794" y="2502"/>
                  </a:lnTo>
                  <a:lnTo>
                    <a:pt x="7788" y="2496"/>
                  </a:lnTo>
                  <a:lnTo>
                    <a:pt x="7788" y="2484"/>
                  </a:lnTo>
                  <a:lnTo>
                    <a:pt x="7782" y="2472"/>
                  </a:lnTo>
                  <a:lnTo>
                    <a:pt x="7782" y="2460"/>
                  </a:lnTo>
                  <a:lnTo>
                    <a:pt x="7776" y="2448"/>
                  </a:lnTo>
                  <a:lnTo>
                    <a:pt x="7782" y="2442"/>
                  </a:lnTo>
                  <a:lnTo>
                    <a:pt x="7788" y="2442"/>
                  </a:lnTo>
                  <a:lnTo>
                    <a:pt x="7800" y="2454"/>
                  </a:lnTo>
                  <a:lnTo>
                    <a:pt x="7830" y="2454"/>
                  </a:lnTo>
                  <a:lnTo>
                    <a:pt x="7866" y="2496"/>
                  </a:lnTo>
                  <a:lnTo>
                    <a:pt x="7866" y="2472"/>
                  </a:lnTo>
                  <a:lnTo>
                    <a:pt x="7836" y="2430"/>
                  </a:lnTo>
                  <a:lnTo>
                    <a:pt x="7812" y="2436"/>
                  </a:lnTo>
                  <a:close/>
                  <a:moveTo>
                    <a:pt x="1344" y="84"/>
                  </a:moveTo>
                  <a:lnTo>
                    <a:pt x="1350" y="72"/>
                  </a:lnTo>
                  <a:lnTo>
                    <a:pt x="1308" y="66"/>
                  </a:lnTo>
                  <a:lnTo>
                    <a:pt x="1284" y="78"/>
                  </a:lnTo>
                  <a:lnTo>
                    <a:pt x="1290" y="90"/>
                  </a:lnTo>
                  <a:lnTo>
                    <a:pt x="1344" y="84"/>
                  </a:lnTo>
                  <a:close/>
                  <a:moveTo>
                    <a:pt x="9048" y="996"/>
                  </a:moveTo>
                  <a:lnTo>
                    <a:pt x="9036" y="984"/>
                  </a:lnTo>
                  <a:lnTo>
                    <a:pt x="9024" y="978"/>
                  </a:lnTo>
                  <a:lnTo>
                    <a:pt x="9006" y="972"/>
                  </a:lnTo>
                  <a:lnTo>
                    <a:pt x="8994" y="966"/>
                  </a:lnTo>
                  <a:lnTo>
                    <a:pt x="8982" y="966"/>
                  </a:lnTo>
                  <a:lnTo>
                    <a:pt x="8940" y="948"/>
                  </a:lnTo>
                  <a:lnTo>
                    <a:pt x="8898" y="948"/>
                  </a:lnTo>
                  <a:lnTo>
                    <a:pt x="8868" y="930"/>
                  </a:lnTo>
                  <a:lnTo>
                    <a:pt x="8778" y="924"/>
                  </a:lnTo>
                  <a:lnTo>
                    <a:pt x="8736" y="906"/>
                  </a:lnTo>
                  <a:lnTo>
                    <a:pt x="8700" y="906"/>
                  </a:lnTo>
                  <a:lnTo>
                    <a:pt x="8754" y="942"/>
                  </a:lnTo>
                  <a:lnTo>
                    <a:pt x="8808" y="966"/>
                  </a:lnTo>
                  <a:lnTo>
                    <a:pt x="8796" y="966"/>
                  </a:lnTo>
                  <a:lnTo>
                    <a:pt x="8784" y="972"/>
                  </a:lnTo>
                  <a:lnTo>
                    <a:pt x="8754" y="972"/>
                  </a:lnTo>
                  <a:lnTo>
                    <a:pt x="8730" y="960"/>
                  </a:lnTo>
                  <a:lnTo>
                    <a:pt x="8676" y="906"/>
                  </a:lnTo>
                  <a:lnTo>
                    <a:pt x="8580" y="870"/>
                  </a:lnTo>
                  <a:lnTo>
                    <a:pt x="8496" y="846"/>
                  </a:lnTo>
                  <a:lnTo>
                    <a:pt x="8442" y="834"/>
                  </a:lnTo>
                  <a:lnTo>
                    <a:pt x="8370" y="822"/>
                  </a:lnTo>
                  <a:lnTo>
                    <a:pt x="8280" y="804"/>
                  </a:lnTo>
                  <a:lnTo>
                    <a:pt x="8190" y="780"/>
                  </a:lnTo>
                  <a:lnTo>
                    <a:pt x="8112" y="762"/>
                  </a:lnTo>
                  <a:lnTo>
                    <a:pt x="8052" y="750"/>
                  </a:lnTo>
                  <a:lnTo>
                    <a:pt x="7998" y="738"/>
                  </a:lnTo>
                  <a:lnTo>
                    <a:pt x="7956" y="732"/>
                  </a:lnTo>
                  <a:lnTo>
                    <a:pt x="7758" y="732"/>
                  </a:lnTo>
                  <a:lnTo>
                    <a:pt x="7746" y="714"/>
                  </a:lnTo>
                  <a:lnTo>
                    <a:pt x="7698" y="720"/>
                  </a:lnTo>
                  <a:lnTo>
                    <a:pt x="7680" y="708"/>
                  </a:lnTo>
                  <a:lnTo>
                    <a:pt x="7626" y="708"/>
                  </a:lnTo>
                  <a:lnTo>
                    <a:pt x="7650" y="726"/>
                  </a:lnTo>
                  <a:lnTo>
                    <a:pt x="7644" y="744"/>
                  </a:lnTo>
                  <a:lnTo>
                    <a:pt x="7656" y="744"/>
                  </a:lnTo>
                  <a:lnTo>
                    <a:pt x="7680" y="756"/>
                  </a:lnTo>
                  <a:lnTo>
                    <a:pt x="7716" y="762"/>
                  </a:lnTo>
                  <a:lnTo>
                    <a:pt x="7740" y="774"/>
                  </a:lnTo>
                  <a:lnTo>
                    <a:pt x="7758" y="786"/>
                  </a:lnTo>
                  <a:lnTo>
                    <a:pt x="7752" y="798"/>
                  </a:lnTo>
                  <a:lnTo>
                    <a:pt x="7728" y="804"/>
                  </a:lnTo>
                  <a:lnTo>
                    <a:pt x="7698" y="804"/>
                  </a:lnTo>
                  <a:lnTo>
                    <a:pt x="7686" y="798"/>
                  </a:lnTo>
                  <a:lnTo>
                    <a:pt x="7680" y="792"/>
                  </a:lnTo>
                  <a:lnTo>
                    <a:pt x="7656" y="774"/>
                  </a:lnTo>
                  <a:lnTo>
                    <a:pt x="7584" y="774"/>
                  </a:lnTo>
                  <a:lnTo>
                    <a:pt x="7530" y="738"/>
                  </a:lnTo>
                  <a:lnTo>
                    <a:pt x="7524" y="738"/>
                  </a:lnTo>
                  <a:lnTo>
                    <a:pt x="7518" y="744"/>
                  </a:lnTo>
                  <a:lnTo>
                    <a:pt x="7506" y="744"/>
                  </a:lnTo>
                  <a:lnTo>
                    <a:pt x="7500" y="750"/>
                  </a:lnTo>
                  <a:lnTo>
                    <a:pt x="7446" y="750"/>
                  </a:lnTo>
                  <a:lnTo>
                    <a:pt x="7440" y="738"/>
                  </a:lnTo>
                  <a:lnTo>
                    <a:pt x="7344" y="744"/>
                  </a:lnTo>
                  <a:lnTo>
                    <a:pt x="7320" y="726"/>
                  </a:lnTo>
                  <a:lnTo>
                    <a:pt x="7314" y="732"/>
                  </a:lnTo>
                  <a:lnTo>
                    <a:pt x="7212" y="732"/>
                  </a:lnTo>
                  <a:lnTo>
                    <a:pt x="7206" y="738"/>
                  </a:lnTo>
                  <a:lnTo>
                    <a:pt x="7212" y="744"/>
                  </a:lnTo>
                  <a:lnTo>
                    <a:pt x="7218" y="756"/>
                  </a:lnTo>
                  <a:lnTo>
                    <a:pt x="7254" y="792"/>
                  </a:lnTo>
                  <a:lnTo>
                    <a:pt x="7248" y="792"/>
                  </a:lnTo>
                  <a:lnTo>
                    <a:pt x="7242" y="786"/>
                  </a:lnTo>
                  <a:lnTo>
                    <a:pt x="7230" y="780"/>
                  </a:lnTo>
                  <a:lnTo>
                    <a:pt x="7218" y="768"/>
                  </a:lnTo>
                  <a:lnTo>
                    <a:pt x="7206" y="762"/>
                  </a:lnTo>
                  <a:lnTo>
                    <a:pt x="7194" y="750"/>
                  </a:lnTo>
                  <a:lnTo>
                    <a:pt x="7176" y="744"/>
                  </a:lnTo>
                  <a:lnTo>
                    <a:pt x="7104" y="732"/>
                  </a:lnTo>
                  <a:lnTo>
                    <a:pt x="7086" y="732"/>
                  </a:lnTo>
                  <a:lnTo>
                    <a:pt x="7086" y="726"/>
                  </a:lnTo>
                  <a:lnTo>
                    <a:pt x="7056" y="696"/>
                  </a:lnTo>
                  <a:lnTo>
                    <a:pt x="7032" y="684"/>
                  </a:lnTo>
                  <a:lnTo>
                    <a:pt x="6990" y="666"/>
                  </a:lnTo>
                  <a:lnTo>
                    <a:pt x="6948" y="660"/>
                  </a:lnTo>
                  <a:lnTo>
                    <a:pt x="6912" y="654"/>
                  </a:lnTo>
                  <a:lnTo>
                    <a:pt x="6882" y="654"/>
                  </a:lnTo>
                  <a:lnTo>
                    <a:pt x="6864" y="648"/>
                  </a:lnTo>
                  <a:lnTo>
                    <a:pt x="6834" y="648"/>
                  </a:lnTo>
                  <a:lnTo>
                    <a:pt x="6786" y="636"/>
                  </a:lnTo>
                  <a:lnTo>
                    <a:pt x="6774" y="642"/>
                  </a:lnTo>
                  <a:lnTo>
                    <a:pt x="6714" y="642"/>
                  </a:lnTo>
                  <a:lnTo>
                    <a:pt x="6696" y="660"/>
                  </a:lnTo>
                  <a:lnTo>
                    <a:pt x="6684" y="666"/>
                  </a:lnTo>
                  <a:lnTo>
                    <a:pt x="6648" y="666"/>
                  </a:lnTo>
                  <a:lnTo>
                    <a:pt x="6630" y="660"/>
                  </a:lnTo>
                  <a:lnTo>
                    <a:pt x="6594" y="660"/>
                  </a:lnTo>
                  <a:lnTo>
                    <a:pt x="6582" y="654"/>
                  </a:lnTo>
                  <a:lnTo>
                    <a:pt x="6576" y="648"/>
                  </a:lnTo>
                  <a:lnTo>
                    <a:pt x="6552" y="636"/>
                  </a:lnTo>
                  <a:lnTo>
                    <a:pt x="6534" y="630"/>
                  </a:lnTo>
                  <a:lnTo>
                    <a:pt x="6522" y="624"/>
                  </a:lnTo>
                  <a:lnTo>
                    <a:pt x="6498" y="624"/>
                  </a:lnTo>
                  <a:lnTo>
                    <a:pt x="6486" y="630"/>
                  </a:lnTo>
                  <a:lnTo>
                    <a:pt x="6474" y="612"/>
                  </a:lnTo>
                  <a:lnTo>
                    <a:pt x="6438" y="612"/>
                  </a:lnTo>
                  <a:lnTo>
                    <a:pt x="6372" y="606"/>
                  </a:lnTo>
                  <a:lnTo>
                    <a:pt x="6408" y="594"/>
                  </a:lnTo>
                  <a:lnTo>
                    <a:pt x="6372" y="570"/>
                  </a:lnTo>
                  <a:lnTo>
                    <a:pt x="6360" y="570"/>
                  </a:lnTo>
                  <a:lnTo>
                    <a:pt x="6324" y="564"/>
                  </a:lnTo>
                  <a:lnTo>
                    <a:pt x="6282" y="558"/>
                  </a:lnTo>
                  <a:lnTo>
                    <a:pt x="6246" y="558"/>
                  </a:lnTo>
                  <a:lnTo>
                    <a:pt x="6228" y="564"/>
                  </a:lnTo>
                  <a:lnTo>
                    <a:pt x="6228" y="594"/>
                  </a:lnTo>
                  <a:lnTo>
                    <a:pt x="6222" y="600"/>
                  </a:lnTo>
                  <a:lnTo>
                    <a:pt x="6192" y="600"/>
                  </a:lnTo>
                  <a:lnTo>
                    <a:pt x="6180" y="594"/>
                  </a:lnTo>
                  <a:lnTo>
                    <a:pt x="6168" y="594"/>
                  </a:lnTo>
                  <a:lnTo>
                    <a:pt x="6186" y="582"/>
                  </a:lnTo>
                  <a:lnTo>
                    <a:pt x="6168" y="570"/>
                  </a:lnTo>
                  <a:lnTo>
                    <a:pt x="6096" y="570"/>
                  </a:lnTo>
                  <a:lnTo>
                    <a:pt x="6114" y="558"/>
                  </a:lnTo>
                  <a:lnTo>
                    <a:pt x="6156" y="558"/>
                  </a:lnTo>
                  <a:lnTo>
                    <a:pt x="6216" y="588"/>
                  </a:lnTo>
                  <a:lnTo>
                    <a:pt x="6216" y="564"/>
                  </a:lnTo>
                  <a:lnTo>
                    <a:pt x="6162" y="540"/>
                  </a:lnTo>
                  <a:lnTo>
                    <a:pt x="6048" y="546"/>
                  </a:lnTo>
                  <a:lnTo>
                    <a:pt x="6048" y="534"/>
                  </a:lnTo>
                  <a:lnTo>
                    <a:pt x="5928" y="540"/>
                  </a:lnTo>
                  <a:lnTo>
                    <a:pt x="5880" y="522"/>
                  </a:lnTo>
                  <a:lnTo>
                    <a:pt x="5862" y="522"/>
                  </a:lnTo>
                  <a:lnTo>
                    <a:pt x="5898" y="546"/>
                  </a:lnTo>
                  <a:lnTo>
                    <a:pt x="5850" y="546"/>
                  </a:lnTo>
                  <a:lnTo>
                    <a:pt x="5838" y="552"/>
                  </a:lnTo>
                  <a:lnTo>
                    <a:pt x="5832" y="552"/>
                  </a:lnTo>
                  <a:lnTo>
                    <a:pt x="5832" y="558"/>
                  </a:lnTo>
                  <a:lnTo>
                    <a:pt x="5844" y="564"/>
                  </a:lnTo>
                  <a:lnTo>
                    <a:pt x="5850" y="570"/>
                  </a:lnTo>
                  <a:lnTo>
                    <a:pt x="5862" y="576"/>
                  </a:lnTo>
                  <a:lnTo>
                    <a:pt x="5892" y="576"/>
                  </a:lnTo>
                  <a:lnTo>
                    <a:pt x="5892" y="582"/>
                  </a:lnTo>
                  <a:lnTo>
                    <a:pt x="5952" y="618"/>
                  </a:lnTo>
                  <a:lnTo>
                    <a:pt x="5904" y="618"/>
                  </a:lnTo>
                  <a:lnTo>
                    <a:pt x="5898" y="612"/>
                  </a:lnTo>
                  <a:lnTo>
                    <a:pt x="5886" y="606"/>
                  </a:lnTo>
                  <a:lnTo>
                    <a:pt x="5874" y="606"/>
                  </a:lnTo>
                  <a:lnTo>
                    <a:pt x="5862" y="600"/>
                  </a:lnTo>
                  <a:lnTo>
                    <a:pt x="5844" y="618"/>
                  </a:lnTo>
                  <a:lnTo>
                    <a:pt x="5868" y="636"/>
                  </a:lnTo>
                  <a:lnTo>
                    <a:pt x="5814" y="630"/>
                  </a:lnTo>
                  <a:lnTo>
                    <a:pt x="5808" y="630"/>
                  </a:lnTo>
                  <a:lnTo>
                    <a:pt x="5802" y="624"/>
                  </a:lnTo>
                  <a:lnTo>
                    <a:pt x="5784" y="618"/>
                  </a:lnTo>
                  <a:lnTo>
                    <a:pt x="5766" y="618"/>
                  </a:lnTo>
                  <a:lnTo>
                    <a:pt x="5754" y="612"/>
                  </a:lnTo>
                  <a:lnTo>
                    <a:pt x="5736" y="606"/>
                  </a:lnTo>
                  <a:lnTo>
                    <a:pt x="5724" y="606"/>
                  </a:lnTo>
                  <a:lnTo>
                    <a:pt x="5712" y="612"/>
                  </a:lnTo>
                  <a:lnTo>
                    <a:pt x="5700" y="612"/>
                  </a:lnTo>
                  <a:lnTo>
                    <a:pt x="5688" y="618"/>
                  </a:lnTo>
                  <a:lnTo>
                    <a:pt x="5682" y="624"/>
                  </a:lnTo>
                  <a:lnTo>
                    <a:pt x="5676" y="624"/>
                  </a:lnTo>
                  <a:lnTo>
                    <a:pt x="5610" y="618"/>
                  </a:lnTo>
                  <a:lnTo>
                    <a:pt x="5604" y="618"/>
                  </a:lnTo>
                  <a:lnTo>
                    <a:pt x="5598" y="612"/>
                  </a:lnTo>
                  <a:lnTo>
                    <a:pt x="5562" y="594"/>
                  </a:lnTo>
                  <a:lnTo>
                    <a:pt x="5556" y="594"/>
                  </a:lnTo>
                  <a:lnTo>
                    <a:pt x="5550" y="588"/>
                  </a:lnTo>
                  <a:lnTo>
                    <a:pt x="5538" y="588"/>
                  </a:lnTo>
                  <a:lnTo>
                    <a:pt x="5538" y="606"/>
                  </a:lnTo>
                  <a:lnTo>
                    <a:pt x="5544" y="612"/>
                  </a:lnTo>
                  <a:lnTo>
                    <a:pt x="5550" y="624"/>
                  </a:lnTo>
                  <a:lnTo>
                    <a:pt x="5556" y="630"/>
                  </a:lnTo>
                  <a:lnTo>
                    <a:pt x="5562" y="642"/>
                  </a:lnTo>
                  <a:lnTo>
                    <a:pt x="5562" y="660"/>
                  </a:lnTo>
                  <a:lnTo>
                    <a:pt x="5556" y="666"/>
                  </a:lnTo>
                  <a:lnTo>
                    <a:pt x="5532" y="660"/>
                  </a:lnTo>
                  <a:lnTo>
                    <a:pt x="5424" y="624"/>
                  </a:lnTo>
                  <a:lnTo>
                    <a:pt x="5412" y="618"/>
                  </a:lnTo>
                  <a:lnTo>
                    <a:pt x="5406" y="618"/>
                  </a:lnTo>
                  <a:lnTo>
                    <a:pt x="5400" y="612"/>
                  </a:lnTo>
                  <a:lnTo>
                    <a:pt x="5394" y="600"/>
                  </a:lnTo>
                  <a:lnTo>
                    <a:pt x="5382" y="594"/>
                  </a:lnTo>
                  <a:lnTo>
                    <a:pt x="5376" y="588"/>
                  </a:lnTo>
                  <a:lnTo>
                    <a:pt x="5376" y="606"/>
                  </a:lnTo>
                  <a:lnTo>
                    <a:pt x="5322" y="588"/>
                  </a:lnTo>
                  <a:lnTo>
                    <a:pt x="5292" y="570"/>
                  </a:lnTo>
                  <a:lnTo>
                    <a:pt x="5298" y="570"/>
                  </a:lnTo>
                  <a:lnTo>
                    <a:pt x="5304" y="576"/>
                  </a:lnTo>
                  <a:lnTo>
                    <a:pt x="5328" y="576"/>
                  </a:lnTo>
                  <a:lnTo>
                    <a:pt x="5340" y="582"/>
                  </a:lnTo>
                  <a:lnTo>
                    <a:pt x="5352" y="582"/>
                  </a:lnTo>
                  <a:lnTo>
                    <a:pt x="5358" y="576"/>
                  </a:lnTo>
                  <a:lnTo>
                    <a:pt x="5358" y="570"/>
                  </a:lnTo>
                  <a:lnTo>
                    <a:pt x="5346" y="564"/>
                  </a:lnTo>
                  <a:lnTo>
                    <a:pt x="5334" y="552"/>
                  </a:lnTo>
                  <a:lnTo>
                    <a:pt x="5292" y="552"/>
                  </a:lnTo>
                  <a:lnTo>
                    <a:pt x="5304" y="540"/>
                  </a:lnTo>
                  <a:lnTo>
                    <a:pt x="5298" y="534"/>
                  </a:lnTo>
                  <a:lnTo>
                    <a:pt x="5286" y="528"/>
                  </a:lnTo>
                  <a:lnTo>
                    <a:pt x="5256" y="528"/>
                  </a:lnTo>
                  <a:lnTo>
                    <a:pt x="5268" y="510"/>
                  </a:lnTo>
                  <a:lnTo>
                    <a:pt x="5262" y="510"/>
                  </a:lnTo>
                  <a:lnTo>
                    <a:pt x="5256" y="504"/>
                  </a:lnTo>
                  <a:lnTo>
                    <a:pt x="5232" y="504"/>
                  </a:lnTo>
                  <a:lnTo>
                    <a:pt x="5220" y="498"/>
                  </a:lnTo>
                  <a:lnTo>
                    <a:pt x="5208" y="498"/>
                  </a:lnTo>
                  <a:lnTo>
                    <a:pt x="5202" y="492"/>
                  </a:lnTo>
                  <a:lnTo>
                    <a:pt x="5190" y="492"/>
                  </a:lnTo>
                  <a:lnTo>
                    <a:pt x="5184" y="486"/>
                  </a:lnTo>
                  <a:lnTo>
                    <a:pt x="5142" y="486"/>
                  </a:lnTo>
                  <a:lnTo>
                    <a:pt x="5130" y="492"/>
                  </a:lnTo>
                  <a:lnTo>
                    <a:pt x="5094" y="492"/>
                  </a:lnTo>
                  <a:lnTo>
                    <a:pt x="5076" y="486"/>
                  </a:lnTo>
                  <a:lnTo>
                    <a:pt x="5070" y="480"/>
                  </a:lnTo>
                  <a:lnTo>
                    <a:pt x="5064" y="480"/>
                  </a:lnTo>
                  <a:lnTo>
                    <a:pt x="5040" y="486"/>
                  </a:lnTo>
                  <a:lnTo>
                    <a:pt x="5040" y="474"/>
                  </a:lnTo>
                  <a:lnTo>
                    <a:pt x="4992" y="468"/>
                  </a:lnTo>
                  <a:lnTo>
                    <a:pt x="4980" y="456"/>
                  </a:lnTo>
                  <a:lnTo>
                    <a:pt x="4974" y="474"/>
                  </a:lnTo>
                  <a:lnTo>
                    <a:pt x="4956" y="480"/>
                  </a:lnTo>
                  <a:lnTo>
                    <a:pt x="4986" y="498"/>
                  </a:lnTo>
                  <a:lnTo>
                    <a:pt x="5010" y="528"/>
                  </a:lnTo>
                  <a:lnTo>
                    <a:pt x="4962" y="522"/>
                  </a:lnTo>
                  <a:lnTo>
                    <a:pt x="4956" y="516"/>
                  </a:lnTo>
                  <a:lnTo>
                    <a:pt x="4890" y="522"/>
                  </a:lnTo>
                  <a:lnTo>
                    <a:pt x="4872" y="528"/>
                  </a:lnTo>
                  <a:lnTo>
                    <a:pt x="4872" y="516"/>
                  </a:lnTo>
                  <a:lnTo>
                    <a:pt x="4824" y="522"/>
                  </a:lnTo>
                  <a:lnTo>
                    <a:pt x="4818" y="510"/>
                  </a:lnTo>
                  <a:lnTo>
                    <a:pt x="4764" y="510"/>
                  </a:lnTo>
                  <a:lnTo>
                    <a:pt x="4728" y="504"/>
                  </a:lnTo>
                  <a:lnTo>
                    <a:pt x="4746" y="480"/>
                  </a:lnTo>
                  <a:lnTo>
                    <a:pt x="4620" y="480"/>
                  </a:lnTo>
                  <a:lnTo>
                    <a:pt x="4608" y="468"/>
                  </a:lnTo>
                  <a:lnTo>
                    <a:pt x="4602" y="474"/>
                  </a:lnTo>
                  <a:lnTo>
                    <a:pt x="4590" y="468"/>
                  </a:lnTo>
                  <a:lnTo>
                    <a:pt x="4542" y="474"/>
                  </a:lnTo>
                  <a:lnTo>
                    <a:pt x="4548" y="486"/>
                  </a:lnTo>
                  <a:lnTo>
                    <a:pt x="4488" y="480"/>
                  </a:lnTo>
                  <a:lnTo>
                    <a:pt x="4476" y="486"/>
                  </a:lnTo>
                  <a:lnTo>
                    <a:pt x="4506" y="498"/>
                  </a:lnTo>
                  <a:lnTo>
                    <a:pt x="4464" y="492"/>
                  </a:lnTo>
                  <a:lnTo>
                    <a:pt x="4464" y="474"/>
                  </a:lnTo>
                  <a:lnTo>
                    <a:pt x="4434" y="456"/>
                  </a:lnTo>
                  <a:lnTo>
                    <a:pt x="4416" y="456"/>
                  </a:lnTo>
                  <a:lnTo>
                    <a:pt x="4428" y="474"/>
                  </a:lnTo>
                  <a:lnTo>
                    <a:pt x="4374" y="474"/>
                  </a:lnTo>
                  <a:lnTo>
                    <a:pt x="4368" y="468"/>
                  </a:lnTo>
                  <a:lnTo>
                    <a:pt x="4356" y="468"/>
                  </a:lnTo>
                  <a:lnTo>
                    <a:pt x="4350" y="456"/>
                  </a:lnTo>
                  <a:lnTo>
                    <a:pt x="4320" y="456"/>
                  </a:lnTo>
                  <a:lnTo>
                    <a:pt x="4296" y="444"/>
                  </a:lnTo>
                  <a:lnTo>
                    <a:pt x="4266" y="468"/>
                  </a:lnTo>
                  <a:lnTo>
                    <a:pt x="4320" y="474"/>
                  </a:lnTo>
                  <a:lnTo>
                    <a:pt x="4332" y="474"/>
                  </a:lnTo>
                  <a:lnTo>
                    <a:pt x="4326" y="480"/>
                  </a:lnTo>
                  <a:lnTo>
                    <a:pt x="4314" y="486"/>
                  </a:lnTo>
                  <a:lnTo>
                    <a:pt x="4308" y="492"/>
                  </a:lnTo>
                  <a:lnTo>
                    <a:pt x="4272" y="492"/>
                  </a:lnTo>
                  <a:lnTo>
                    <a:pt x="4266" y="498"/>
                  </a:lnTo>
                  <a:lnTo>
                    <a:pt x="4254" y="504"/>
                  </a:lnTo>
                  <a:lnTo>
                    <a:pt x="4182" y="504"/>
                  </a:lnTo>
                  <a:lnTo>
                    <a:pt x="4146" y="510"/>
                  </a:lnTo>
                  <a:lnTo>
                    <a:pt x="4134" y="534"/>
                  </a:lnTo>
                  <a:lnTo>
                    <a:pt x="4110" y="528"/>
                  </a:lnTo>
                  <a:lnTo>
                    <a:pt x="4110" y="516"/>
                  </a:lnTo>
                  <a:lnTo>
                    <a:pt x="4116" y="504"/>
                  </a:lnTo>
                  <a:lnTo>
                    <a:pt x="4122" y="498"/>
                  </a:lnTo>
                  <a:lnTo>
                    <a:pt x="4134" y="492"/>
                  </a:lnTo>
                  <a:lnTo>
                    <a:pt x="4152" y="492"/>
                  </a:lnTo>
                  <a:lnTo>
                    <a:pt x="4164" y="480"/>
                  </a:lnTo>
                  <a:lnTo>
                    <a:pt x="4206" y="474"/>
                  </a:lnTo>
                  <a:lnTo>
                    <a:pt x="4248" y="438"/>
                  </a:lnTo>
                  <a:lnTo>
                    <a:pt x="4248" y="426"/>
                  </a:lnTo>
                  <a:lnTo>
                    <a:pt x="4254" y="420"/>
                  </a:lnTo>
                  <a:lnTo>
                    <a:pt x="4266" y="414"/>
                  </a:lnTo>
                  <a:lnTo>
                    <a:pt x="4278" y="414"/>
                  </a:lnTo>
                  <a:lnTo>
                    <a:pt x="4290" y="408"/>
                  </a:lnTo>
                  <a:lnTo>
                    <a:pt x="4302" y="408"/>
                  </a:lnTo>
                  <a:lnTo>
                    <a:pt x="4320" y="402"/>
                  </a:lnTo>
                  <a:lnTo>
                    <a:pt x="4332" y="402"/>
                  </a:lnTo>
                  <a:lnTo>
                    <a:pt x="4344" y="396"/>
                  </a:lnTo>
                  <a:lnTo>
                    <a:pt x="4350" y="390"/>
                  </a:lnTo>
                  <a:lnTo>
                    <a:pt x="4356" y="378"/>
                  </a:lnTo>
                  <a:lnTo>
                    <a:pt x="4350" y="366"/>
                  </a:lnTo>
                  <a:lnTo>
                    <a:pt x="4344" y="360"/>
                  </a:lnTo>
                  <a:lnTo>
                    <a:pt x="4332" y="354"/>
                  </a:lnTo>
                  <a:lnTo>
                    <a:pt x="4326" y="348"/>
                  </a:lnTo>
                  <a:lnTo>
                    <a:pt x="4290" y="348"/>
                  </a:lnTo>
                  <a:lnTo>
                    <a:pt x="4320" y="336"/>
                  </a:lnTo>
                  <a:lnTo>
                    <a:pt x="4314" y="330"/>
                  </a:lnTo>
                  <a:lnTo>
                    <a:pt x="4302" y="324"/>
                  </a:lnTo>
                  <a:lnTo>
                    <a:pt x="4290" y="312"/>
                  </a:lnTo>
                  <a:lnTo>
                    <a:pt x="4284" y="312"/>
                  </a:lnTo>
                  <a:lnTo>
                    <a:pt x="4278" y="318"/>
                  </a:lnTo>
                  <a:lnTo>
                    <a:pt x="4254" y="318"/>
                  </a:lnTo>
                  <a:lnTo>
                    <a:pt x="4248" y="312"/>
                  </a:lnTo>
                  <a:lnTo>
                    <a:pt x="4242" y="300"/>
                  </a:lnTo>
                  <a:lnTo>
                    <a:pt x="4236" y="294"/>
                  </a:lnTo>
                  <a:lnTo>
                    <a:pt x="4194" y="294"/>
                  </a:lnTo>
                  <a:lnTo>
                    <a:pt x="4188" y="300"/>
                  </a:lnTo>
                  <a:lnTo>
                    <a:pt x="4182" y="300"/>
                  </a:lnTo>
                  <a:lnTo>
                    <a:pt x="4128" y="288"/>
                  </a:lnTo>
                  <a:lnTo>
                    <a:pt x="3990" y="282"/>
                  </a:lnTo>
                  <a:lnTo>
                    <a:pt x="3990" y="300"/>
                  </a:lnTo>
                  <a:lnTo>
                    <a:pt x="3924" y="300"/>
                  </a:lnTo>
                  <a:lnTo>
                    <a:pt x="3942" y="282"/>
                  </a:lnTo>
                  <a:lnTo>
                    <a:pt x="3942" y="276"/>
                  </a:lnTo>
                  <a:lnTo>
                    <a:pt x="3936" y="270"/>
                  </a:lnTo>
                  <a:lnTo>
                    <a:pt x="3912" y="264"/>
                  </a:lnTo>
                  <a:lnTo>
                    <a:pt x="3882" y="264"/>
                  </a:lnTo>
                  <a:lnTo>
                    <a:pt x="3852" y="270"/>
                  </a:lnTo>
                  <a:lnTo>
                    <a:pt x="3840" y="270"/>
                  </a:lnTo>
                  <a:lnTo>
                    <a:pt x="3780" y="264"/>
                  </a:lnTo>
                  <a:lnTo>
                    <a:pt x="3792" y="264"/>
                  </a:lnTo>
                  <a:lnTo>
                    <a:pt x="3810" y="258"/>
                  </a:lnTo>
                  <a:lnTo>
                    <a:pt x="3822" y="258"/>
                  </a:lnTo>
                  <a:lnTo>
                    <a:pt x="3834" y="252"/>
                  </a:lnTo>
                  <a:lnTo>
                    <a:pt x="3840" y="252"/>
                  </a:lnTo>
                  <a:lnTo>
                    <a:pt x="3840" y="246"/>
                  </a:lnTo>
                  <a:lnTo>
                    <a:pt x="3834" y="240"/>
                  </a:lnTo>
                  <a:lnTo>
                    <a:pt x="3822" y="240"/>
                  </a:lnTo>
                  <a:lnTo>
                    <a:pt x="3804" y="234"/>
                  </a:lnTo>
                  <a:lnTo>
                    <a:pt x="3762" y="234"/>
                  </a:lnTo>
                  <a:lnTo>
                    <a:pt x="3720" y="228"/>
                  </a:lnTo>
                  <a:lnTo>
                    <a:pt x="3714" y="240"/>
                  </a:lnTo>
                  <a:lnTo>
                    <a:pt x="3684" y="240"/>
                  </a:lnTo>
                  <a:lnTo>
                    <a:pt x="3672" y="246"/>
                  </a:lnTo>
                  <a:lnTo>
                    <a:pt x="3660" y="246"/>
                  </a:lnTo>
                  <a:lnTo>
                    <a:pt x="3648" y="252"/>
                  </a:lnTo>
                  <a:lnTo>
                    <a:pt x="3648" y="258"/>
                  </a:lnTo>
                  <a:lnTo>
                    <a:pt x="3654" y="270"/>
                  </a:lnTo>
                  <a:lnTo>
                    <a:pt x="3678" y="282"/>
                  </a:lnTo>
                  <a:lnTo>
                    <a:pt x="3696" y="294"/>
                  </a:lnTo>
                  <a:lnTo>
                    <a:pt x="3708" y="294"/>
                  </a:lnTo>
                  <a:lnTo>
                    <a:pt x="3714" y="300"/>
                  </a:lnTo>
                  <a:lnTo>
                    <a:pt x="3720" y="300"/>
                  </a:lnTo>
                  <a:lnTo>
                    <a:pt x="3576" y="294"/>
                  </a:lnTo>
                  <a:lnTo>
                    <a:pt x="3630" y="312"/>
                  </a:lnTo>
                  <a:lnTo>
                    <a:pt x="3576" y="324"/>
                  </a:lnTo>
                  <a:lnTo>
                    <a:pt x="3564" y="330"/>
                  </a:lnTo>
                  <a:lnTo>
                    <a:pt x="3534" y="336"/>
                  </a:lnTo>
                  <a:lnTo>
                    <a:pt x="3498" y="342"/>
                  </a:lnTo>
                  <a:lnTo>
                    <a:pt x="3474" y="342"/>
                  </a:lnTo>
                  <a:lnTo>
                    <a:pt x="3468" y="336"/>
                  </a:lnTo>
                  <a:lnTo>
                    <a:pt x="3474" y="324"/>
                  </a:lnTo>
                  <a:lnTo>
                    <a:pt x="3486" y="312"/>
                  </a:lnTo>
                  <a:lnTo>
                    <a:pt x="3420" y="312"/>
                  </a:lnTo>
                  <a:lnTo>
                    <a:pt x="3408" y="318"/>
                  </a:lnTo>
                  <a:lnTo>
                    <a:pt x="3390" y="318"/>
                  </a:lnTo>
                  <a:lnTo>
                    <a:pt x="3378" y="324"/>
                  </a:lnTo>
                  <a:lnTo>
                    <a:pt x="3366" y="336"/>
                  </a:lnTo>
                  <a:lnTo>
                    <a:pt x="3348" y="336"/>
                  </a:lnTo>
                  <a:lnTo>
                    <a:pt x="3318" y="342"/>
                  </a:lnTo>
                  <a:lnTo>
                    <a:pt x="3276" y="342"/>
                  </a:lnTo>
                  <a:lnTo>
                    <a:pt x="3246" y="348"/>
                  </a:lnTo>
                  <a:lnTo>
                    <a:pt x="3234" y="354"/>
                  </a:lnTo>
                  <a:lnTo>
                    <a:pt x="3216" y="354"/>
                  </a:lnTo>
                  <a:lnTo>
                    <a:pt x="3204" y="360"/>
                  </a:lnTo>
                  <a:lnTo>
                    <a:pt x="3186" y="360"/>
                  </a:lnTo>
                  <a:lnTo>
                    <a:pt x="3180" y="366"/>
                  </a:lnTo>
                  <a:lnTo>
                    <a:pt x="3174" y="366"/>
                  </a:lnTo>
                  <a:lnTo>
                    <a:pt x="3132" y="396"/>
                  </a:lnTo>
                  <a:lnTo>
                    <a:pt x="3114" y="396"/>
                  </a:lnTo>
                  <a:lnTo>
                    <a:pt x="3108" y="402"/>
                  </a:lnTo>
                  <a:lnTo>
                    <a:pt x="3102" y="402"/>
                  </a:lnTo>
                  <a:lnTo>
                    <a:pt x="3096" y="408"/>
                  </a:lnTo>
                  <a:lnTo>
                    <a:pt x="3102" y="414"/>
                  </a:lnTo>
                  <a:lnTo>
                    <a:pt x="3120" y="426"/>
                  </a:lnTo>
                  <a:lnTo>
                    <a:pt x="3132" y="438"/>
                  </a:lnTo>
                  <a:lnTo>
                    <a:pt x="3150" y="444"/>
                  </a:lnTo>
                  <a:lnTo>
                    <a:pt x="3156" y="450"/>
                  </a:lnTo>
                  <a:lnTo>
                    <a:pt x="3162" y="450"/>
                  </a:lnTo>
                  <a:lnTo>
                    <a:pt x="3120" y="462"/>
                  </a:lnTo>
                  <a:lnTo>
                    <a:pt x="3096" y="474"/>
                  </a:lnTo>
                  <a:lnTo>
                    <a:pt x="2994" y="474"/>
                  </a:lnTo>
                  <a:lnTo>
                    <a:pt x="2988" y="480"/>
                  </a:lnTo>
                  <a:lnTo>
                    <a:pt x="2952" y="468"/>
                  </a:lnTo>
                  <a:lnTo>
                    <a:pt x="2934" y="474"/>
                  </a:lnTo>
                  <a:lnTo>
                    <a:pt x="2880" y="474"/>
                  </a:lnTo>
                  <a:lnTo>
                    <a:pt x="2874" y="480"/>
                  </a:lnTo>
                  <a:lnTo>
                    <a:pt x="2874" y="498"/>
                  </a:lnTo>
                  <a:lnTo>
                    <a:pt x="2880" y="510"/>
                  </a:lnTo>
                  <a:lnTo>
                    <a:pt x="2892" y="522"/>
                  </a:lnTo>
                  <a:lnTo>
                    <a:pt x="2898" y="522"/>
                  </a:lnTo>
                  <a:lnTo>
                    <a:pt x="2904" y="528"/>
                  </a:lnTo>
                  <a:lnTo>
                    <a:pt x="2910" y="540"/>
                  </a:lnTo>
                  <a:lnTo>
                    <a:pt x="2916" y="546"/>
                  </a:lnTo>
                  <a:lnTo>
                    <a:pt x="2922" y="546"/>
                  </a:lnTo>
                  <a:lnTo>
                    <a:pt x="2928" y="552"/>
                  </a:lnTo>
                  <a:lnTo>
                    <a:pt x="2940" y="552"/>
                  </a:lnTo>
                  <a:lnTo>
                    <a:pt x="2952" y="558"/>
                  </a:lnTo>
                  <a:lnTo>
                    <a:pt x="2964" y="558"/>
                  </a:lnTo>
                  <a:lnTo>
                    <a:pt x="2976" y="564"/>
                  </a:lnTo>
                  <a:lnTo>
                    <a:pt x="2994" y="564"/>
                  </a:lnTo>
                  <a:lnTo>
                    <a:pt x="3012" y="570"/>
                  </a:lnTo>
                  <a:lnTo>
                    <a:pt x="3024" y="570"/>
                  </a:lnTo>
                  <a:lnTo>
                    <a:pt x="3036" y="576"/>
                  </a:lnTo>
                  <a:lnTo>
                    <a:pt x="3042" y="576"/>
                  </a:lnTo>
                  <a:lnTo>
                    <a:pt x="3054" y="588"/>
                  </a:lnTo>
                  <a:lnTo>
                    <a:pt x="3054" y="594"/>
                  </a:lnTo>
                  <a:lnTo>
                    <a:pt x="3060" y="600"/>
                  </a:lnTo>
                  <a:lnTo>
                    <a:pt x="3030" y="600"/>
                  </a:lnTo>
                  <a:lnTo>
                    <a:pt x="3012" y="606"/>
                  </a:lnTo>
                  <a:lnTo>
                    <a:pt x="3000" y="606"/>
                  </a:lnTo>
                  <a:lnTo>
                    <a:pt x="2964" y="588"/>
                  </a:lnTo>
                  <a:lnTo>
                    <a:pt x="2928" y="576"/>
                  </a:lnTo>
                  <a:lnTo>
                    <a:pt x="2904" y="570"/>
                  </a:lnTo>
                  <a:lnTo>
                    <a:pt x="2886" y="564"/>
                  </a:lnTo>
                  <a:lnTo>
                    <a:pt x="2862" y="564"/>
                  </a:lnTo>
                  <a:lnTo>
                    <a:pt x="2844" y="558"/>
                  </a:lnTo>
                  <a:lnTo>
                    <a:pt x="2802" y="558"/>
                  </a:lnTo>
                  <a:lnTo>
                    <a:pt x="2796" y="564"/>
                  </a:lnTo>
                  <a:lnTo>
                    <a:pt x="2796" y="576"/>
                  </a:lnTo>
                  <a:lnTo>
                    <a:pt x="2802" y="582"/>
                  </a:lnTo>
                  <a:lnTo>
                    <a:pt x="2808" y="582"/>
                  </a:lnTo>
                  <a:lnTo>
                    <a:pt x="2820" y="594"/>
                  </a:lnTo>
                  <a:lnTo>
                    <a:pt x="2784" y="594"/>
                  </a:lnTo>
                  <a:lnTo>
                    <a:pt x="2772" y="582"/>
                  </a:lnTo>
                  <a:lnTo>
                    <a:pt x="2754" y="582"/>
                  </a:lnTo>
                  <a:lnTo>
                    <a:pt x="2748" y="576"/>
                  </a:lnTo>
                  <a:lnTo>
                    <a:pt x="2724" y="576"/>
                  </a:lnTo>
                  <a:lnTo>
                    <a:pt x="2724" y="582"/>
                  </a:lnTo>
                  <a:lnTo>
                    <a:pt x="2730" y="600"/>
                  </a:lnTo>
                  <a:lnTo>
                    <a:pt x="2736" y="612"/>
                  </a:lnTo>
                  <a:lnTo>
                    <a:pt x="2748" y="618"/>
                  </a:lnTo>
                  <a:lnTo>
                    <a:pt x="2766" y="624"/>
                  </a:lnTo>
                  <a:lnTo>
                    <a:pt x="2802" y="624"/>
                  </a:lnTo>
                  <a:lnTo>
                    <a:pt x="2820" y="630"/>
                  </a:lnTo>
                  <a:lnTo>
                    <a:pt x="2844" y="630"/>
                  </a:lnTo>
                  <a:lnTo>
                    <a:pt x="2856" y="636"/>
                  </a:lnTo>
                  <a:lnTo>
                    <a:pt x="2862" y="648"/>
                  </a:lnTo>
                  <a:lnTo>
                    <a:pt x="2874" y="654"/>
                  </a:lnTo>
                  <a:lnTo>
                    <a:pt x="2844" y="654"/>
                  </a:lnTo>
                  <a:lnTo>
                    <a:pt x="2838" y="648"/>
                  </a:lnTo>
                  <a:lnTo>
                    <a:pt x="2826" y="642"/>
                  </a:lnTo>
                  <a:lnTo>
                    <a:pt x="2772" y="642"/>
                  </a:lnTo>
                  <a:lnTo>
                    <a:pt x="2760" y="636"/>
                  </a:lnTo>
                  <a:lnTo>
                    <a:pt x="2730" y="636"/>
                  </a:lnTo>
                  <a:lnTo>
                    <a:pt x="2724" y="624"/>
                  </a:lnTo>
                  <a:lnTo>
                    <a:pt x="2700" y="624"/>
                  </a:lnTo>
                  <a:lnTo>
                    <a:pt x="2694" y="606"/>
                  </a:lnTo>
                  <a:lnTo>
                    <a:pt x="2664" y="594"/>
                  </a:lnTo>
                  <a:lnTo>
                    <a:pt x="2670" y="588"/>
                  </a:lnTo>
                  <a:lnTo>
                    <a:pt x="2682" y="582"/>
                  </a:lnTo>
                  <a:lnTo>
                    <a:pt x="2688" y="576"/>
                  </a:lnTo>
                  <a:lnTo>
                    <a:pt x="2688" y="564"/>
                  </a:lnTo>
                  <a:lnTo>
                    <a:pt x="2658" y="534"/>
                  </a:lnTo>
                  <a:lnTo>
                    <a:pt x="2646" y="528"/>
                  </a:lnTo>
                  <a:lnTo>
                    <a:pt x="2616" y="528"/>
                  </a:lnTo>
                  <a:lnTo>
                    <a:pt x="2628" y="534"/>
                  </a:lnTo>
                  <a:lnTo>
                    <a:pt x="2652" y="558"/>
                  </a:lnTo>
                  <a:lnTo>
                    <a:pt x="2640" y="570"/>
                  </a:lnTo>
                  <a:lnTo>
                    <a:pt x="2616" y="582"/>
                  </a:lnTo>
                  <a:lnTo>
                    <a:pt x="2604" y="582"/>
                  </a:lnTo>
                  <a:lnTo>
                    <a:pt x="2586" y="624"/>
                  </a:lnTo>
                  <a:lnTo>
                    <a:pt x="2658" y="660"/>
                  </a:lnTo>
                  <a:lnTo>
                    <a:pt x="2676" y="660"/>
                  </a:lnTo>
                  <a:lnTo>
                    <a:pt x="2676" y="696"/>
                  </a:lnTo>
                  <a:lnTo>
                    <a:pt x="2670" y="708"/>
                  </a:lnTo>
                  <a:lnTo>
                    <a:pt x="2670" y="720"/>
                  </a:lnTo>
                  <a:lnTo>
                    <a:pt x="2676" y="738"/>
                  </a:lnTo>
                  <a:lnTo>
                    <a:pt x="2712" y="744"/>
                  </a:lnTo>
                  <a:lnTo>
                    <a:pt x="2712" y="768"/>
                  </a:lnTo>
                  <a:lnTo>
                    <a:pt x="2772" y="780"/>
                  </a:lnTo>
                  <a:lnTo>
                    <a:pt x="2778" y="780"/>
                  </a:lnTo>
                  <a:lnTo>
                    <a:pt x="2784" y="774"/>
                  </a:lnTo>
                  <a:lnTo>
                    <a:pt x="2796" y="774"/>
                  </a:lnTo>
                  <a:lnTo>
                    <a:pt x="2814" y="768"/>
                  </a:lnTo>
                  <a:lnTo>
                    <a:pt x="2850" y="768"/>
                  </a:lnTo>
                  <a:lnTo>
                    <a:pt x="2868" y="774"/>
                  </a:lnTo>
                  <a:lnTo>
                    <a:pt x="2874" y="780"/>
                  </a:lnTo>
                  <a:lnTo>
                    <a:pt x="2886" y="786"/>
                  </a:lnTo>
                  <a:lnTo>
                    <a:pt x="2904" y="786"/>
                  </a:lnTo>
                  <a:lnTo>
                    <a:pt x="2916" y="792"/>
                  </a:lnTo>
                  <a:lnTo>
                    <a:pt x="2952" y="804"/>
                  </a:lnTo>
                  <a:lnTo>
                    <a:pt x="2976" y="828"/>
                  </a:lnTo>
                  <a:lnTo>
                    <a:pt x="2976" y="834"/>
                  </a:lnTo>
                  <a:lnTo>
                    <a:pt x="2964" y="834"/>
                  </a:lnTo>
                  <a:lnTo>
                    <a:pt x="2958" y="840"/>
                  </a:lnTo>
                  <a:lnTo>
                    <a:pt x="2946" y="840"/>
                  </a:lnTo>
                  <a:lnTo>
                    <a:pt x="2940" y="846"/>
                  </a:lnTo>
                  <a:lnTo>
                    <a:pt x="2946" y="852"/>
                  </a:lnTo>
                  <a:lnTo>
                    <a:pt x="2958" y="858"/>
                  </a:lnTo>
                  <a:lnTo>
                    <a:pt x="2976" y="876"/>
                  </a:lnTo>
                  <a:lnTo>
                    <a:pt x="3024" y="876"/>
                  </a:lnTo>
                  <a:lnTo>
                    <a:pt x="3012" y="882"/>
                  </a:lnTo>
                  <a:lnTo>
                    <a:pt x="3006" y="882"/>
                  </a:lnTo>
                  <a:lnTo>
                    <a:pt x="2994" y="888"/>
                  </a:lnTo>
                  <a:lnTo>
                    <a:pt x="2970" y="888"/>
                  </a:lnTo>
                  <a:lnTo>
                    <a:pt x="2958" y="882"/>
                  </a:lnTo>
                  <a:lnTo>
                    <a:pt x="2952" y="876"/>
                  </a:lnTo>
                  <a:lnTo>
                    <a:pt x="2940" y="870"/>
                  </a:lnTo>
                  <a:lnTo>
                    <a:pt x="2940" y="858"/>
                  </a:lnTo>
                  <a:lnTo>
                    <a:pt x="2928" y="834"/>
                  </a:lnTo>
                  <a:lnTo>
                    <a:pt x="2916" y="822"/>
                  </a:lnTo>
                  <a:lnTo>
                    <a:pt x="2892" y="810"/>
                  </a:lnTo>
                  <a:lnTo>
                    <a:pt x="2886" y="804"/>
                  </a:lnTo>
                  <a:lnTo>
                    <a:pt x="2880" y="804"/>
                  </a:lnTo>
                  <a:lnTo>
                    <a:pt x="2874" y="798"/>
                  </a:lnTo>
                  <a:lnTo>
                    <a:pt x="2874" y="786"/>
                  </a:lnTo>
                  <a:lnTo>
                    <a:pt x="2868" y="780"/>
                  </a:lnTo>
                  <a:lnTo>
                    <a:pt x="2844" y="780"/>
                  </a:lnTo>
                  <a:lnTo>
                    <a:pt x="2832" y="786"/>
                  </a:lnTo>
                  <a:lnTo>
                    <a:pt x="2814" y="786"/>
                  </a:lnTo>
                  <a:lnTo>
                    <a:pt x="2802" y="792"/>
                  </a:lnTo>
                  <a:lnTo>
                    <a:pt x="2778" y="792"/>
                  </a:lnTo>
                  <a:lnTo>
                    <a:pt x="2760" y="810"/>
                  </a:lnTo>
                  <a:lnTo>
                    <a:pt x="2766" y="816"/>
                  </a:lnTo>
                  <a:lnTo>
                    <a:pt x="2772" y="828"/>
                  </a:lnTo>
                  <a:lnTo>
                    <a:pt x="2784" y="834"/>
                  </a:lnTo>
                  <a:lnTo>
                    <a:pt x="2802" y="852"/>
                  </a:lnTo>
                  <a:lnTo>
                    <a:pt x="2814" y="858"/>
                  </a:lnTo>
                  <a:lnTo>
                    <a:pt x="2814" y="864"/>
                  </a:lnTo>
                  <a:lnTo>
                    <a:pt x="2790" y="888"/>
                  </a:lnTo>
                  <a:lnTo>
                    <a:pt x="2784" y="888"/>
                  </a:lnTo>
                  <a:lnTo>
                    <a:pt x="2778" y="930"/>
                  </a:lnTo>
                  <a:lnTo>
                    <a:pt x="2736" y="948"/>
                  </a:lnTo>
                  <a:lnTo>
                    <a:pt x="2736" y="954"/>
                  </a:lnTo>
                  <a:lnTo>
                    <a:pt x="2730" y="966"/>
                  </a:lnTo>
                  <a:lnTo>
                    <a:pt x="2724" y="972"/>
                  </a:lnTo>
                  <a:lnTo>
                    <a:pt x="2694" y="972"/>
                  </a:lnTo>
                  <a:lnTo>
                    <a:pt x="2682" y="966"/>
                  </a:lnTo>
                  <a:lnTo>
                    <a:pt x="2652" y="966"/>
                  </a:lnTo>
                  <a:lnTo>
                    <a:pt x="2592" y="960"/>
                  </a:lnTo>
                  <a:lnTo>
                    <a:pt x="2586" y="960"/>
                  </a:lnTo>
                  <a:lnTo>
                    <a:pt x="2580" y="954"/>
                  </a:lnTo>
                  <a:lnTo>
                    <a:pt x="2568" y="948"/>
                  </a:lnTo>
                  <a:lnTo>
                    <a:pt x="2556" y="948"/>
                  </a:lnTo>
                  <a:lnTo>
                    <a:pt x="2544" y="936"/>
                  </a:lnTo>
                  <a:lnTo>
                    <a:pt x="2598" y="936"/>
                  </a:lnTo>
                  <a:lnTo>
                    <a:pt x="2616" y="942"/>
                  </a:lnTo>
                  <a:lnTo>
                    <a:pt x="2640" y="924"/>
                  </a:lnTo>
                  <a:lnTo>
                    <a:pt x="2652" y="924"/>
                  </a:lnTo>
                  <a:lnTo>
                    <a:pt x="2664" y="930"/>
                  </a:lnTo>
                  <a:lnTo>
                    <a:pt x="2682" y="930"/>
                  </a:lnTo>
                  <a:lnTo>
                    <a:pt x="2694" y="924"/>
                  </a:lnTo>
                  <a:lnTo>
                    <a:pt x="2694" y="906"/>
                  </a:lnTo>
                  <a:lnTo>
                    <a:pt x="2700" y="894"/>
                  </a:lnTo>
                  <a:lnTo>
                    <a:pt x="2700" y="882"/>
                  </a:lnTo>
                  <a:lnTo>
                    <a:pt x="2724" y="876"/>
                  </a:lnTo>
                  <a:lnTo>
                    <a:pt x="2724" y="852"/>
                  </a:lnTo>
                  <a:lnTo>
                    <a:pt x="2712" y="852"/>
                  </a:lnTo>
                  <a:lnTo>
                    <a:pt x="2718" y="846"/>
                  </a:lnTo>
                  <a:lnTo>
                    <a:pt x="2724" y="834"/>
                  </a:lnTo>
                  <a:lnTo>
                    <a:pt x="2724" y="822"/>
                  </a:lnTo>
                  <a:lnTo>
                    <a:pt x="2718" y="816"/>
                  </a:lnTo>
                  <a:lnTo>
                    <a:pt x="2712" y="816"/>
                  </a:lnTo>
                  <a:lnTo>
                    <a:pt x="2700" y="810"/>
                  </a:lnTo>
                  <a:lnTo>
                    <a:pt x="2682" y="810"/>
                  </a:lnTo>
                  <a:lnTo>
                    <a:pt x="2664" y="804"/>
                  </a:lnTo>
                  <a:lnTo>
                    <a:pt x="2652" y="804"/>
                  </a:lnTo>
                  <a:lnTo>
                    <a:pt x="2634" y="786"/>
                  </a:lnTo>
                  <a:lnTo>
                    <a:pt x="2634" y="744"/>
                  </a:lnTo>
                  <a:lnTo>
                    <a:pt x="2628" y="732"/>
                  </a:lnTo>
                  <a:lnTo>
                    <a:pt x="2616" y="720"/>
                  </a:lnTo>
                  <a:lnTo>
                    <a:pt x="2604" y="714"/>
                  </a:lnTo>
                  <a:lnTo>
                    <a:pt x="2598" y="702"/>
                  </a:lnTo>
                  <a:lnTo>
                    <a:pt x="2592" y="696"/>
                  </a:lnTo>
                  <a:lnTo>
                    <a:pt x="2586" y="660"/>
                  </a:lnTo>
                  <a:lnTo>
                    <a:pt x="2520" y="624"/>
                  </a:lnTo>
                  <a:lnTo>
                    <a:pt x="2532" y="612"/>
                  </a:lnTo>
                  <a:lnTo>
                    <a:pt x="2544" y="588"/>
                  </a:lnTo>
                  <a:lnTo>
                    <a:pt x="2544" y="576"/>
                  </a:lnTo>
                  <a:lnTo>
                    <a:pt x="2538" y="564"/>
                  </a:lnTo>
                  <a:lnTo>
                    <a:pt x="2514" y="540"/>
                  </a:lnTo>
                  <a:lnTo>
                    <a:pt x="2496" y="540"/>
                  </a:lnTo>
                  <a:lnTo>
                    <a:pt x="2484" y="534"/>
                  </a:lnTo>
                  <a:lnTo>
                    <a:pt x="2472" y="534"/>
                  </a:lnTo>
                  <a:lnTo>
                    <a:pt x="2340" y="522"/>
                  </a:lnTo>
                  <a:lnTo>
                    <a:pt x="2328" y="552"/>
                  </a:lnTo>
                  <a:lnTo>
                    <a:pt x="2346" y="570"/>
                  </a:lnTo>
                  <a:lnTo>
                    <a:pt x="2334" y="600"/>
                  </a:lnTo>
                  <a:lnTo>
                    <a:pt x="2280" y="624"/>
                  </a:lnTo>
                  <a:lnTo>
                    <a:pt x="2268" y="654"/>
                  </a:lnTo>
                  <a:lnTo>
                    <a:pt x="2304" y="660"/>
                  </a:lnTo>
                  <a:lnTo>
                    <a:pt x="2334" y="708"/>
                  </a:lnTo>
                  <a:lnTo>
                    <a:pt x="2322" y="726"/>
                  </a:lnTo>
                  <a:lnTo>
                    <a:pt x="2352" y="750"/>
                  </a:lnTo>
                  <a:lnTo>
                    <a:pt x="2388" y="744"/>
                  </a:lnTo>
                  <a:lnTo>
                    <a:pt x="2394" y="750"/>
                  </a:lnTo>
                  <a:lnTo>
                    <a:pt x="2400" y="762"/>
                  </a:lnTo>
                  <a:lnTo>
                    <a:pt x="2412" y="768"/>
                  </a:lnTo>
                  <a:lnTo>
                    <a:pt x="2418" y="774"/>
                  </a:lnTo>
                  <a:lnTo>
                    <a:pt x="2430" y="780"/>
                  </a:lnTo>
                  <a:lnTo>
                    <a:pt x="2472" y="780"/>
                  </a:lnTo>
                  <a:lnTo>
                    <a:pt x="2466" y="840"/>
                  </a:lnTo>
                  <a:lnTo>
                    <a:pt x="2448" y="816"/>
                  </a:lnTo>
                  <a:lnTo>
                    <a:pt x="2430" y="828"/>
                  </a:lnTo>
                  <a:lnTo>
                    <a:pt x="2418" y="822"/>
                  </a:lnTo>
                  <a:lnTo>
                    <a:pt x="2388" y="804"/>
                  </a:lnTo>
                  <a:lnTo>
                    <a:pt x="2352" y="792"/>
                  </a:lnTo>
                  <a:lnTo>
                    <a:pt x="2328" y="780"/>
                  </a:lnTo>
                  <a:lnTo>
                    <a:pt x="2268" y="780"/>
                  </a:lnTo>
                  <a:lnTo>
                    <a:pt x="2250" y="762"/>
                  </a:lnTo>
                  <a:lnTo>
                    <a:pt x="2244" y="780"/>
                  </a:lnTo>
                  <a:lnTo>
                    <a:pt x="2220" y="756"/>
                  </a:lnTo>
                  <a:lnTo>
                    <a:pt x="2214" y="756"/>
                  </a:lnTo>
                  <a:lnTo>
                    <a:pt x="2208" y="750"/>
                  </a:lnTo>
                  <a:lnTo>
                    <a:pt x="2196" y="744"/>
                  </a:lnTo>
                  <a:lnTo>
                    <a:pt x="2178" y="744"/>
                  </a:lnTo>
                  <a:lnTo>
                    <a:pt x="2154" y="732"/>
                  </a:lnTo>
                  <a:lnTo>
                    <a:pt x="2130" y="732"/>
                  </a:lnTo>
                  <a:lnTo>
                    <a:pt x="2118" y="738"/>
                  </a:lnTo>
                  <a:lnTo>
                    <a:pt x="2088" y="738"/>
                  </a:lnTo>
                  <a:lnTo>
                    <a:pt x="2076" y="732"/>
                  </a:lnTo>
                  <a:lnTo>
                    <a:pt x="2022" y="732"/>
                  </a:lnTo>
                  <a:lnTo>
                    <a:pt x="2016" y="738"/>
                  </a:lnTo>
                  <a:lnTo>
                    <a:pt x="2010" y="738"/>
                  </a:lnTo>
                  <a:lnTo>
                    <a:pt x="2004" y="744"/>
                  </a:lnTo>
                  <a:lnTo>
                    <a:pt x="2004" y="750"/>
                  </a:lnTo>
                  <a:lnTo>
                    <a:pt x="2016" y="762"/>
                  </a:lnTo>
                  <a:lnTo>
                    <a:pt x="2028" y="768"/>
                  </a:lnTo>
                  <a:lnTo>
                    <a:pt x="2040" y="780"/>
                  </a:lnTo>
                  <a:lnTo>
                    <a:pt x="2046" y="780"/>
                  </a:lnTo>
                  <a:lnTo>
                    <a:pt x="2022" y="810"/>
                  </a:lnTo>
                  <a:lnTo>
                    <a:pt x="2010" y="798"/>
                  </a:lnTo>
                  <a:lnTo>
                    <a:pt x="2010" y="828"/>
                  </a:lnTo>
                  <a:lnTo>
                    <a:pt x="1998" y="828"/>
                  </a:lnTo>
                  <a:lnTo>
                    <a:pt x="1986" y="822"/>
                  </a:lnTo>
                  <a:lnTo>
                    <a:pt x="1980" y="822"/>
                  </a:lnTo>
                  <a:lnTo>
                    <a:pt x="1974" y="816"/>
                  </a:lnTo>
                  <a:lnTo>
                    <a:pt x="1974" y="786"/>
                  </a:lnTo>
                  <a:lnTo>
                    <a:pt x="1968" y="780"/>
                  </a:lnTo>
                  <a:lnTo>
                    <a:pt x="1950" y="780"/>
                  </a:lnTo>
                  <a:lnTo>
                    <a:pt x="1938" y="786"/>
                  </a:lnTo>
                  <a:lnTo>
                    <a:pt x="1920" y="792"/>
                  </a:lnTo>
                  <a:lnTo>
                    <a:pt x="1908" y="804"/>
                  </a:lnTo>
                  <a:lnTo>
                    <a:pt x="1884" y="816"/>
                  </a:lnTo>
                  <a:lnTo>
                    <a:pt x="1866" y="816"/>
                  </a:lnTo>
                  <a:lnTo>
                    <a:pt x="1842" y="804"/>
                  </a:lnTo>
                  <a:lnTo>
                    <a:pt x="1824" y="804"/>
                  </a:lnTo>
                  <a:lnTo>
                    <a:pt x="1800" y="810"/>
                  </a:lnTo>
                  <a:lnTo>
                    <a:pt x="1782" y="816"/>
                  </a:lnTo>
                  <a:lnTo>
                    <a:pt x="1764" y="828"/>
                  </a:lnTo>
                  <a:lnTo>
                    <a:pt x="1752" y="834"/>
                  </a:lnTo>
                  <a:lnTo>
                    <a:pt x="1746" y="840"/>
                  </a:lnTo>
                  <a:lnTo>
                    <a:pt x="1680" y="840"/>
                  </a:lnTo>
                  <a:lnTo>
                    <a:pt x="1692" y="816"/>
                  </a:lnTo>
                  <a:lnTo>
                    <a:pt x="1692" y="780"/>
                  </a:lnTo>
                  <a:lnTo>
                    <a:pt x="1680" y="780"/>
                  </a:lnTo>
                  <a:lnTo>
                    <a:pt x="1668" y="786"/>
                  </a:lnTo>
                  <a:lnTo>
                    <a:pt x="1650" y="792"/>
                  </a:lnTo>
                  <a:lnTo>
                    <a:pt x="1638" y="792"/>
                  </a:lnTo>
                  <a:lnTo>
                    <a:pt x="1626" y="804"/>
                  </a:lnTo>
                  <a:lnTo>
                    <a:pt x="1626" y="816"/>
                  </a:lnTo>
                  <a:lnTo>
                    <a:pt x="1632" y="822"/>
                  </a:lnTo>
                  <a:lnTo>
                    <a:pt x="1632" y="828"/>
                  </a:lnTo>
                  <a:lnTo>
                    <a:pt x="1608" y="834"/>
                  </a:lnTo>
                  <a:lnTo>
                    <a:pt x="1608" y="810"/>
                  </a:lnTo>
                  <a:lnTo>
                    <a:pt x="1584" y="816"/>
                  </a:lnTo>
                  <a:lnTo>
                    <a:pt x="1530" y="822"/>
                  </a:lnTo>
                  <a:lnTo>
                    <a:pt x="1488" y="852"/>
                  </a:lnTo>
                  <a:lnTo>
                    <a:pt x="1440" y="858"/>
                  </a:lnTo>
                  <a:lnTo>
                    <a:pt x="1452" y="876"/>
                  </a:lnTo>
                  <a:lnTo>
                    <a:pt x="1440" y="876"/>
                  </a:lnTo>
                  <a:lnTo>
                    <a:pt x="1428" y="870"/>
                  </a:lnTo>
                  <a:lnTo>
                    <a:pt x="1422" y="870"/>
                  </a:lnTo>
                  <a:lnTo>
                    <a:pt x="1410" y="876"/>
                  </a:lnTo>
                  <a:lnTo>
                    <a:pt x="1404" y="882"/>
                  </a:lnTo>
                  <a:lnTo>
                    <a:pt x="1404" y="924"/>
                  </a:lnTo>
                  <a:lnTo>
                    <a:pt x="1332" y="930"/>
                  </a:lnTo>
                  <a:lnTo>
                    <a:pt x="1326" y="924"/>
                  </a:lnTo>
                  <a:lnTo>
                    <a:pt x="1314" y="918"/>
                  </a:lnTo>
                  <a:lnTo>
                    <a:pt x="1308" y="912"/>
                  </a:lnTo>
                  <a:lnTo>
                    <a:pt x="1266" y="912"/>
                  </a:lnTo>
                  <a:lnTo>
                    <a:pt x="1260" y="906"/>
                  </a:lnTo>
                  <a:lnTo>
                    <a:pt x="1260" y="876"/>
                  </a:lnTo>
                  <a:lnTo>
                    <a:pt x="1266" y="870"/>
                  </a:lnTo>
                  <a:lnTo>
                    <a:pt x="1266" y="864"/>
                  </a:lnTo>
                  <a:lnTo>
                    <a:pt x="1272" y="858"/>
                  </a:lnTo>
                  <a:lnTo>
                    <a:pt x="1284" y="864"/>
                  </a:lnTo>
                  <a:lnTo>
                    <a:pt x="1344" y="864"/>
                  </a:lnTo>
                  <a:lnTo>
                    <a:pt x="1332" y="858"/>
                  </a:lnTo>
                  <a:lnTo>
                    <a:pt x="1326" y="846"/>
                  </a:lnTo>
                  <a:lnTo>
                    <a:pt x="1314" y="840"/>
                  </a:lnTo>
                  <a:lnTo>
                    <a:pt x="1302" y="828"/>
                  </a:lnTo>
                  <a:lnTo>
                    <a:pt x="1290" y="822"/>
                  </a:lnTo>
                  <a:lnTo>
                    <a:pt x="1278" y="810"/>
                  </a:lnTo>
                  <a:lnTo>
                    <a:pt x="1152" y="810"/>
                  </a:lnTo>
                  <a:lnTo>
                    <a:pt x="1164" y="822"/>
                  </a:lnTo>
                  <a:lnTo>
                    <a:pt x="1188" y="822"/>
                  </a:lnTo>
                  <a:lnTo>
                    <a:pt x="1200" y="828"/>
                  </a:lnTo>
                  <a:lnTo>
                    <a:pt x="1200" y="846"/>
                  </a:lnTo>
                  <a:lnTo>
                    <a:pt x="1194" y="864"/>
                  </a:lnTo>
                  <a:lnTo>
                    <a:pt x="1194" y="876"/>
                  </a:lnTo>
                  <a:lnTo>
                    <a:pt x="1188" y="894"/>
                  </a:lnTo>
                  <a:lnTo>
                    <a:pt x="1188" y="918"/>
                  </a:lnTo>
                  <a:lnTo>
                    <a:pt x="1194" y="918"/>
                  </a:lnTo>
                  <a:lnTo>
                    <a:pt x="1206" y="924"/>
                  </a:lnTo>
                  <a:lnTo>
                    <a:pt x="1230" y="924"/>
                  </a:lnTo>
                  <a:lnTo>
                    <a:pt x="1236" y="930"/>
                  </a:lnTo>
                  <a:lnTo>
                    <a:pt x="1242" y="930"/>
                  </a:lnTo>
                  <a:lnTo>
                    <a:pt x="1236" y="966"/>
                  </a:lnTo>
                  <a:lnTo>
                    <a:pt x="1248" y="996"/>
                  </a:lnTo>
                  <a:lnTo>
                    <a:pt x="1212" y="972"/>
                  </a:lnTo>
                  <a:lnTo>
                    <a:pt x="1194" y="996"/>
                  </a:lnTo>
                  <a:lnTo>
                    <a:pt x="1188" y="966"/>
                  </a:lnTo>
                  <a:lnTo>
                    <a:pt x="1116" y="948"/>
                  </a:lnTo>
                  <a:lnTo>
                    <a:pt x="1086" y="984"/>
                  </a:lnTo>
                  <a:lnTo>
                    <a:pt x="1062" y="984"/>
                  </a:lnTo>
                  <a:lnTo>
                    <a:pt x="1056" y="996"/>
                  </a:lnTo>
                  <a:lnTo>
                    <a:pt x="1044" y="1002"/>
                  </a:lnTo>
                  <a:lnTo>
                    <a:pt x="1038" y="1008"/>
                  </a:lnTo>
                  <a:lnTo>
                    <a:pt x="1026" y="1014"/>
                  </a:lnTo>
                  <a:lnTo>
                    <a:pt x="1014" y="1014"/>
                  </a:lnTo>
                  <a:lnTo>
                    <a:pt x="1002" y="1020"/>
                  </a:lnTo>
                  <a:lnTo>
                    <a:pt x="1002" y="1032"/>
                  </a:lnTo>
                  <a:lnTo>
                    <a:pt x="1008" y="1038"/>
                  </a:lnTo>
                  <a:lnTo>
                    <a:pt x="1020" y="1044"/>
                  </a:lnTo>
                  <a:lnTo>
                    <a:pt x="1032" y="1056"/>
                  </a:lnTo>
                  <a:lnTo>
                    <a:pt x="1044" y="1062"/>
                  </a:lnTo>
                  <a:lnTo>
                    <a:pt x="1050" y="1068"/>
                  </a:lnTo>
                  <a:lnTo>
                    <a:pt x="1062" y="1074"/>
                  </a:lnTo>
                  <a:lnTo>
                    <a:pt x="1080" y="1104"/>
                  </a:lnTo>
                  <a:lnTo>
                    <a:pt x="1050" y="1086"/>
                  </a:lnTo>
                  <a:lnTo>
                    <a:pt x="1038" y="1092"/>
                  </a:lnTo>
                  <a:lnTo>
                    <a:pt x="1032" y="1098"/>
                  </a:lnTo>
                  <a:lnTo>
                    <a:pt x="1020" y="1098"/>
                  </a:lnTo>
                  <a:lnTo>
                    <a:pt x="1008" y="1092"/>
                  </a:lnTo>
                  <a:lnTo>
                    <a:pt x="996" y="1092"/>
                  </a:lnTo>
                  <a:lnTo>
                    <a:pt x="978" y="1086"/>
                  </a:lnTo>
                  <a:lnTo>
                    <a:pt x="966" y="1080"/>
                  </a:lnTo>
                  <a:lnTo>
                    <a:pt x="948" y="1080"/>
                  </a:lnTo>
                  <a:lnTo>
                    <a:pt x="936" y="1074"/>
                  </a:lnTo>
                  <a:lnTo>
                    <a:pt x="924" y="1074"/>
                  </a:lnTo>
                  <a:lnTo>
                    <a:pt x="918" y="1068"/>
                  </a:lnTo>
                  <a:lnTo>
                    <a:pt x="918" y="1056"/>
                  </a:lnTo>
                  <a:lnTo>
                    <a:pt x="906" y="1050"/>
                  </a:lnTo>
                  <a:lnTo>
                    <a:pt x="888" y="1050"/>
                  </a:lnTo>
                  <a:lnTo>
                    <a:pt x="864" y="1062"/>
                  </a:lnTo>
                  <a:lnTo>
                    <a:pt x="858" y="1068"/>
                  </a:lnTo>
                  <a:lnTo>
                    <a:pt x="840" y="1068"/>
                  </a:lnTo>
                  <a:lnTo>
                    <a:pt x="882" y="1104"/>
                  </a:lnTo>
                  <a:lnTo>
                    <a:pt x="900" y="1104"/>
                  </a:lnTo>
                  <a:lnTo>
                    <a:pt x="912" y="1110"/>
                  </a:lnTo>
                  <a:lnTo>
                    <a:pt x="924" y="1110"/>
                  </a:lnTo>
                  <a:lnTo>
                    <a:pt x="936" y="1116"/>
                  </a:lnTo>
                  <a:lnTo>
                    <a:pt x="942" y="1116"/>
                  </a:lnTo>
                  <a:lnTo>
                    <a:pt x="942" y="1122"/>
                  </a:lnTo>
                  <a:lnTo>
                    <a:pt x="936" y="1134"/>
                  </a:lnTo>
                  <a:lnTo>
                    <a:pt x="924" y="1140"/>
                  </a:lnTo>
                  <a:lnTo>
                    <a:pt x="918" y="1146"/>
                  </a:lnTo>
                  <a:lnTo>
                    <a:pt x="852" y="1128"/>
                  </a:lnTo>
                  <a:lnTo>
                    <a:pt x="840" y="1122"/>
                  </a:lnTo>
                  <a:lnTo>
                    <a:pt x="834" y="1116"/>
                  </a:lnTo>
                  <a:lnTo>
                    <a:pt x="822" y="1110"/>
                  </a:lnTo>
                  <a:lnTo>
                    <a:pt x="762" y="1110"/>
                  </a:lnTo>
                  <a:lnTo>
                    <a:pt x="756" y="1104"/>
                  </a:lnTo>
                  <a:lnTo>
                    <a:pt x="756" y="1056"/>
                  </a:lnTo>
                  <a:lnTo>
                    <a:pt x="738" y="1044"/>
                  </a:lnTo>
                  <a:lnTo>
                    <a:pt x="750" y="1032"/>
                  </a:lnTo>
                  <a:lnTo>
                    <a:pt x="756" y="1020"/>
                  </a:lnTo>
                  <a:lnTo>
                    <a:pt x="756" y="1002"/>
                  </a:lnTo>
                  <a:lnTo>
                    <a:pt x="738" y="990"/>
                  </a:lnTo>
                  <a:lnTo>
                    <a:pt x="702" y="978"/>
                  </a:lnTo>
                  <a:lnTo>
                    <a:pt x="672" y="972"/>
                  </a:lnTo>
                  <a:lnTo>
                    <a:pt x="660" y="966"/>
                  </a:lnTo>
                  <a:lnTo>
                    <a:pt x="630" y="948"/>
                  </a:lnTo>
                  <a:lnTo>
                    <a:pt x="606" y="930"/>
                  </a:lnTo>
                  <a:lnTo>
                    <a:pt x="594" y="912"/>
                  </a:lnTo>
                  <a:lnTo>
                    <a:pt x="630" y="912"/>
                  </a:lnTo>
                  <a:lnTo>
                    <a:pt x="630" y="924"/>
                  </a:lnTo>
                  <a:lnTo>
                    <a:pt x="642" y="924"/>
                  </a:lnTo>
                  <a:lnTo>
                    <a:pt x="654" y="930"/>
                  </a:lnTo>
                  <a:lnTo>
                    <a:pt x="672" y="930"/>
                  </a:lnTo>
                  <a:lnTo>
                    <a:pt x="690" y="936"/>
                  </a:lnTo>
                  <a:lnTo>
                    <a:pt x="720" y="936"/>
                  </a:lnTo>
                  <a:lnTo>
                    <a:pt x="732" y="942"/>
                  </a:lnTo>
                  <a:lnTo>
                    <a:pt x="738" y="954"/>
                  </a:lnTo>
                  <a:lnTo>
                    <a:pt x="762" y="966"/>
                  </a:lnTo>
                  <a:lnTo>
                    <a:pt x="816" y="966"/>
                  </a:lnTo>
                  <a:lnTo>
                    <a:pt x="846" y="972"/>
                  </a:lnTo>
                  <a:lnTo>
                    <a:pt x="858" y="972"/>
                  </a:lnTo>
                  <a:lnTo>
                    <a:pt x="870" y="978"/>
                  </a:lnTo>
                  <a:lnTo>
                    <a:pt x="894" y="984"/>
                  </a:lnTo>
                  <a:lnTo>
                    <a:pt x="930" y="990"/>
                  </a:lnTo>
                  <a:lnTo>
                    <a:pt x="978" y="984"/>
                  </a:lnTo>
                  <a:lnTo>
                    <a:pt x="1026" y="972"/>
                  </a:lnTo>
                  <a:lnTo>
                    <a:pt x="1062" y="954"/>
                  </a:lnTo>
                  <a:lnTo>
                    <a:pt x="1080" y="936"/>
                  </a:lnTo>
                  <a:lnTo>
                    <a:pt x="1074" y="912"/>
                  </a:lnTo>
                  <a:lnTo>
                    <a:pt x="1032" y="870"/>
                  </a:lnTo>
                  <a:lnTo>
                    <a:pt x="1014" y="858"/>
                  </a:lnTo>
                  <a:lnTo>
                    <a:pt x="996" y="852"/>
                  </a:lnTo>
                  <a:lnTo>
                    <a:pt x="948" y="840"/>
                  </a:lnTo>
                  <a:lnTo>
                    <a:pt x="900" y="822"/>
                  </a:lnTo>
                  <a:lnTo>
                    <a:pt x="828" y="798"/>
                  </a:lnTo>
                  <a:lnTo>
                    <a:pt x="792" y="780"/>
                  </a:lnTo>
                  <a:lnTo>
                    <a:pt x="756" y="774"/>
                  </a:lnTo>
                  <a:lnTo>
                    <a:pt x="624" y="774"/>
                  </a:lnTo>
                  <a:lnTo>
                    <a:pt x="612" y="756"/>
                  </a:lnTo>
                  <a:lnTo>
                    <a:pt x="588" y="762"/>
                  </a:lnTo>
                  <a:lnTo>
                    <a:pt x="552" y="744"/>
                  </a:lnTo>
                  <a:lnTo>
                    <a:pt x="588" y="738"/>
                  </a:lnTo>
                  <a:lnTo>
                    <a:pt x="606" y="726"/>
                  </a:lnTo>
                  <a:lnTo>
                    <a:pt x="600" y="726"/>
                  </a:lnTo>
                  <a:lnTo>
                    <a:pt x="594" y="720"/>
                  </a:lnTo>
                  <a:lnTo>
                    <a:pt x="582" y="720"/>
                  </a:lnTo>
                  <a:lnTo>
                    <a:pt x="564" y="714"/>
                  </a:lnTo>
                  <a:lnTo>
                    <a:pt x="546" y="714"/>
                  </a:lnTo>
                  <a:lnTo>
                    <a:pt x="534" y="708"/>
                  </a:lnTo>
                  <a:lnTo>
                    <a:pt x="522" y="720"/>
                  </a:lnTo>
                  <a:lnTo>
                    <a:pt x="522" y="726"/>
                  </a:lnTo>
                  <a:lnTo>
                    <a:pt x="516" y="732"/>
                  </a:lnTo>
                  <a:lnTo>
                    <a:pt x="498" y="732"/>
                  </a:lnTo>
                  <a:lnTo>
                    <a:pt x="486" y="744"/>
                  </a:lnTo>
                  <a:lnTo>
                    <a:pt x="450" y="744"/>
                  </a:lnTo>
                  <a:lnTo>
                    <a:pt x="444" y="756"/>
                  </a:lnTo>
                  <a:lnTo>
                    <a:pt x="420" y="762"/>
                  </a:lnTo>
                  <a:lnTo>
                    <a:pt x="420" y="768"/>
                  </a:lnTo>
                  <a:lnTo>
                    <a:pt x="414" y="780"/>
                  </a:lnTo>
                  <a:lnTo>
                    <a:pt x="390" y="780"/>
                  </a:lnTo>
                  <a:lnTo>
                    <a:pt x="384" y="792"/>
                  </a:lnTo>
                  <a:lnTo>
                    <a:pt x="396" y="804"/>
                  </a:lnTo>
                  <a:lnTo>
                    <a:pt x="396" y="810"/>
                  </a:lnTo>
                  <a:lnTo>
                    <a:pt x="378" y="810"/>
                  </a:lnTo>
                  <a:lnTo>
                    <a:pt x="378" y="822"/>
                  </a:lnTo>
                  <a:lnTo>
                    <a:pt x="384" y="834"/>
                  </a:lnTo>
                  <a:lnTo>
                    <a:pt x="384" y="840"/>
                  </a:lnTo>
                  <a:lnTo>
                    <a:pt x="390" y="846"/>
                  </a:lnTo>
                  <a:lnTo>
                    <a:pt x="396" y="846"/>
                  </a:lnTo>
                  <a:lnTo>
                    <a:pt x="402" y="840"/>
                  </a:lnTo>
                  <a:lnTo>
                    <a:pt x="420" y="840"/>
                  </a:lnTo>
                  <a:lnTo>
                    <a:pt x="468" y="888"/>
                  </a:lnTo>
                  <a:lnTo>
                    <a:pt x="468" y="900"/>
                  </a:lnTo>
                  <a:lnTo>
                    <a:pt x="462" y="900"/>
                  </a:lnTo>
                  <a:lnTo>
                    <a:pt x="450" y="906"/>
                  </a:lnTo>
                  <a:lnTo>
                    <a:pt x="444" y="906"/>
                  </a:lnTo>
                  <a:lnTo>
                    <a:pt x="444" y="918"/>
                  </a:lnTo>
                  <a:lnTo>
                    <a:pt x="438" y="918"/>
                  </a:lnTo>
                  <a:lnTo>
                    <a:pt x="426" y="924"/>
                  </a:lnTo>
                  <a:lnTo>
                    <a:pt x="420" y="930"/>
                  </a:lnTo>
                  <a:lnTo>
                    <a:pt x="438" y="948"/>
                  </a:lnTo>
                  <a:lnTo>
                    <a:pt x="450" y="954"/>
                  </a:lnTo>
                  <a:lnTo>
                    <a:pt x="456" y="966"/>
                  </a:lnTo>
                  <a:lnTo>
                    <a:pt x="468" y="972"/>
                  </a:lnTo>
                  <a:lnTo>
                    <a:pt x="492" y="996"/>
                  </a:lnTo>
                  <a:lnTo>
                    <a:pt x="504" y="1002"/>
                  </a:lnTo>
                  <a:lnTo>
                    <a:pt x="510" y="1008"/>
                  </a:lnTo>
                  <a:lnTo>
                    <a:pt x="510" y="1014"/>
                  </a:lnTo>
                  <a:lnTo>
                    <a:pt x="504" y="1020"/>
                  </a:lnTo>
                  <a:lnTo>
                    <a:pt x="492" y="1020"/>
                  </a:lnTo>
                  <a:lnTo>
                    <a:pt x="480" y="1014"/>
                  </a:lnTo>
                  <a:lnTo>
                    <a:pt x="474" y="1014"/>
                  </a:lnTo>
                  <a:lnTo>
                    <a:pt x="468" y="1044"/>
                  </a:lnTo>
                  <a:lnTo>
                    <a:pt x="480" y="1056"/>
                  </a:lnTo>
                  <a:lnTo>
                    <a:pt x="480" y="1068"/>
                  </a:lnTo>
                  <a:lnTo>
                    <a:pt x="492" y="1068"/>
                  </a:lnTo>
                  <a:lnTo>
                    <a:pt x="498" y="1074"/>
                  </a:lnTo>
                  <a:lnTo>
                    <a:pt x="504" y="1074"/>
                  </a:lnTo>
                  <a:lnTo>
                    <a:pt x="510" y="1080"/>
                  </a:lnTo>
                  <a:lnTo>
                    <a:pt x="510" y="1086"/>
                  </a:lnTo>
                  <a:lnTo>
                    <a:pt x="504" y="1092"/>
                  </a:lnTo>
                  <a:lnTo>
                    <a:pt x="498" y="1104"/>
                  </a:lnTo>
                  <a:lnTo>
                    <a:pt x="522" y="1110"/>
                  </a:lnTo>
                  <a:lnTo>
                    <a:pt x="534" y="1116"/>
                  </a:lnTo>
                  <a:lnTo>
                    <a:pt x="540" y="1122"/>
                  </a:lnTo>
                  <a:lnTo>
                    <a:pt x="540" y="1128"/>
                  </a:lnTo>
                  <a:lnTo>
                    <a:pt x="516" y="1152"/>
                  </a:lnTo>
                  <a:lnTo>
                    <a:pt x="510" y="1152"/>
                  </a:lnTo>
                  <a:lnTo>
                    <a:pt x="582" y="1188"/>
                  </a:lnTo>
                  <a:lnTo>
                    <a:pt x="588" y="1200"/>
                  </a:lnTo>
                  <a:lnTo>
                    <a:pt x="594" y="1206"/>
                  </a:lnTo>
                  <a:lnTo>
                    <a:pt x="600" y="1218"/>
                  </a:lnTo>
                  <a:lnTo>
                    <a:pt x="600" y="1230"/>
                  </a:lnTo>
                  <a:lnTo>
                    <a:pt x="594" y="1236"/>
                  </a:lnTo>
                  <a:lnTo>
                    <a:pt x="588" y="1248"/>
                  </a:lnTo>
                  <a:lnTo>
                    <a:pt x="552" y="1284"/>
                  </a:lnTo>
                  <a:lnTo>
                    <a:pt x="546" y="1284"/>
                  </a:lnTo>
                  <a:lnTo>
                    <a:pt x="486" y="1344"/>
                  </a:lnTo>
                  <a:lnTo>
                    <a:pt x="426" y="1374"/>
                  </a:lnTo>
                  <a:lnTo>
                    <a:pt x="432" y="1386"/>
                  </a:lnTo>
                  <a:lnTo>
                    <a:pt x="462" y="1368"/>
                  </a:lnTo>
                  <a:lnTo>
                    <a:pt x="468" y="1386"/>
                  </a:lnTo>
                  <a:lnTo>
                    <a:pt x="480" y="1398"/>
                  </a:lnTo>
                  <a:lnTo>
                    <a:pt x="492" y="1404"/>
                  </a:lnTo>
                  <a:lnTo>
                    <a:pt x="498" y="1410"/>
                  </a:lnTo>
                  <a:lnTo>
                    <a:pt x="546" y="1410"/>
                  </a:lnTo>
                  <a:lnTo>
                    <a:pt x="558" y="1428"/>
                  </a:lnTo>
                  <a:lnTo>
                    <a:pt x="546" y="1428"/>
                  </a:lnTo>
                  <a:lnTo>
                    <a:pt x="534" y="1422"/>
                  </a:lnTo>
                  <a:lnTo>
                    <a:pt x="504" y="1422"/>
                  </a:lnTo>
                  <a:lnTo>
                    <a:pt x="492" y="1434"/>
                  </a:lnTo>
                  <a:lnTo>
                    <a:pt x="492" y="1440"/>
                  </a:lnTo>
                  <a:lnTo>
                    <a:pt x="456" y="1440"/>
                  </a:lnTo>
                  <a:lnTo>
                    <a:pt x="450" y="1470"/>
                  </a:lnTo>
                  <a:lnTo>
                    <a:pt x="438" y="1470"/>
                  </a:lnTo>
                  <a:lnTo>
                    <a:pt x="432" y="1482"/>
                  </a:lnTo>
                  <a:lnTo>
                    <a:pt x="438" y="1494"/>
                  </a:lnTo>
                  <a:lnTo>
                    <a:pt x="432" y="1500"/>
                  </a:lnTo>
                  <a:lnTo>
                    <a:pt x="426" y="1500"/>
                  </a:lnTo>
                  <a:lnTo>
                    <a:pt x="414" y="1512"/>
                  </a:lnTo>
                  <a:lnTo>
                    <a:pt x="414" y="1530"/>
                  </a:lnTo>
                  <a:lnTo>
                    <a:pt x="432" y="1536"/>
                  </a:lnTo>
                  <a:lnTo>
                    <a:pt x="420" y="1560"/>
                  </a:lnTo>
                  <a:lnTo>
                    <a:pt x="432" y="1566"/>
                  </a:lnTo>
                  <a:lnTo>
                    <a:pt x="444" y="1584"/>
                  </a:lnTo>
                  <a:lnTo>
                    <a:pt x="426" y="1596"/>
                  </a:lnTo>
                  <a:lnTo>
                    <a:pt x="426" y="1608"/>
                  </a:lnTo>
                  <a:lnTo>
                    <a:pt x="432" y="1608"/>
                  </a:lnTo>
                  <a:lnTo>
                    <a:pt x="444" y="1620"/>
                  </a:lnTo>
                  <a:lnTo>
                    <a:pt x="456" y="1626"/>
                  </a:lnTo>
                  <a:lnTo>
                    <a:pt x="462" y="1632"/>
                  </a:lnTo>
                  <a:lnTo>
                    <a:pt x="462" y="1638"/>
                  </a:lnTo>
                  <a:lnTo>
                    <a:pt x="444" y="1638"/>
                  </a:lnTo>
                  <a:lnTo>
                    <a:pt x="438" y="1656"/>
                  </a:lnTo>
                  <a:lnTo>
                    <a:pt x="462" y="1662"/>
                  </a:lnTo>
                  <a:lnTo>
                    <a:pt x="468" y="1668"/>
                  </a:lnTo>
                  <a:lnTo>
                    <a:pt x="474" y="1680"/>
                  </a:lnTo>
                  <a:lnTo>
                    <a:pt x="486" y="1692"/>
                  </a:lnTo>
                  <a:lnTo>
                    <a:pt x="486" y="1716"/>
                  </a:lnTo>
                  <a:lnTo>
                    <a:pt x="510" y="1716"/>
                  </a:lnTo>
                  <a:lnTo>
                    <a:pt x="516" y="1722"/>
                  </a:lnTo>
                  <a:lnTo>
                    <a:pt x="516" y="1728"/>
                  </a:lnTo>
                  <a:lnTo>
                    <a:pt x="528" y="1722"/>
                  </a:lnTo>
                  <a:lnTo>
                    <a:pt x="564" y="1728"/>
                  </a:lnTo>
                  <a:lnTo>
                    <a:pt x="570" y="1746"/>
                  </a:lnTo>
                  <a:lnTo>
                    <a:pt x="600" y="1728"/>
                  </a:lnTo>
                  <a:lnTo>
                    <a:pt x="606" y="1728"/>
                  </a:lnTo>
                  <a:lnTo>
                    <a:pt x="612" y="1734"/>
                  </a:lnTo>
                  <a:lnTo>
                    <a:pt x="648" y="1752"/>
                  </a:lnTo>
                  <a:lnTo>
                    <a:pt x="654" y="1758"/>
                  </a:lnTo>
                  <a:lnTo>
                    <a:pt x="654" y="1770"/>
                  </a:lnTo>
                  <a:lnTo>
                    <a:pt x="648" y="1776"/>
                  </a:lnTo>
                  <a:lnTo>
                    <a:pt x="660" y="1794"/>
                  </a:lnTo>
                  <a:lnTo>
                    <a:pt x="654" y="1812"/>
                  </a:lnTo>
                  <a:lnTo>
                    <a:pt x="660" y="1818"/>
                  </a:lnTo>
                  <a:lnTo>
                    <a:pt x="672" y="1824"/>
                  </a:lnTo>
                  <a:lnTo>
                    <a:pt x="690" y="1842"/>
                  </a:lnTo>
                  <a:lnTo>
                    <a:pt x="690" y="1854"/>
                  </a:lnTo>
                  <a:lnTo>
                    <a:pt x="720" y="1866"/>
                  </a:lnTo>
                  <a:lnTo>
                    <a:pt x="720" y="1890"/>
                  </a:lnTo>
                  <a:lnTo>
                    <a:pt x="756" y="1890"/>
                  </a:lnTo>
                  <a:lnTo>
                    <a:pt x="762" y="1896"/>
                  </a:lnTo>
                  <a:lnTo>
                    <a:pt x="768" y="1896"/>
                  </a:lnTo>
                  <a:lnTo>
                    <a:pt x="768" y="1902"/>
                  </a:lnTo>
                  <a:lnTo>
                    <a:pt x="762" y="1908"/>
                  </a:lnTo>
                  <a:lnTo>
                    <a:pt x="786" y="1920"/>
                  </a:lnTo>
                  <a:lnTo>
                    <a:pt x="774" y="1926"/>
                  </a:lnTo>
                  <a:lnTo>
                    <a:pt x="768" y="1938"/>
                  </a:lnTo>
                  <a:lnTo>
                    <a:pt x="744" y="1950"/>
                  </a:lnTo>
                  <a:lnTo>
                    <a:pt x="738" y="1950"/>
                  </a:lnTo>
                  <a:lnTo>
                    <a:pt x="732" y="1944"/>
                  </a:lnTo>
                  <a:lnTo>
                    <a:pt x="726" y="1944"/>
                  </a:lnTo>
                  <a:lnTo>
                    <a:pt x="726" y="1938"/>
                  </a:lnTo>
                  <a:lnTo>
                    <a:pt x="702" y="1938"/>
                  </a:lnTo>
                  <a:lnTo>
                    <a:pt x="696" y="1944"/>
                  </a:lnTo>
                  <a:lnTo>
                    <a:pt x="696" y="1950"/>
                  </a:lnTo>
                  <a:lnTo>
                    <a:pt x="720" y="1974"/>
                  </a:lnTo>
                  <a:lnTo>
                    <a:pt x="720" y="1992"/>
                  </a:lnTo>
                  <a:lnTo>
                    <a:pt x="726" y="1998"/>
                  </a:lnTo>
                  <a:lnTo>
                    <a:pt x="732" y="2010"/>
                  </a:lnTo>
                  <a:lnTo>
                    <a:pt x="732" y="2028"/>
                  </a:lnTo>
                  <a:lnTo>
                    <a:pt x="720" y="2028"/>
                  </a:lnTo>
                  <a:lnTo>
                    <a:pt x="714" y="2022"/>
                  </a:lnTo>
                  <a:lnTo>
                    <a:pt x="708" y="2022"/>
                  </a:lnTo>
                  <a:lnTo>
                    <a:pt x="720" y="2028"/>
                  </a:lnTo>
                  <a:lnTo>
                    <a:pt x="768" y="2028"/>
                  </a:lnTo>
                  <a:lnTo>
                    <a:pt x="774" y="2022"/>
                  </a:lnTo>
                  <a:lnTo>
                    <a:pt x="774" y="2010"/>
                  </a:lnTo>
                  <a:lnTo>
                    <a:pt x="804" y="2010"/>
                  </a:lnTo>
                  <a:lnTo>
                    <a:pt x="816" y="2004"/>
                  </a:lnTo>
                  <a:lnTo>
                    <a:pt x="864" y="2004"/>
                  </a:lnTo>
                  <a:lnTo>
                    <a:pt x="870" y="2022"/>
                  </a:lnTo>
                  <a:lnTo>
                    <a:pt x="876" y="2022"/>
                  </a:lnTo>
                  <a:lnTo>
                    <a:pt x="882" y="2028"/>
                  </a:lnTo>
                  <a:lnTo>
                    <a:pt x="894" y="2034"/>
                  </a:lnTo>
                  <a:lnTo>
                    <a:pt x="900" y="2034"/>
                  </a:lnTo>
                  <a:lnTo>
                    <a:pt x="900" y="2046"/>
                  </a:lnTo>
                  <a:lnTo>
                    <a:pt x="894" y="2052"/>
                  </a:lnTo>
                  <a:lnTo>
                    <a:pt x="888" y="2052"/>
                  </a:lnTo>
                  <a:lnTo>
                    <a:pt x="894" y="2070"/>
                  </a:lnTo>
                  <a:lnTo>
                    <a:pt x="894" y="2088"/>
                  </a:lnTo>
                  <a:lnTo>
                    <a:pt x="930" y="2088"/>
                  </a:lnTo>
                  <a:lnTo>
                    <a:pt x="972" y="2106"/>
                  </a:lnTo>
                  <a:lnTo>
                    <a:pt x="984" y="2154"/>
                  </a:lnTo>
                  <a:lnTo>
                    <a:pt x="990" y="2154"/>
                  </a:lnTo>
                  <a:lnTo>
                    <a:pt x="1014" y="2148"/>
                  </a:lnTo>
                  <a:lnTo>
                    <a:pt x="1020" y="2154"/>
                  </a:lnTo>
                  <a:lnTo>
                    <a:pt x="1032" y="2154"/>
                  </a:lnTo>
                  <a:lnTo>
                    <a:pt x="1038" y="2160"/>
                  </a:lnTo>
                  <a:lnTo>
                    <a:pt x="1086" y="2160"/>
                  </a:lnTo>
                  <a:lnTo>
                    <a:pt x="1092" y="2166"/>
                  </a:lnTo>
                  <a:lnTo>
                    <a:pt x="1092" y="2160"/>
                  </a:lnTo>
                  <a:lnTo>
                    <a:pt x="1098" y="2154"/>
                  </a:lnTo>
                  <a:lnTo>
                    <a:pt x="1110" y="2154"/>
                  </a:lnTo>
                  <a:lnTo>
                    <a:pt x="1116" y="2166"/>
                  </a:lnTo>
                  <a:lnTo>
                    <a:pt x="1140" y="2190"/>
                  </a:lnTo>
                  <a:lnTo>
                    <a:pt x="1152" y="2184"/>
                  </a:lnTo>
                  <a:lnTo>
                    <a:pt x="1170" y="2184"/>
                  </a:lnTo>
                  <a:lnTo>
                    <a:pt x="1176" y="2190"/>
                  </a:lnTo>
                  <a:lnTo>
                    <a:pt x="1188" y="2196"/>
                  </a:lnTo>
                  <a:lnTo>
                    <a:pt x="1230" y="2196"/>
                  </a:lnTo>
                  <a:lnTo>
                    <a:pt x="1230" y="2202"/>
                  </a:lnTo>
                  <a:lnTo>
                    <a:pt x="1236" y="2208"/>
                  </a:lnTo>
                  <a:lnTo>
                    <a:pt x="1254" y="2220"/>
                  </a:lnTo>
                  <a:lnTo>
                    <a:pt x="1278" y="2220"/>
                  </a:lnTo>
                  <a:lnTo>
                    <a:pt x="1284" y="2226"/>
                  </a:lnTo>
                  <a:lnTo>
                    <a:pt x="1284" y="2250"/>
                  </a:lnTo>
                  <a:lnTo>
                    <a:pt x="1266" y="2262"/>
                  </a:lnTo>
                  <a:lnTo>
                    <a:pt x="1272" y="2262"/>
                  </a:lnTo>
                  <a:lnTo>
                    <a:pt x="1278" y="2268"/>
                  </a:lnTo>
                  <a:lnTo>
                    <a:pt x="1284" y="2268"/>
                  </a:lnTo>
                  <a:lnTo>
                    <a:pt x="1290" y="2274"/>
                  </a:lnTo>
                  <a:lnTo>
                    <a:pt x="1284" y="2280"/>
                  </a:lnTo>
                  <a:lnTo>
                    <a:pt x="1266" y="2280"/>
                  </a:lnTo>
                  <a:lnTo>
                    <a:pt x="1260" y="2286"/>
                  </a:lnTo>
                  <a:lnTo>
                    <a:pt x="1272" y="2298"/>
                  </a:lnTo>
                  <a:lnTo>
                    <a:pt x="1284" y="2304"/>
                  </a:lnTo>
                  <a:lnTo>
                    <a:pt x="1284" y="2316"/>
                  </a:lnTo>
                  <a:lnTo>
                    <a:pt x="1290" y="2328"/>
                  </a:lnTo>
                  <a:lnTo>
                    <a:pt x="1290" y="2334"/>
                  </a:lnTo>
                  <a:lnTo>
                    <a:pt x="1278" y="2346"/>
                  </a:lnTo>
                  <a:lnTo>
                    <a:pt x="1266" y="2346"/>
                  </a:lnTo>
                  <a:lnTo>
                    <a:pt x="1254" y="2352"/>
                  </a:lnTo>
                  <a:lnTo>
                    <a:pt x="1224" y="2352"/>
                  </a:lnTo>
                  <a:lnTo>
                    <a:pt x="1212" y="2364"/>
                  </a:lnTo>
                  <a:lnTo>
                    <a:pt x="1212" y="2370"/>
                  </a:lnTo>
                  <a:lnTo>
                    <a:pt x="1206" y="2376"/>
                  </a:lnTo>
                  <a:lnTo>
                    <a:pt x="1188" y="2376"/>
                  </a:lnTo>
                  <a:lnTo>
                    <a:pt x="1188" y="2412"/>
                  </a:lnTo>
                  <a:lnTo>
                    <a:pt x="1194" y="2412"/>
                  </a:lnTo>
                  <a:lnTo>
                    <a:pt x="1200" y="2406"/>
                  </a:lnTo>
                  <a:lnTo>
                    <a:pt x="1212" y="2406"/>
                  </a:lnTo>
                  <a:lnTo>
                    <a:pt x="1224" y="2400"/>
                  </a:lnTo>
                  <a:lnTo>
                    <a:pt x="1254" y="2400"/>
                  </a:lnTo>
                  <a:lnTo>
                    <a:pt x="1254" y="2412"/>
                  </a:lnTo>
                  <a:lnTo>
                    <a:pt x="1248" y="2418"/>
                  </a:lnTo>
                  <a:lnTo>
                    <a:pt x="1242" y="2430"/>
                  </a:lnTo>
                  <a:lnTo>
                    <a:pt x="1230" y="2436"/>
                  </a:lnTo>
                  <a:lnTo>
                    <a:pt x="1224" y="2442"/>
                  </a:lnTo>
                  <a:lnTo>
                    <a:pt x="1170" y="2454"/>
                  </a:lnTo>
                  <a:lnTo>
                    <a:pt x="1218" y="2490"/>
                  </a:lnTo>
                  <a:lnTo>
                    <a:pt x="1212" y="2490"/>
                  </a:lnTo>
                  <a:lnTo>
                    <a:pt x="1206" y="2496"/>
                  </a:lnTo>
                  <a:lnTo>
                    <a:pt x="1194" y="2496"/>
                  </a:lnTo>
                  <a:lnTo>
                    <a:pt x="1188" y="2502"/>
                  </a:lnTo>
                  <a:lnTo>
                    <a:pt x="1176" y="2526"/>
                  </a:lnTo>
                  <a:lnTo>
                    <a:pt x="1176" y="2544"/>
                  </a:lnTo>
                  <a:lnTo>
                    <a:pt x="1164" y="2550"/>
                  </a:lnTo>
                  <a:lnTo>
                    <a:pt x="1158" y="2556"/>
                  </a:lnTo>
                  <a:lnTo>
                    <a:pt x="1146" y="2556"/>
                  </a:lnTo>
                  <a:lnTo>
                    <a:pt x="1140" y="2550"/>
                  </a:lnTo>
                  <a:lnTo>
                    <a:pt x="1128" y="2544"/>
                  </a:lnTo>
                  <a:lnTo>
                    <a:pt x="1122" y="2538"/>
                  </a:lnTo>
                  <a:lnTo>
                    <a:pt x="1116" y="2556"/>
                  </a:lnTo>
                  <a:lnTo>
                    <a:pt x="1122" y="2562"/>
                  </a:lnTo>
                  <a:lnTo>
                    <a:pt x="1128" y="2574"/>
                  </a:lnTo>
                  <a:lnTo>
                    <a:pt x="1134" y="2580"/>
                  </a:lnTo>
                  <a:lnTo>
                    <a:pt x="1146" y="2580"/>
                  </a:lnTo>
                  <a:lnTo>
                    <a:pt x="1146" y="2586"/>
                  </a:lnTo>
                  <a:lnTo>
                    <a:pt x="1152" y="2598"/>
                  </a:lnTo>
                  <a:lnTo>
                    <a:pt x="1158" y="2604"/>
                  </a:lnTo>
                  <a:lnTo>
                    <a:pt x="1194" y="2604"/>
                  </a:lnTo>
                  <a:lnTo>
                    <a:pt x="1200" y="2610"/>
                  </a:lnTo>
                  <a:lnTo>
                    <a:pt x="1212" y="2616"/>
                  </a:lnTo>
                  <a:lnTo>
                    <a:pt x="1218" y="2628"/>
                  </a:lnTo>
                  <a:lnTo>
                    <a:pt x="1224" y="2634"/>
                  </a:lnTo>
                  <a:lnTo>
                    <a:pt x="1254" y="2634"/>
                  </a:lnTo>
                  <a:lnTo>
                    <a:pt x="1272" y="2652"/>
                  </a:lnTo>
                  <a:lnTo>
                    <a:pt x="1278" y="2664"/>
                  </a:lnTo>
                  <a:lnTo>
                    <a:pt x="1290" y="2670"/>
                  </a:lnTo>
                  <a:lnTo>
                    <a:pt x="1314" y="2694"/>
                  </a:lnTo>
                  <a:lnTo>
                    <a:pt x="1320" y="2694"/>
                  </a:lnTo>
                  <a:lnTo>
                    <a:pt x="1332" y="2700"/>
                  </a:lnTo>
                  <a:lnTo>
                    <a:pt x="1338" y="2700"/>
                  </a:lnTo>
                  <a:lnTo>
                    <a:pt x="1350" y="2706"/>
                  </a:lnTo>
                  <a:lnTo>
                    <a:pt x="1344" y="2706"/>
                  </a:lnTo>
                  <a:lnTo>
                    <a:pt x="1368" y="2688"/>
                  </a:lnTo>
                  <a:lnTo>
                    <a:pt x="1380" y="2688"/>
                  </a:lnTo>
                  <a:lnTo>
                    <a:pt x="1398" y="2694"/>
                  </a:lnTo>
                  <a:lnTo>
                    <a:pt x="1410" y="2700"/>
                  </a:lnTo>
                  <a:lnTo>
                    <a:pt x="1428" y="2706"/>
                  </a:lnTo>
                  <a:lnTo>
                    <a:pt x="1488" y="2718"/>
                  </a:lnTo>
                  <a:lnTo>
                    <a:pt x="1524" y="2718"/>
                  </a:lnTo>
                  <a:lnTo>
                    <a:pt x="1530" y="2724"/>
                  </a:lnTo>
                  <a:lnTo>
                    <a:pt x="1536" y="2724"/>
                  </a:lnTo>
                  <a:lnTo>
                    <a:pt x="1584" y="2754"/>
                  </a:lnTo>
                  <a:lnTo>
                    <a:pt x="1584" y="2760"/>
                  </a:lnTo>
                  <a:lnTo>
                    <a:pt x="1590" y="2760"/>
                  </a:lnTo>
                  <a:lnTo>
                    <a:pt x="1602" y="2766"/>
                  </a:lnTo>
                  <a:lnTo>
                    <a:pt x="1626" y="2766"/>
                  </a:lnTo>
                  <a:lnTo>
                    <a:pt x="1632" y="2760"/>
                  </a:lnTo>
                  <a:lnTo>
                    <a:pt x="1644" y="2760"/>
                  </a:lnTo>
                  <a:lnTo>
                    <a:pt x="1644" y="2754"/>
                  </a:lnTo>
                  <a:lnTo>
                    <a:pt x="1674" y="2754"/>
                  </a:lnTo>
                  <a:lnTo>
                    <a:pt x="1686" y="2760"/>
                  </a:lnTo>
                  <a:lnTo>
                    <a:pt x="1698" y="2772"/>
                  </a:lnTo>
                  <a:lnTo>
                    <a:pt x="1728" y="2778"/>
                  </a:lnTo>
                  <a:lnTo>
                    <a:pt x="1728" y="2790"/>
                  </a:lnTo>
                  <a:lnTo>
                    <a:pt x="1722" y="2796"/>
                  </a:lnTo>
                  <a:lnTo>
                    <a:pt x="1722" y="2802"/>
                  </a:lnTo>
                  <a:lnTo>
                    <a:pt x="1740" y="2802"/>
                  </a:lnTo>
                  <a:lnTo>
                    <a:pt x="1752" y="2814"/>
                  </a:lnTo>
                  <a:lnTo>
                    <a:pt x="1764" y="2820"/>
                  </a:lnTo>
                  <a:lnTo>
                    <a:pt x="1776" y="2832"/>
                  </a:lnTo>
                  <a:lnTo>
                    <a:pt x="1788" y="2826"/>
                  </a:lnTo>
                  <a:lnTo>
                    <a:pt x="1794" y="2826"/>
                  </a:lnTo>
                  <a:lnTo>
                    <a:pt x="1818" y="2838"/>
                  </a:lnTo>
                  <a:lnTo>
                    <a:pt x="1836" y="2856"/>
                  </a:lnTo>
                  <a:lnTo>
                    <a:pt x="1842" y="2868"/>
                  </a:lnTo>
                  <a:lnTo>
                    <a:pt x="1854" y="2874"/>
                  </a:lnTo>
                  <a:lnTo>
                    <a:pt x="1860" y="2880"/>
                  </a:lnTo>
                  <a:lnTo>
                    <a:pt x="1884" y="2880"/>
                  </a:lnTo>
                  <a:lnTo>
                    <a:pt x="1890" y="2874"/>
                  </a:lnTo>
                  <a:lnTo>
                    <a:pt x="1890" y="2862"/>
                  </a:lnTo>
                  <a:lnTo>
                    <a:pt x="1908" y="2862"/>
                  </a:lnTo>
                  <a:lnTo>
                    <a:pt x="1914" y="2856"/>
                  </a:lnTo>
                  <a:lnTo>
                    <a:pt x="1914" y="2826"/>
                  </a:lnTo>
                  <a:lnTo>
                    <a:pt x="1908" y="2820"/>
                  </a:lnTo>
                  <a:lnTo>
                    <a:pt x="1908" y="2814"/>
                  </a:lnTo>
                  <a:lnTo>
                    <a:pt x="1896" y="2802"/>
                  </a:lnTo>
                  <a:lnTo>
                    <a:pt x="1890" y="2790"/>
                  </a:lnTo>
                  <a:lnTo>
                    <a:pt x="1884" y="2784"/>
                  </a:lnTo>
                  <a:lnTo>
                    <a:pt x="1872" y="2778"/>
                  </a:lnTo>
                  <a:lnTo>
                    <a:pt x="1866" y="2772"/>
                  </a:lnTo>
                  <a:lnTo>
                    <a:pt x="1854" y="2772"/>
                  </a:lnTo>
                  <a:lnTo>
                    <a:pt x="1854" y="2748"/>
                  </a:lnTo>
                  <a:lnTo>
                    <a:pt x="1848" y="2742"/>
                  </a:lnTo>
                  <a:lnTo>
                    <a:pt x="1836" y="2736"/>
                  </a:lnTo>
                  <a:lnTo>
                    <a:pt x="1830" y="2724"/>
                  </a:lnTo>
                  <a:lnTo>
                    <a:pt x="1824" y="2718"/>
                  </a:lnTo>
                  <a:lnTo>
                    <a:pt x="1824" y="2706"/>
                  </a:lnTo>
                  <a:lnTo>
                    <a:pt x="1830" y="2694"/>
                  </a:lnTo>
                  <a:lnTo>
                    <a:pt x="1830" y="2682"/>
                  </a:lnTo>
                  <a:lnTo>
                    <a:pt x="1818" y="2658"/>
                  </a:lnTo>
                  <a:lnTo>
                    <a:pt x="1812" y="2652"/>
                  </a:lnTo>
                  <a:lnTo>
                    <a:pt x="1806" y="2640"/>
                  </a:lnTo>
                  <a:lnTo>
                    <a:pt x="1794" y="2634"/>
                  </a:lnTo>
                  <a:lnTo>
                    <a:pt x="1788" y="2628"/>
                  </a:lnTo>
                  <a:lnTo>
                    <a:pt x="1776" y="2628"/>
                  </a:lnTo>
                  <a:lnTo>
                    <a:pt x="1758" y="2622"/>
                  </a:lnTo>
                  <a:lnTo>
                    <a:pt x="1758" y="2604"/>
                  </a:lnTo>
                  <a:lnTo>
                    <a:pt x="1794" y="2568"/>
                  </a:lnTo>
                  <a:lnTo>
                    <a:pt x="1800" y="2556"/>
                  </a:lnTo>
                  <a:lnTo>
                    <a:pt x="1806" y="2550"/>
                  </a:lnTo>
                  <a:lnTo>
                    <a:pt x="1806" y="2544"/>
                  </a:lnTo>
                  <a:lnTo>
                    <a:pt x="1800" y="2532"/>
                  </a:lnTo>
                  <a:lnTo>
                    <a:pt x="1788" y="2520"/>
                  </a:lnTo>
                  <a:lnTo>
                    <a:pt x="1800" y="2520"/>
                  </a:lnTo>
                  <a:lnTo>
                    <a:pt x="1812" y="2526"/>
                  </a:lnTo>
                  <a:lnTo>
                    <a:pt x="1830" y="2526"/>
                  </a:lnTo>
                  <a:lnTo>
                    <a:pt x="1842" y="2514"/>
                  </a:lnTo>
                  <a:lnTo>
                    <a:pt x="1872" y="2514"/>
                  </a:lnTo>
                  <a:lnTo>
                    <a:pt x="1878" y="2508"/>
                  </a:lnTo>
                  <a:lnTo>
                    <a:pt x="1860" y="2490"/>
                  </a:lnTo>
                  <a:lnTo>
                    <a:pt x="1890" y="2490"/>
                  </a:lnTo>
                  <a:lnTo>
                    <a:pt x="1890" y="2472"/>
                  </a:lnTo>
                  <a:lnTo>
                    <a:pt x="1878" y="2472"/>
                  </a:lnTo>
                  <a:lnTo>
                    <a:pt x="1854" y="2460"/>
                  </a:lnTo>
                  <a:lnTo>
                    <a:pt x="1842" y="2448"/>
                  </a:lnTo>
                  <a:lnTo>
                    <a:pt x="1842" y="2442"/>
                  </a:lnTo>
                  <a:lnTo>
                    <a:pt x="1878" y="2442"/>
                  </a:lnTo>
                  <a:lnTo>
                    <a:pt x="1878" y="2430"/>
                  </a:lnTo>
                  <a:lnTo>
                    <a:pt x="1866" y="2418"/>
                  </a:lnTo>
                  <a:lnTo>
                    <a:pt x="1860" y="2406"/>
                  </a:lnTo>
                  <a:lnTo>
                    <a:pt x="1812" y="2358"/>
                  </a:lnTo>
                  <a:lnTo>
                    <a:pt x="1800" y="2358"/>
                  </a:lnTo>
                  <a:lnTo>
                    <a:pt x="1788" y="2364"/>
                  </a:lnTo>
                  <a:lnTo>
                    <a:pt x="1746" y="2364"/>
                  </a:lnTo>
                  <a:lnTo>
                    <a:pt x="1740" y="2358"/>
                  </a:lnTo>
                  <a:lnTo>
                    <a:pt x="1740" y="2328"/>
                  </a:lnTo>
                  <a:lnTo>
                    <a:pt x="1734" y="2322"/>
                  </a:lnTo>
                  <a:lnTo>
                    <a:pt x="1710" y="2322"/>
                  </a:lnTo>
                  <a:lnTo>
                    <a:pt x="1704" y="2316"/>
                  </a:lnTo>
                  <a:lnTo>
                    <a:pt x="1698" y="2316"/>
                  </a:lnTo>
                  <a:lnTo>
                    <a:pt x="1698" y="2286"/>
                  </a:lnTo>
                  <a:lnTo>
                    <a:pt x="1710" y="2262"/>
                  </a:lnTo>
                  <a:lnTo>
                    <a:pt x="1710" y="2238"/>
                  </a:lnTo>
                  <a:lnTo>
                    <a:pt x="1704" y="2232"/>
                  </a:lnTo>
                  <a:lnTo>
                    <a:pt x="1698" y="2196"/>
                  </a:lnTo>
                  <a:lnTo>
                    <a:pt x="1722" y="2196"/>
                  </a:lnTo>
                  <a:lnTo>
                    <a:pt x="1722" y="2172"/>
                  </a:lnTo>
                  <a:lnTo>
                    <a:pt x="1716" y="2166"/>
                  </a:lnTo>
                  <a:lnTo>
                    <a:pt x="1716" y="2154"/>
                  </a:lnTo>
                  <a:lnTo>
                    <a:pt x="1722" y="2148"/>
                  </a:lnTo>
                  <a:lnTo>
                    <a:pt x="1734" y="2148"/>
                  </a:lnTo>
                  <a:lnTo>
                    <a:pt x="1746" y="2154"/>
                  </a:lnTo>
                  <a:lnTo>
                    <a:pt x="1758" y="2166"/>
                  </a:lnTo>
                  <a:lnTo>
                    <a:pt x="1770" y="2172"/>
                  </a:lnTo>
                  <a:lnTo>
                    <a:pt x="1776" y="2184"/>
                  </a:lnTo>
                  <a:lnTo>
                    <a:pt x="1788" y="2190"/>
                  </a:lnTo>
                  <a:lnTo>
                    <a:pt x="1800" y="2190"/>
                  </a:lnTo>
                  <a:lnTo>
                    <a:pt x="1806" y="2184"/>
                  </a:lnTo>
                  <a:lnTo>
                    <a:pt x="1812" y="2172"/>
                  </a:lnTo>
                  <a:lnTo>
                    <a:pt x="1818" y="2166"/>
                  </a:lnTo>
                  <a:lnTo>
                    <a:pt x="1812" y="2154"/>
                  </a:lnTo>
                  <a:lnTo>
                    <a:pt x="1800" y="2142"/>
                  </a:lnTo>
                  <a:lnTo>
                    <a:pt x="1830" y="2130"/>
                  </a:lnTo>
                  <a:lnTo>
                    <a:pt x="1830" y="2106"/>
                  </a:lnTo>
                  <a:lnTo>
                    <a:pt x="1836" y="2106"/>
                  </a:lnTo>
                  <a:lnTo>
                    <a:pt x="1848" y="2100"/>
                  </a:lnTo>
                  <a:lnTo>
                    <a:pt x="1860" y="2100"/>
                  </a:lnTo>
                  <a:lnTo>
                    <a:pt x="1872" y="2094"/>
                  </a:lnTo>
                  <a:lnTo>
                    <a:pt x="1884" y="2082"/>
                  </a:lnTo>
                  <a:lnTo>
                    <a:pt x="1884" y="2064"/>
                  </a:lnTo>
                  <a:lnTo>
                    <a:pt x="1878" y="2058"/>
                  </a:lnTo>
                  <a:lnTo>
                    <a:pt x="1878" y="2052"/>
                  </a:lnTo>
                  <a:lnTo>
                    <a:pt x="1908" y="2052"/>
                  </a:lnTo>
                  <a:lnTo>
                    <a:pt x="1920" y="2058"/>
                  </a:lnTo>
                  <a:lnTo>
                    <a:pt x="1926" y="2058"/>
                  </a:lnTo>
                  <a:lnTo>
                    <a:pt x="1926" y="2064"/>
                  </a:lnTo>
                  <a:lnTo>
                    <a:pt x="1932" y="2070"/>
                  </a:lnTo>
                  <a:lnTo>
                    <a:pt x="1962" y="2070"/>
                  </a:lnTo>
                  <a:lnTo>
                    <a:pt x="1974" y="2058"/>
                  </a:lnTo>
                  <a:lnTo>
                    <a:pt x="1986" y="2052"/>
                  </a:lnTo>
                  <a:lnTo>
                    <a:pt x="2004" y="2052"/>
                  </a:lnTo>
                  <a:lnTo>
                    <a:pt x="2010" y="2058"/>
                  </a:lnTo>
                  <a:lnTo>
                    <a:pt x="2016" y="2070"/>
                  </a:lnTo>
                  <a:lnTo>
                    <a:pt x="2076" y="2070"/>
                  </a:lnTo>
                  <a:lnTo>
                    <a:pt x="2082" y="2076"/>
                  </a:lnTo>
                  <a:lnTo>
                    <a:pt x="2082" y="2082"/>
                  </a:lnTo>
                  <a:lnTo>
                    <a:pt x="2088" y="2094"/>
                  </a:lnTo>
                  <a:lnTo>
                    <a:pt x="2124" y="2094"/>
                  </a:lnTo>
                  <a:lnTo>
                    <a:pt x="2136" y="2124"/>
                  </a:lnTo>
                  <a:lnTo>
                    <a:pt x="2136" y="2130"/>
                  </a:lnTo>
                  <a:lnTo>
                    <a:pt x="2148" y="2142"/>
                  </a:lnTo>
                  <a:lnTo>
                    <a:pt x="2160" y="2142"/>
                  </a:lnTo>
                  <a:lnTo>
                    <a:pt x="2160" y="2124"/>
                  </a:lnTo>
                  <a:lnTo>
                    <a:pt x="2148" y="2112"/>
                  </a:lnTo>
                  <a:lnTo>
                    <a:pt x="2148" y="2106"/>
                  </a:lnTo>
                  <a:lnTo>
                    <a:pt x="2160" y="2106"/>
                  </a:lnTo>
                  <a:lnTo>
                    <a:pt x="2232" y="2142"/>
                  </a:lnTo>
                  <a:lnTo>
                    <a:pt x="2238" y="2136"/>
                  </a:lnTo>
                  <a:lnTo>
                    <a:pt x="2244" y="2124"/>
                  </a:lnTo>
                  <a:lnTo>
                    <a:pt x="2256" y="2118"/>
                  </a:lnTo>
                  <a:lnTo>
                    <a:pt x="2268" y="2106"/>
                  </a:lnTo>
                  <a:lnTo>
                    <a:pt x="2280" y="2100"/>
                  </a:lnTo>
                  <a:lnTo>
                    <a:pt x="2286" y="2100"/>
                  </a:lnTo>
                  <a:lnTo>
                    <a:pt x="2322" y="2118"/>
                  </a:lnTo>
                  <a:lnTo>
                    <a:pt x="2334" y="2118"/>
                  </a:lnTo>
                  <a:lnTo>
                    <a:pt x="2352" y="2112"/>
                  </a:lnTo>
                  <a:lnTo>
                    <a:pt x="2364" y="2106"/>
                  </a:lnTo>
                  <a:lnTo>
                    <a:pt x="2370" y="2100"/>
                  </a:lnTo>
                  <a:lnTo>
                    <a:pt x="2382" y="2100"/>
                  </a:lnTo>
                  <a:lnTo>
                    <a:pt x="2388" y="2106"/>
                  </a:lnTo>
                  <a:lnTo>
                    <a:pt x="2400" y="2112"/>
                  </a:lnTo>
                  <a:lnTo>
                    <a:pt x="2406" y="2124"/>
                  </a:lnTo>
                  <a:lnTo>
                    <a:pt x="2430" y="2136"/>
                  </a:lnTo>
                  <a:lnTo>
                    <a:pt x="2454" y="2136"/>
                  </a:lnTo>
                  <a:lnTo>
                    <a:pt x="2466" y="2142"/>
                  </a:lnTo>
                  <a:lnTo>
                    <a:pt x="2478" y="2142"/>
                  </a:lnTo>
                  <a:lnTo>
                    <a:pt x="2490" y="2118"/>
                  </a:lnTo>
                  <a:lnTo>
                    <a:pt x="2496" y="2124"/>
                  </a:lnTo>
                  <a:lnTo>
                    <a:pt x="2508" y="2124"/>
                  </a:lnTo>
                  <a:lnTo>
                    <a:pt x="2514" y="2130"/>
                  </a:lnTo>
                  <a:lnTo>
                    <a:pt x="2526" y="2136"/>
                  </a:lnTo>
                  <a:lnTo>
                    <a:pt x="2562" y="2136"/>
                  </a:lnTo>
                  <a:lnTo>
                    <a:pt x="2568" y="2130"/>
                  </a:lnTo>
                  <a:lnTo>
                    <a:pt x="2574" y="2118"/>
                  </a:lnTo>
                  <a:lnTo>
                    <a:pt x="2574" y="2106"/>
                  </a:lnTo>
                  <a:lnTo>
                    <a:pt x="2568" y="2088"/>
                  </a:lnTo>
                  <a:lnTo>
                    <a:pt x="2544" y="2064"/>
                  </a:lnTo>
                  <a:lnTo>
                    <a:pt x="2532" y="2058"/>
                  </a:lnTo>
                  <a:lnTo>
                    <a:pt x="2514" y="2052"/>
                  </a:lnTo>
                  <a:lnTo>
                    <a:pt x="2490" y="2052"/>
                  </a:lnTo>
                  <a:lnTo>
                    <a:pt x="2460" y="2022"/>
                  </a:lnTo>
                  <a:lnTo>
                    <a:pt x="2472" y="2022"/>
                  </a:lnTo>
                  <a:lnTo>
                    <a:pt x="2484" y="2016"/>
                  </a:lnTo>
                  <a:lnTo>
                    <a:pt x="2496" y="2016"/>
                  </a:lnTo>
                  <a:lnTo>
                    <a:pt x="2508" y="2004"/>
                  </a:lnTo>
                  <a:lnTo>
                    <a:pt x="2508" y="1992"/>
                  </a:lnTo>
                  <a:lnTo>
                    <a:pt x="2502" y="1986"/>
                  </a:lnTo>
                  <a:lnTo>
                    <a:pt x="2496" y="1974"/>
                  </a:lnTo>
                  <a:lnTo>
                    <a:pt x="2490" y="1968"/>
                  </a:lnTo>
                  <a:lnTo>
                    <a:pt x="2502" y="1956"/>
                  </a:lnTo>
                  <a:lnTo>
                    <a:pt x="2556" y="1956"/>
                  </a:lnTo>
                  <a:lnTo>
                    <a:pt x="2544" y="1944"/>
                  </a:lnTo>
                  <a:lnTo>
                    <a:pt x="2532" y="1944"/>
                  </a:lnTo>
                  <a:lnTo>
                    <a:pt x="2508" y="1932"/>
                  </a:lnTo>
                  <a:lnTo>
                    <a:pt x="2496" y="1932"/>
                  </a:lnTo>
                  <a:lnTo>
                    <a:pt x="2508" y="1914"/>
                  </a:lnTo>
                  <a:lnTo>
                    <a:pt x="2484" y="1914"/>
                  </a:lnTo>
                  <a:lnTo>
                    <a:pt x="2484" y="1908"/>
                  </a:lnTo>
                  <a:lnTo>
                    <a:pt x="2478" y="1902"/>
                  </a:lnTo>
                  <a:lnTo>
                    <a:pt x="2478" y="1896"/>
                  </a:lnTo>
                  <a:lnTo>
                    <a:pt x="2490" y="1884"/>
                  </a:lnTo>
                  <a:lnTo>
                    <a:pt x="2526" y="1872"/>
                  </a:lnTo>
                  <a:lnTo>
                    <a:pt x="2586" y="1866"/>
                  </a:lnTo>
                  <a:lnTo>
                    <a:pt x="2640" y="1866"/>
                  </a:lnTo>
                  <a:lnTo>
                    <a:pt x="2646" y="1848"/>
                  </a:lnTo>
                  <a:lnTo>
                    <a:pt x="2712" y="1848"/>
                  </a:lnTo>
                  <a:lnTo>
                    <a:pt x="2712" y="1830"/>
                  </a:lnTo>
                  <a:lnTo>
                    <a:pt x="2718" y="1824"/>
                  </a:lnTo>
                  <a:lnTo>
                    <a:pt x="2808" y="1824"/>
                  </a:lnTo>
                  <a:lnTo>
                    <a:pt x="2862" y="1806"/>
                  </a:lnTo>
                  <a:lnTo>
                    <a:pt x="2874" y="1806"/>
                  </a:lnTo>
                  <a:lnTo>
                    <a:pt x="2874" y="1794"/>
                  </a:lnTo>
                  <a:lnTo>
                    <a:pt x="2886" y="1782"/>
                  </a:lnTo>
                  <a:lnTo>
                    <a:pt x="2898" y="1776"/>
                  </a:lnTo>
                  <a:lnTo>
                    <a:pt x="2916" y="1770"/>
                  </a:lnTo>
                  <a:lnTo>
                    <a:pt x="2940" y="1770"/>
                  </a:lnTo>
                  <a:lnTo>
                    <a:pt x="2958" y="1776"/>
                  </a:lnTo>
                  <a:lnTo>
                    <a:pt x="2976" y="1776"/>
                  </a:lnTo>
                  <a:lnTo>
                    <a:pt x="2988" y="1788"/>
                  </a:lnTo>
                  <a:lnTo>
                    <a:pt x="3000" y="1788"/>
                  </a:lnTo>
                  <a:lnTo>
                    <a:pt x="3012" y="1776"/>
                  </a:lnTo>
                  <a:lnTo>
                    <a:pt x="3018" y="1776"/>
                  </a:lnTo>
                  <a:lnTo>
                    <a:pt x="3036" y="1794"/>
                  </a:lnTo>
                  <a:lnTo>
                    <a:pt x="3042" y="1806"/>
                  </a:lnTo>
                  <a:lnTo>
                    <a:pt x="3048" y="1812"/>
                  </a:lnTo>
                  <a:lnTo>
                    <a:pt x="3060" y="1812"/>
                  </a:lnTo>
                  <a:lnTo>
                    <a:pt x="3066" y="1818"/>
                  </a:lnTo>
                  <a:lnTo>
                    <a:pt x="3066" y="1860"/>
                  </a:lnTo>
                  <a:lnTo>
                    <a:pt x="3072" y="1866"/>
                  </a:lnTo>
                  <a:lnTo>
                    <a:pt x="3090" y="1866"/>
                  </a:lnTo>
                  <a:lnTo>
                    <a:pt x="3102" y="1860"/>
                  </a:lnTo>
                  <a:lnTo>
                    <a:pt x="3120" y="1860"/>
                  </a:lnTo>
                  <a:lnTo>
                    <a:pt x="3132" y="1842"/>
                  </a:lnTo>
                  <a:lnTo>
                    <a:pt x="3156" y="1878"/>
                  </a:lnTo>
                  <a:lnTo>
                    <a:pt x="3180" y="1866"/>
                  </a:lnTo>
                  <a:lnTo>
                    <a:pt x="3204" y="1878"/>
                  </a:lnTo>
                  <a:lnTo>
                    <a:pt x="3210" y="1872"/>
                  </a:lnTo>
                  <a:lnTo>
                    <a:pt x="3216" y="1872"/>
                  </a:lnTo>
                  <a:lnTo>
                    <a:pt x="3228" y="1878"/>
                  </a:lnTo>
                  <a:lnTo>
                    <a:pt x="3228" y="1902"/>
                  </a:lnTo>
                  <a:lnTo>
                    <a:pt x="3222" y="1908"/>
                  </a:lnTo>
                  <a:lnTo>
                    <a:pt x="3222" y="1914"/>
                  </a:lnTo>
                  <a:lnTo>
                    <a:pt x="3228" y="1914"/>
                  </a:lnTo>
                  <a:lnTo>
                    <a:pt x="3234" y="1908"/>
                  </a:lnTo>
                  <a:lnTo>
                    <a:pt x="3240" y="1908"/>
                  </a:lnTo>
                  <a:lnTo>
                    <a:pt x="3246" y="1902"/>
                  </a:lnTo>
                  <a:lnTo>
                    <a:pt x="3252" y="1902"/>
                  </a:lnTo>
                  <a:lnTo>
                    <a:pt x="3258" y="1908"/>
                  </a:lnTo>
                  <a:lnTo>
                    <a:pt x="3270" y="1914"/>
                  </a:lnTo>
                  <a:lnTo>
                    <a:pt x="3276" y="1920"/>
                  </a:lnTo>
                  <a:lnTo>
                    <a:pt x="3288" y="1926"/>
                  </a:lnTo>
                  <a:lnTo>
                    <a:pt x="3300" y="1914"/>
                  </a:lnTo>
                  <a:lnTo>
                    <a:pt x="3300" y="1896"/>
                  </a:lnTo>
                  <a:lnTo>
                    <a:pt x="3306" y="1890"/>
                  </a:lnTo>
                  <a:lnTo>
                    <a:pt x="3318" y="1884"/>
                  </a:lnTo>
                  <a:lnTo>
                    <a:pt x="3330" y="1884"/>
                  </a:lnTo>
                  <a:lnTo>
                    <a:pt x="3342" y="1866"/>
                  </a:lnTo>
                  <a:lnTo>
                    <a:pt x="3378" y="1854"/>
                  </a:lnTo>
                  <a:lnTo>
                    <a:pt x="3396" y="1836"/>
                  </a:lnTo>
                  <a:lnTo>
                    <a:pt x="3402" y="1836"/>
                  </a:lnTo>
                  <a:lnTo>
                    <a:pt x="3408" y="1842"/>
                  </a:lnTo>
                  <a:lnTo>
                    <a:pt x="3408" y="1860"/>
                  </a:lnTo>
                  <a:lnTo>
                    <a:pt x="3396" y="1872"/>
                  </a:lnTo>
                  <a:lnTo>
                    <a:pt x="3390" y="1872"/>
                  </a:lnTo>
                  <a:lnTo>
                    <a:pt x="3426" y="1890"/>
                  </a:lnTo>
                  <a:lnTo>
                    <a:pt x="3456" y="1902"/>
                  </a:lnTo>
                  <a:lnTo>
                    <a:pt x="3486" y="1920"/>
                  </a:lnTo>
                  <a:lnTo>
                    <a:pt x="3498" y="1926"/>
                  </a:lnTo>
                  <a:lnTo>
                    <a:pt x="3516" y="1938"/>
                  </a:lnTo>
                  <a:lnTo>
                    <a:pt x="3546" y="1968"/>
                  </a:lnTo>
                  <a:lnTo>
                    <a:pt x="3618" y="2028"/>
                  </a:lnTo>
                  <a:lnTo>
                    <a:pt x="3636" y="2052"/>
                  </a:lnTo>
                  <a:lnTo>
                    <a:pt x="3672" y="2088"/>
                  </a:lnTo>
                  <a:lnTo>
                    <a:pt x="3684" y="2106"/>
                  </a:lnTo>
                  <a:lnTo>
                    <a:pt x="3696" y="2118"/>
                  </a:lnTo>
                  <a:lnTo>
                    <a:pt x="3708" y="2124"/>
                  </a:lnTo>
                  <a:lnTo>
                    <a:pt x="3720" y="2124"/>
                  </a:lnTo>
                  <a:lnTo>
                    <a:pt x="3732" y="2118"/>
                  </a:lnTo>
                  <a:lnTo>
                    <a:pt x="3744" y="2106"/>
                  </a:lnTo>
                  <a:lnTo>
                    <a:pt x="3744" y="2094"/>
                  </a:lnTo>
                  <a:lnTo>
                    <a:pt x="3750" y="2088"/>
                  </a:lnTo>
                  <a:lnTo>
                    <a:pt x="3750" y="2082"/>
                  </a:lnTo>
                  <a:lnTo>
                    <a:pt x="3762" y="2082"/>
                  </a:lnTo>
                  <a:lnTo>
                    <a:pt x="3768" y="2088"/>
                  </a:lnTo>
                  <a:lnTo>
                    <a:pt x="3768" y="2100"/>
                  </a:lnTo>
                  <a:lnTo>
                    <a:pt x="3774" y="2106"/>
                  </a:lnTo>
                  <a:lnTo>
                    <a:pt x="3774" y="2112"/>
                  </a:lnTo>
                  <a:lnTo>
                    <a:pt x="3804" y="2112"/>
                  </a:lnTo>
                  <a:lnTo>
                    <a:pt x="3816" y="2118"/>
                  </a:lnTo>
                  <a:lnTo>
                    <a:pt x="3822" y="2130"/>
                  </a:lnTo>
                  <a:lnTo>
                    <a:pt x="3834" y="2136"/>
                  </a:lnTo>
                  <a:lnTo>
                    <a:pt x="3858" y="2136"/>
                  </a:lnTo>
                  <a:lnTo>
                    <a:pt x="3864" y="2124"/>
                  </a:lnTo>
                  <a:lnTo>
                    <a:pt x="3876" y="2118"/>
                  </a:lnTo>
                  <a:lnTo>
                    <a:pt x="3894" y="2112"/>
                  </a:lnTo>
                  <a:lnTo>
                    <a:pt x="3906" y="2106"/>
                  </a:lnTo>
                  <a:lnTo>
                    <a:pt x="3924" y="2106"/>
                  </a:lnTo>
                  <a:lnTo>
                    <a:pt x="3948" y="2118"/>
                  </a:lnTo>
                  <a:lnTo>
                    <a:pt x="3972" y="2142"/>
                  </a:lnTo>
                  <a:lnTo>
                    <a:pt x="3984" y="2148"/>
                  </a:lnTo>
                  <a:lnTo>
                    <a:pt x="3990" y="2160"/>
                  </a:lnTo>
                  <a:lnTo>
                    <a:pt x="4002" y="2160"/>
                  </a:lnTo>
                  <a:lnTo>
                    <a:pt x="4014" y="2166"/>
                  </a:lnTo>
                  <a:lnTo>
                    <a:pt x="4026" y="2166"/>
                  </a:lnTo>
                  <a:lnTo>
                    <a:pt x="4038" y="2172"/>
                  </a:lnTo>
                  <a:lnTo>
                    <a:pt x="4044" y="2172"/>
                  </a:lnTo>
                  <a:lnTo>
                    <a:pt x="4044" y="2178"/>
                  </a:lnTo>
                  <a:lnTo>
                    <a:pt x="4050" y="2190"/>
                  </a:lnTo>
                  <a:lnTo>
                    <a:pt x="4056" y="2196"/>
                  </a:lnTo>
                  <a:lnTo>
                    <a:pt x="4062" y="2208"/>
                  </a:lnTo>
                  <a:lnTo>
                    <a:pt x="4068" y="2214"/>
                  </a:lnTo>
                  <a:lnTo>
                    <a:pt x="4068" y="2220"/>
                  </a:lnTo>
                  <a:lnTo>
                    <a:pt x="4140" y="2226"/>
                  </a:lnTo>
                  <a:lnTo>
                    <a:pt x="4152" y="2190"/>
                  </a:lnTo>
                  <a:lnTo>
                    <a:pt x="4176" y="2214"/>
                  </a:lnTo>
                  <a:lnTo>
                    <a:pt x="4212" y="2256"/>
                  </a:lnTo>
                  <a:lnTo>
                    <a:pt x="4254" y="2256"/>
                  </a:lnTo>
                  <a:lnTo>
                    <a:pt x="4266" y="2244"/>
                  </a:lnTo>
                  <a:lnTo>
                    <a:pt x="4266" y="2226"/>
                  </a:lnTo>
                  <a:lnTo>
                    <a:pt x="4326" y="2226"/>
                  </a:lnTo>
                  <a:lnTo>
                    <a:pt x="4320" y="2214"/>
                  </a:lnTo>
                  <a:lnTo>
                    <a:pt x="4344" y="2214"/>
                  </a:lnTo>
                  <a:lnTo>
                    <a:pt x="4338" y="2208"/>
                  </a:lnTo>
                  <a:lnTo>
                    <a:pt x="4338" y="2202"/>
                  </a:lnTo>
                  <a:lnTo>
                    <a:pt x="4374" y="2166"/>
                  </a:lnTo>
                  <a:lnTo>
                    <a:pt x="4392" y="2166"/>
                  </a:lnTo>
                  <a:lnTo>
                    <a:pt x="4404" y="2148"/>
                  </a:lnTo>
                  <a:lnTo>
                    <a:pt x="4428" y="2148"/>
                  </a:lnTo>
                  <a:lnTo>
                    <a:pt x="4428" y="2142"/>
                  </a:lnTo>
                  <a:lnTo>
                    <a:pt x="4434" y="2136"/>
                  </a:lnTo>
                  <a:lnTo>
                    <a:pt x="4434" y="2130"/>
                  </a:lnTo>
                  <a:lnTo>
                    <a:pt x="4440" y="2124"/>
                  </a:lnTo>
                  <a:lnTo>
                    <a:pt x="4458" y="2124"/>
                  </a:lnTo>
                  <a:lnTo>
                    <a:pt x="4464" y="2130"/>
                  </a:lnTo>
                  <a:lnTo>
                    <a:pt x="4482" y="2124"/>
                  </a:lnTo>
                  <a:lnTo>
                    <a:pt x="4482" y="2130"/>
                  </a:lnTo>
                  <a:lnTo>
                    <a:pt x="4518" y="2130"/>
                  </a:lnTo>
                  <a:lnTo>
                    <a:pt x="4524" y="2148"/>
                  </a:lnTo>
                  <a:lnTo>
                    <a:pt x="4548" y="2148"/>
                  </a:lnTo>
                  <a:lnTo>
                    <a:pt x="4566" y="2142"/>
                  </a:lnTo>
                  <a:lnTo>
                    <a:pt x="4608" y="2142"/>
                  </a:lnTo>
                  <a:lnTo>
                    <a:pt x="4608" y="2148"/>
                  </a:lnTo>
                  <a:lnTo>
                    <a:pt x="4614" y="2154"/>
                  </a:lnTo>
                  <a:lnTo>
                    <a:pt x="4614" y="2166"/>
                  </a:lnTo>
                  <a:lnTo>
                    <a:pt x="4620" y="2172"/>
                  </a:lnTo>
                  <a:lnTo>
                    <a:pt x="4638" y="2178"/>
                  </a:lnTo>
                  <a:lnTo>
                    <a:pt x="4668" y="2178"/>
                  </a:lnTo>
                  <a:lnTo>
                    <a:pt x="4674" y="2190"/>
                  </a:lnTo>
                  <a:lnTo>
                    <a:pt x="4698" y="2184"/>
                  </a:lnTo>
                  <a:lnTo>
                    <a:pt x="4704" y="2196"/>
                  </a:lnTo>
                  <a:lnTo>
                    <a:pt x="4704" y="2190"/>
                  </a:lnTo>
                  <a:lnTo>
                    <a:pt x="4710" y="2184"/>
                  </a:lnTo>
                  <a:lnTo>
                    <a:pt x="4752" y="2184"/>
                  </a:lnTo>
                  <a:lnTo>
                    <a:pt x="4752" y="2196"/>
                  </a:lnTo>
                  <a:lnTo>
                    <a:pt x="4800" y="2190"/>
                  </a:lnTo>
                  <a:lnTo>
                    <a:pt x="4800" y="2202"/>
                  </a:lnTo>
                  <a:lnTo>
                    <a:pt x="4806" y="2208"/>
                  </a:lnTo>
                  <a:lnTo>
                    <a:pt x="4830" y="2196"/>
                  </a:lnTo>
                  <a:lnTo>
                    <a:pt x="4836" y="2190"/>
                  </a:lnTo>
                  <a:lnTo>
                    <a:pt x="4836" y="2184"/>
                  </a:lnTo>
                  <a:lnTo>
                    <a:pt x="4854" y="2184"/>
                  </a:lnTo>
                  <a:lnTo>
                    <a:pt x="4854" y="2160"/>
                  </a:lnTo>
                  <a:lnTo>
                    <a:pt x="4848" y="2148"/>
                  </a:lnTo>
                  <a:lnTo>
                    <a:pt x="4842" y="2142"/>
                  </a:lnTo>
                  <a:lnTo>
                    <a:pt x="4836" y="2142"/>
                  </a:lnTo>
                  <a:lnTo>
                    <a:pt x="4812" y="2106"/>
                  </a:lnTo>
                  <a:lnTo>
                    <a:pt x="4806" y="2088"/>
                  </a:lnTo>
                  <a:lnTo>
                    <a:pt x="4794" y="2076"/>
                  </a:lnTo>
                  <a:lnTo>
                    <a:pt x="4794" y="2064"/>
                  </a:lnTo>
                  <a:lnTo>
                    <a:pt x="4812" y="2064"/>
                  </a:lnTo>
                  <a:lnTo>
                    <a:pt x="4806" y="2052"/>
                  </a:lnTo>
                  <a:lnTo>
                    <a:pt x="4812" y="2052"/>
                  </a:lnTo>
                  <a:lnTo>
                    <a:pt x="4824" y="2046"/>
                  </a:lnTo>
                  <a:lnTo>
                    <a:pt x="4830" y="2034"/>
                  </a:lnTo>
                  <a:lnTo>
                    <a:pt x="4830" y="2016"/>
                  </a:lnTo>
                  <a:lnTo>
                    <a:pt x="4890" y="2046"/>
                  </a:lnTo>
                  <a:lnTo>
                    <a:pt x="4902" y="2046"/>
                  </a:lnTo>
                  <a:lnTo>
                    <a:pt x="4926" y="2052"/>
                  </a:lnTo>
                  <a:lnTo>
                    <a:pt x="4962" y="2052"/>
                  </a:lnTo>
                  <a:lnTo>
                    <a:pt x="4974" y="2058"/>
                  </a:lnTo>
                  <a:lnTo>
                    <a:pt x="4980" y="2064"/>
                  </a:lnTo>
                  <a:lnTo>
                    <a:pt x="5004" y="2076"/>
                  </a:lnTo>
                  <a:lnTo>
                    <a:pt x="5010" y="2076"/>
                  </a:lnTo>
                  <a:lnTo>
                    <a:pt x="5022" y="2070"/>
                  </a:lnTo>
                  <a:lnTo>
                    <a:pt x="5040" y="2070"/>
                  </a:lnTo>
                  <a:lnTo>
                    <a:pt x="5052" y="2076"/>
                  </a:lnTo>
                  <a:lnTo>
                    <a:pt x="5058" y="2082"/>
                  </a:lnTo>
                  <a:lnTo>
                    <a:pt x="5064" y="2094"/>
                  </a:lnTo>
                  <a:lnTo>
                    <a:pt x="5076" y="2106"/>
                  </a:lnTo>
                  <a:lnTo>
                    <a:pt x="5088" y="2130"/>
                  </a:lnTo>
                  <a:lnTo>
                    <a:pt x="5094" y="2136"/>
                  </a:lnTo>
                  <a:lnTo>
                    <a:pt x="5094" y="2142"/>
                  </a:lnTo>
                  <a:lnTo>
                    <a:pt x="5118" y="2136"/>
                  </a:lnTo>
                  <a:lnTo>
                    <a:pt x="5118" y="2142"/>
                  </a:lnTo>
                  <a:lnTo>
                    <a:pt x="5136" y="2160"/>
                  </a:lnTo>
                  <a:lnTo>
                    <a:pt x="5166" y="2160"/>
                  </a:lnTo>
                  <a:lnTo>
                    <a:pt x="5172" y="2166"/>
                  </a:lnTo>
                  <a:lnTo>
                    <a:pt x="5184" y="2166"/>
                  </a:lnTo>
                  <a:lnTo>
                    <a:pt x="5196" y="2172"/>
                  </a:lnTo>
                  <a:lnTo>
                    <a:pt x="5208" y="2172"/>
                  </a:lnTo>
                  <a:lnTo>
                    <a:pt x="5220" y="2166"/>
                  </a:lnTo>
                  <a:lnTo>
                    <a:pt x="5274" y="2148"/>
                  </a:lnTo>
                  <a:lnTo>
                    <a:pt x="5322" y="2148"/>
                  </a:lnTo>
                  <a:lnTo>
                    <a:pt x="5334" y="2154"/>
                  </a:lnTo>
                  <a:lnTo>
                    <a:pt x="5340" y="2154"/>
                  </a:lnTo>
                  <a:lnTo>
                    <a:pt x="5346" y="2160"/>
                  </a:lnTo>
                  <a:lnTo>
                    <a:pt x="5382" y="2160"/>
                  </a:lnTo>
                  <a:lnTo>
                    <a:pt x="5406" y="2184"/>
                  </a:lnTo>
                  <a:lnTo>
                    <a:pt x="5466" y="2184"/>
                  </a:lnTo>
                  <a:lnTo>
                    <a:pt x="5472" y="2190"/>
                  </a:lnTo>
                  <a:lnTo>
                    <a:pt x="5472" y="2196"/>
                  </a:lnTo>
                  <a:lnTo>
                    <a:pt x="5484" y="2208"/>
                  </a:lnTo>
                  <a:lnTo>
                    <a:pt x="5484" y="2214"/>
                  </a:lnTo>
                  <a:lnTo>
                    <a:pt x="5502" y="2214"/>
                  </a:lnTo>
                  <a:lnTo>
                    <a:pt x="5514" y="2220"/>
                  </a:lnTo>
                  <a:lnTo>
                    <a:pt x="5514" y="2232"/>
                  </a:lnTo>
                  <a:lnTo>
                    <a:pt x="5520" y="2238"/>
                  </a:lnTo>
                  <a:lnTo>
                    <a:pt x="5586" y="2238"/>
                  </a:lnTo>
                  <a:lnTo>
                    <a:pt x="5592" y="2244"/>
                  </a:lnTo>
                  <a:lnTo>
                    <a:pt x="5598" y="2244"/>
                  </a:lnTo>
                  <a:lnTo>
                    <a:pt x="5610" y="2250"/>
                  </a:lnTo>
                  <a:lnTo>
                    <a:pt x="5634" y="2250"/>
                  </a:lnTo>
                  <a:lnTo>
                    <a:pt x="5646" y="2244"/>
                  </a:lnTo>
                  <a:lnTo>
                    <a:pt x="5664" y="2244"/>
                  </a:lnTo>
                  <a:lnTo>
                    <a:pt x="5670" y="2250"/>
                  </a:lnTo>
                  <a:lnTo>
                    <a:pt x="5670" y="2256"/>
                  </a:lnTo>
                  <a:lnTo>
                    <a:pt x="5676" y="2256"/>
                  </a:lnTo>
                  <a:lnTo>
                    <a:pt x="5694" y="2238"/>
                  </a:lnTo>
                  <a:lnTo>
                    <a:pt x="5694" y="2232"/>
                  </a:lnTo>
                  <a:lnTo>
                    <a:pt x="5742" y="2232"/>
                  </a:lnTo>
                  <a:lnTo>
                    <a:pt x="5754" y="2220"/>
                  </a:lnTo>
                  <a:lnTo>
                    <a:pt x="5790" y="2220"/>
                  </a:lnTo>
                  <a:lnTo>
                    <a:pt x="5802" y="2208"/>
                  </a:lnTo>
                  <a:lnTo>
                    <a:pt x="5802" y="2196"/>
                  </a:lnTo>
                  <a:lnTo>
                    <a:pt x="5832" y="2166"/>
                  </a:lnTo>
                  <a:lnTo>
                    <a:pt x="5850" y="2166"/>
                  </a:lnTo>
                  <a:lnTo>
                    <a:pt x="5862" y="2172"/>
                  </a:lnTo>
                  <a:lnTo>
                    <a:pt x="5898" y="2172"/>
                  </a:lnTo>
                  <a:lnTo>
                    <a:pt x="5916" y="2190"/>
                  </a:lnTo>
                  <a:lnTo>
                    <a:pt x="5928" y="2196"/>
                  </a:lnTo>
                  <a:lnTo>
                    <a:pt x="5952" y="2196"/>
                  </a:lnTo>
                  <a:lnTo>
                    <a:pt x="5964" y="2190"/>
                  </a:lnTo>
                  <a:lnTo>
                    <a:pt x="5970" y="2184"/>
                  </a:lnTo>
                  <a:lnTo>
                    <a:pt x="5994" y="2190"/>
                  </a:lnTo>
                  <a:lnTo>
                    <a:pt x="6012" y="2190"/>
                  </a:lnTo>
                  <a:lnTo>
                    <a:pt x="6048" y="2214"/>
                  </a:lnTo>
                  <a:lnTo>
                    <a:pt x="6084" y="2214"/>
                  </a:lnTo>
                  <a:lnTo>
                    <a:pt x="6090" y="2220"/>
                  </a:lnTo>
                  <a:lnTo>
                    <a:pt x="6102" y="2220"/>
                  </a:lnTo>
                  <a:lnTo>
                    <a:pt x="6120" y="2202"/>
                  </a:lnTo>
                  <a:lnTo>
                    <a:pt x="6120" y="2190"/>
                  </a:lnTo>
                  <a:lnTo>
                    <a:pt x="6144" y="2190"/>
                  </a:lnTo>
                  <a:lnTo>
                    <a:pt x="6156" y="2184"/>
                  </a:lnTo>
                  <a:lnTo>
                    <a:pt x="6162" y="2178"/>
                  </a:lnTo>
                  <a:lnTo>
                    <a:pt x="6162" y="2166"/>
                  </a:lnTo>
                  <a:lnTo>
                    <a:pt x="6150" y="2166"/>
                  </a:lnTo>
                  <a:lnTo>
                    <a:pt x="6144" y="2160"/>
                  </a:lnTo>
                  <a:lnTo>
                    <a:pt x="6138" y="2118"/>
                  </a:lnTo>
                  <a:lnTo>
                    <a:pt x="6138" y="2046"/>
                  </a:lnTo>
                  <a:lnTo>
                    <a:pt x="6156" y="2028"/>
                  </a:lnTo>
                  <a:lnTo>
                    <a:pt x="6156" y="2016"/>
                  </a:lnTo>
                  <a:lnTo>
                    <a:pt x="6150" y="2010"/>
                  </a:lnTo>
                  <a:lnTo>
                    <a:pt x="6138" y="2004"/>
                  </a:lnTo>
                  <a:lnTo>
                    <a:pt x="6126" y="1992"/>
                  </a:lnTo>
                  <a:lnTo>
                    <a:pt x="6114" y="1992"/>
                  </a:lnTo>
                  <a:lnTo>
                    <a:pt x="6108" y="1986"/>
                  </a:lnTo>
                  <a:lnTo>
                    <a:pt x="6096" y="1986"/>
                  </a:lnTo>
                  <a:lnTo>
                    <a:pt x="6078" y="1980"/>
                  </a:lnTo>
                  <a:lnTo>
                    <a:pt x="6072" y="1980"/>
                  </a:lnTo>
                  <a:lnTo>
                    <a:pt x="6072" y="1968"/>
                  </a:lnTo>
                  <a:lnTo>
                    <a:pt x="6078" y="1968"/>
                  </a:lnTo>
                  <a:lnTo>
                    <a:pt x="6120" y="1926"/>
                  </a:lnTo>
                  <a:lnTo>
                    <a:pt x="6156" y="1920"/>
                  </a:lnTo>
                  <a:lnTo>
                    <a:pt x="6162" y="1908"/>
                  </a:lnTo>
                  <a:lnTo>
                    <a:pt x="6204" y="1914"/>
                  </a:lnTo>
                  <a:lnTo>
                    <a:pt x="6258" y="1902"/>
                  </a:lnTo>
                  <a:lnTo>
                    <a:pt x="6294" y="1920"/>
                  </a:lnTo>
                  <a:lnTo>
                    <a:pt x="6330" y="1944"/>
                  </a:lnTo>
                  <a:lnTo>
                    <a:pt x="6402" y="1944"/>
                  </a:lnTo>
                  <a:lnTo>
                    <a:pt x="6408" y="1950"/>
                  </a:lnTo>
                  <a:lnTo>
                    <a:pt x="6420" y="1956"/>
                  </a:lnTo>
                  <a:lnTo>
                    <a:pt x="6426" y="1962"/>
                  </a:lnTo>
                  <a:lnTo>
                    <a:pt x="6438" y="1968"/>
                  </a:lnTo>
                  <a:lnTo>
                    <a:pt x="6438" y="1980"/>
                  </a:lnTo>
                  <a:lnTo>
                    <a:pt x="6444" y="1980"/>
                  </a:lnTo>
                  <a:lnTo>
                    <a:pt x="6456" y="1992"/>
                  </a:lnTo>
                  <a:lnTo>
                    <a:pt x="6468" y="1998"/>
                  </a:lnTo>
                  <a:lnTo>
                    <a:pt x="6480" y="2010"/>
                  </a:lnTo>
                  <a:lnTo>
                    <a:pt x="6492" y="2010"/>
                  </a:lnTo>
                  <a:lnTo>
                    <a:pt x="6498" y="2016"/>
                  </a:lnTo>
                  <a:lnTo>
                    <a:pt x="6504" y="2016"/>
                  </a:lnTo>
                  <a:lnTo>
                    <a:pt x="6510" y="2046"/>
                  </a:lnTo>
                  <a:lnTo>
                    <a:pt x="6558" y="2070"/>
                  </a:lnTo>
                  <a:lnTo>
                    <a:pt x="6570" y="2100"/>
                  </a:lnTo>
                  <a:lnTo>
                    <a:pt x="6582" y="2100"/>
                  </a:lnTo>
                  <a:lnTo>
                    <a:pt x="6630" y="2124"/>
                  </a:lnTo>
                  <a:lnTo>
                    <a:pt x="6636" y="2136"/>
                  </a:lnTo>
                  <a:lnTo>
                    <a:pt x="6654" y="2154"/>
                  </a:lnTo>
                  <a:lnTo>
                    <a:pt x="6660" y="2166"/>
                  </a:lnTo>
                  <a:lnTo>
                    <a:pt x="6672" y="2166"/>
                  </a:lnTo>
                  <a:lnTo>
                    <a:pt x="6678" y="2190"/>
                  </a:lnTo>
                  <a:lnTo>
                    <a:pt x="6684" y="2190"/>
                  </a:lnTo>
                  <a:lnTo>
                    <a:pt x="6690" y="2196"/>
                  </a:lnTo>
                  <a:lnTo>
                    <a:pt x="6714" y="2208"/>
                  </a:lnTo>
                  <a:lnTo>
                    <a:pt x="6720" y="2214"/>
                  </a:lnTo>
                  <a:lnTo>
                    <a:pt x="6732" y="2220"/>
                  </a:lnTo>
                  <a:lnTo>
                    <a:pt x="6780" y="2220"/>
                  </a:lnTo>
                  <a:lnTo>
                    <a:pt x="6792" y="2226"/>
                  </a:lnTo>
                  <a:lnTo>
                    <a:pt x="6798" y="2232"/>
                  </a:lnTo>
                  <a:lnTo>
                    <a:pt x="6810" y="2238"/>
                  </a:lnTo>
                  <a:lnTo>
                    <a:pt x="6822" y="2226"/>
                  </a:lnTo>
                  <a:lnTo>
                    <a:pt x="6834" y="2226"/>
                  </a:lnTo>
                  <a:lnTo>
                    <a:pt x="6852" y="2244"/>
                  </a:lnTo>
                  <a:lnTo>
                    <a:pt x="6864" y="2250"/>
                  </a:lnTo>
                  <a:lnTo>
                    <a:pt x="6882" y="2268"/>
                  </a:lnTo>
                  <a:lnTo>
                    <a:pt x="6924" y="2268"/>
                  </a:lnTo>
                  <a:lnTo>
                    <a:pt x="6942" y="2298"/>
                  </a:lnTo>
                  <a:lnTo>
                    <a:pt x="6960" y="2298"/>
                  </a:lnTo>
                  <a:lnTo>
                    <a:pt x="6966" y="2304"/>
                  </a:lnTo>
                  <a:lnTo>
                    <a:pt x="6966" y="2310"/>
                  </a:lnTo>
                  <a:lnTo>
                    <a:pt x="6972" y="2322"/>
                  </a:lnTo>
                  <a:lnTo>
                    <a:pt x="6972" y="2334"/>
                  </a:lnTo>
                  <a:lnTo>
                    <a:pt x="7014" y="2364"/>
                  </a:lnTo>
                  <a:lnTo>
                    <a:pt x="7038" y="2358"/>
                  </a:lnTo>
                  <a:lnTo>
                    <a:pt x="7050" y="2370"/>
                  </a:lnTo>
                  <a:lnTo>
                    <a:pt x="7068" y="2370"/>
                  </a:lnTo>
                  <a:lnTo>
                    <a:pt x="7068" y="2358"/>
                  </a:lnTo>
                  <a:lnTo>
                    <a:pt x="7098" y="2364"/>
                  </a:lnTo>
                  <a:lnTo>
                    <a:pt x="7098" y="2346"/>
                  </a:lnTo>
                  <a:lnTo>
                    <a:pt x="7104" y="2340"/>
                  </a:lnTo>
                  <a:lnTo>
                    <a:pt x="7110" y="2340"/>
                  </a:lnTo>
                  <a:lnTo>
                    <a:pt x="7122" y="2334"/>
                  </a:lnTo>
                  <a:lnTo>
                    <a:pt x="7152" y="2334"/>
                  </a:lnTo>
                  <a:lnTo>
                    <a:pt x="7158" y="2310"/>
                  </a:lnTo>
                  <a:lnTo>
                    <a:pt x="7200" y="2310"/>
                  </a:lnTo>
                  <a:lnTo>
                    <a:pt x="7212" y="2316"/>
                  </a:lnTo>
                  <a:lnTo>
                    <a:pt x="7218" y="2328"/>
                  </a:lnTo>
                  <a:lnTo>
                    <a:pt x="7218" y="2346"/>
                  </a:lnTo>
                  <a:lnTo>
                    <a:pt x="7242" y="2358"/>
                  </a:lnTo>
                  <a:lnTo>
                    <a:pt x="7242" y="2388"/>
                  </a:lnTo>
                  <a:lnTo>
                    <a:pt x="7224" y="2394"/>
                  </a:lnTo>
                  <a:lnTo>
                    <a:pt x="7236" y="2412"/>
                  </a:lnTo>
                  <a:lnTo>
                    <a:pt x="7236" y="2430"/>
                  </a:lnTo>
                  <a:lnTo>
                    <a:pt x="7248" y="2442"/>
                  </a:lnTo>
                  <a:lnTo>
                    <a:pt x="7248" y="2466"/>
                  </a:lnTo>
                  <a:lnTo>
                    <a:pt x="7266" y="2472"/>
                  </a:lnTo>
                  <a:lnTo>
                    <a:pt x="7260" y="2502"/>
                  </a:lnTo>
                  <a:lnTo>
                    <a:pt x="7266" y="2526"/>
                  </a:lnTo>
                  <a:lnTo>
                    <a:pt x="7260" y="2532"/>
                  </a:lnTo>
                  <a:lnTo>
                    <a:pt x="7254" y="2532"/>
                  </a:lnTo>
                  <a:lnTo>
                    <a:pt x="7254" y="2550"/>
                  </a:lnTo>
                  <a:lnTo>
                    <a:pt x="7260" y="2562"/>
                  </a:lnTo>
                  <a:lnTo>
                    <a:pt x="7260" y="2574"/>
                  </a:lnTo>
                  <a:lnTo>
                    <a:pt x="7254" y="2580"/>
                  </a:lnTo>
                  <a:lnTo>
                    <a:pt x="7248" y="2580"/>
                  </a:lnTo>
                  <a:lnTo>
                    <a:pt x="7236" y="2574"/>
                  </a:lnTo>
                  <a:lnTo>
                    <a:pt x="7224" y="2574"/>
                  </a:lnTo>
                  <a:lnTo>
                    <a:pt x="7206" y="2568"/>
                  </a:lnTo>
                  <a:lnTo>
                    <a:pt x="7194" y="2562"/>
                  </a:lnTo>
                  <a:lnTo>
                    <a:pt x="7170" y="2562"/>
                  </a:lnTo>
                  <a:lnTo>
                    <a:pt x="7164" y="2568"/>
                  </a:lnTo>
                  <a:lnTo>
                    <a:pt x="7170" y="2574"/>
                  </a:lnTo>
                  <a:lnTo>
                    <a:pt x="7170" y="2586"/>
                  </a:lnTo>
                  <a:lnTo>
                    <a:pt x="7146" y="2586"/>
                  </a:lnTo>
                  <a:lnTo>
                    <a:pt x="7146" y="2598"/>
                  </a:lnTo>
                  <a:lnTo>
                    <a:pt x="7152" y="2610"/>
                  </a:lnTo>
                  <a:lnTo>
                    <a:pt x="7158" y="2610"/>
                  </a:lnTo>
                  <a:lnTo>
                    <a:pt x="7170" y="2622"/>
                  </a:lnTo>
                  <a:lnTo>
                    <a:pt x="7182" y="2628"/>
                  </a:lnTo>
                  <a:lnTo>
                    <a:pt x="7194" y="2646"/>
                  </a:lnTo>
                  <a:lnTo>
                    <a:pt x="7206" y="2658"/>
                  </a:lnTo>
                  <a:lnTo>
                    <a:pt x="7212" y="2676"/>
                  </a:lnTo>
                  <a:lnTo>
                    <a:pt x="7212" y="2688"/>
                  </a:lnTo>
                  <a:lnTo>
                    <a:pt x="7224" y="2700"/>
                  </a:lnTo>
                  <a:lnTo>
                    <a:pt x="7230" y="2712"/>
                  </a:lnTo>
                  <a:lnTo>
                    <a:pt x="7236" y="2748"/>
                  </a:lnTo>
                  <a:lnTo>
                    <a:pt x="7206" y="2742"/>
                  </a:lnTo>
                  <a:lnTo>
                    <a:pt x="7200" y="2766"/>
                  </a:lnTo>
                  <a:lnTo>
                    <a:pt x="7224" y="2778"/>
                  </a:lnTo>
                  <a:lnTo>
                    <a:pt x="7260" y="2778"/>
                  </a:lnTo>
                  <a:lnTo>
                    <a:pt x="7260" y="2718"/>
                  </a:lnTo>
                  <a:lnTo>
                    <a:pt x="7266" y="2712"/>
                  </a:lnTo>
                  <a:lnTo>
                    <a:pt x="7272" y="2712"/>
                  </a:lnTo>
                  <a:lnTo>
                    <a:pt x="7284" y="2718"/>
                  </a:lnTo>
                  <a:lnTo>
                    <a:pt x="7290" y="2724"/>
                  </a:lnTo>
                  <a:lnTo>
                    <a:pt x="7302" y="2712"/>
                  </a:lnTo>
                  <a:lnTo>
                    <a:pt x="7308" y="2724"/>
                  </a:lnTo>
                  <a:lnTo>
                    <a:pt x="7314" y="2730"/>
                  </a:lnTo>
                  <a:lnTo>
                    <a:pt x="7320" y="2742"/>
                  </a:lnTo>
                  <a:lnTo>
                    <a:pt x="7332" y="2754"/>
                  </a:lnTo>
                  <a:lnTo>
                    <a:pt x="7344" y="2754"/>
                  </a:lnTo>
                  <a:lnTo>
                    <a:pt x="7356" y="2748"/>
                  </a:lnTo>
                  <a:lnTo>
                    <a:pt x="7368" y="2748"/>
                  </a:lnTo>
                  <a:lnTo>
                    <a:pt x="7374" y="2742"/>
                  </a:lnTo>
                  <a:lnTo>
                    <a:pt x="7380" y="2742"/>
                  </a:lnTo>
                  <a:lnTo>
                    <a:pt x="7380" y="2760"/>
                  </a:lnTo>
                  <a:lnTo>
                    <a:pt x="7386" y="2760"/>
                  </a:lnTo>
                  <a:lnTo>
                    <a:pt x="7392" y="2754"/>
                  </a:lnTo>
                  <a:lnTo>
                    <a:pt x="7404" y="2748"/>
                  </a:lnTo>
                  <a:lnTo>
                    <a:pt x="7422" y="2742"/>
                  </a:lnTo>
                  <a:lnTo>
                    <a:pt x="7440" y="2730"/>
                  </a:lnTo>
                  <a:lnTo>
                    <a:pt x="7452" y="2724"/>
                  </a:lnTo>
                  <a:lnTo>
                    <a:pt x="7464" y="2700"/>
                  </a:lnTo>
                  <a:lnTo>
                    <a:pt x="7464" y="2682"/>
                  </a:lnTo>
                  <a:lnTo>
                    <a:pt x="7470" y="2664"/>
                  </a:lnTo>
                  <a:lnTo>
                    <a:pt x="7470" y="2628"/>
                  </a:lnTo>
                  <a:lnTo>
                    <a:pt x="7494" y="2622"/>
                  </a:lnTo>
                  <a:lnTo>
                    <a:pt x="7494" y="2562"/>
                  </a:lnTo>
                  <a:lnTo>
                    <a:pt x="7500" y="2550"/>
                  </a:lnTo>
                  <a:lnTo>
                    <a:pt x="7506" y="2544"/>
                  </a:lnTo>
                  <a:lnTo>
                    <a:pt x="7518" y="2520"/>
                  </a:lnTo>
                  <a:lnTo>
                    <a:pt x="7518" y="2490"/>
                  </a:lnTo>
                  <a:lnTo>
                    <a:pt x="7524" y="2472"/>
                  </a:lnTo>
                  <a:lnTo>
                    <a:pt x="7524" y="2454"/>
                  </a:lnTo>
                  <a:lnTo>
                    <a:pt x="7518" y="2442"/>
                  </a:lnTo>
                  <a:lnTo>
                    <a:pt x="7518" y="2424"/>
                  </a:lnTo>
                  <a:lnTo>
                    <a:pt x="7512" y="2418"/>
                  </a:lnTo>
                  <a:lnTo>
                    <a:pt x="7512" y="2412"/>
                  </a:lnTo>
                  <a:lnTo>
                    <a:pt x="7518" y="2400"/>
                  </a:lnTo>
                  <a:lnTo>
                    <a:pt x="7524" y="2394"/>
                  </a:lnTo>
                  <a:lnTo>
                    <a:pt x="7524" y="2382"/>
                  </a:lnTo>
                  <a:lnTo>
                    <a:pt x="7530" y="2376"/>
                  </a:lnTo>
                  <a:lnTo>
                    <a:pt x="7530" y="2364"/>
                  </a:lnTo>
                  <a:lnTo>
                    <a:pt x="7524" y="2358"/>
                  </a:lnTo>
                  <a:lnTo>
                    <a:pt x="7518" y="2346"/>
                  </a:lnTo>
                  <a:lnTo>
                    <a:pt x="7524" y="2334"/>
                  </a:lnTo>
                  <a:lnTo>
                    <a:pt x="7530" y="2328"/>
                  </a:lnTo>
                  <a:lnTo>
                    <a:pt x="7536" y="2316"/>
                  </a:lnTo>
                  <a:lnTo>
                    <a:pt x="7536" y="2298"/>
                  </a:lnTo>
                  <a:lnTo>
                    <a:pt x="7530" y="2292"/>
                  </a:lnTo>
                  <a:lnTo>
                    <a:pt x="7530" y="2280"/>
                  </a:lnTo>
                  <a:lnTo>
                    <a:pt x="7518" y="2256"/>
                  </a:lnTo>
                  <a:lnTo>
                    <a:pt x="7512" y="2250"/>
                  </a:lnTo>
                  <a:lnTo>
                    <a:pt x="7512" y="2238"/>
                  </a:lnTo>
                  <a:lnTo>
                    <a:pt x="7506" y="2232"/>
                  </a:lnTo>
                  <a:lnTo>
                    <a:pt x="7506" y="2220"/>
                  </a:lnTo>
                  <a:lnTo>
                    <a:pt x="7500" y="2214"/>
                  </a:lnTo>
                  <a:lnTo>
                    <a:pt x="7500" y="2202"/>
                  </a:lnTo>
                  <a:lnTo>
                    <a:pt x="7494" y="2196"/>
                  </a:lnTo>
                  <a:lnTo>
                    <a:pt x="7482" y="2190"/>
                  </a:lnTo>
                  <a:lnTo>
                    <a:pt x="7476" y="2184"/>
                  </a:lnTo>
                  <a:lnTo>
                    <a:pt x="7482" y="2178"/>
                  </a:lnTo>
                  <a:lnTo>
                    <a:pt x="7476" y="2178"/>
                  </a:lnTo>
                  <a:lnTo>
                    <a:pt x="7470" y="2172"/>
                  </a:lnTo>
                  <a:lnTo>
                    <a:pt x="7458" y="2166"/>
                  </a:lnTo>
                  <a:lnTo>
                    <a:pt x="7446" y="2154"/>
                  </a:lnTo>
                  <a:lnTo>
                    <a:pt x="7440" y="2142"/>
                  </a:lnTo>
                  <a:lnTo>
                    <a:pt x="7434" y="2124"/>
                  </a:lnTo>
                  <a:lnTo>
                    <a:pt x="7434" y="2112"/>
                  </a:lnTo>
                  <a:lnTo>
                    <a:pt x="7428" y="2106"/>
                  </a:lnTo>
                  <a:lnTo>
                    <a:pt x="7428" y="2100"/>
                  </a:lnTo>
                  <a:lnTo>
                    <a:pt x="7416" y="2094"/>
                  </a:lnTo>
                  <a:lnTo>
                    <a:pt x="7416" y="2082"/>
                  </a:lnTo>
                  <a:lnTo>
                    <a:pt x="7422" y="2070"/>
                  </a:lnTo>
                  <a:lnTo>
                    <a:pt x="7422" y="2040"/>
                  </a:lnTo>
                  <a:lnTo>
                    <a:pt x="7410" y="2028"/>
                  </a:lnTo>
                  <a:lnTo>
                    <a:pt x="7404" y="2016"/>
                  </a:lnTo>
                  <a:lnTo>
                    <a:pt x="7398" y="2010"/>
                  </a:lnTo>
                  <a:lnTo>
                    <a:pt x="7380" y="2004"/>
                  </a:lnTo>
                  <a:lnTo>
                    <a:pt x="7380" y="1998"/>
                  </a:lnTo>
                  <a:lnTo>
                    <a:pt x="7374" y="1992"/>
                  </a:lnTo>
                  <a:lnTo>
                    <a:pt x="7368" y="1980"/>
                  </a:lnTo>
                  <a:lnTo>
                    <a:pt x="7356" y="1968"/>
                  </a:lnTo>
                  <a:lnTo>
                    <a:pt x="7344" y="1968"/>
                  </a:lnTo>
                  <a:lnTo>
                    <a:pt x="7332" y="1956"/>
                  </a:lnTo>
                  <a:lnTo>
                    <a:pt x="7326" y="1956"/>
                  </a:lnTo>
                  <a:lnTo>
                    <a:pt x="7308" y="1950"/>
                  </a:lnTo>
                  <a:lnTo>
                    <a:pt x="7302" y="1938"/>
                  </a:lnTo>
                  <a:lnTo>
                    <a:pt x="7308" y="1938"/>
                  </a:lnTo>
                  <a:lnTo>
                    <a:pt x="7314" y="1944"/>
                  </a:lnTo>
                  <a:lnTo>
                    <a:pt x="7326" y="1944"/>
                  </a:lnTo>
                  <a:lnTo>
                    <a:pt x="7332" y="1950"/>
                  </a:lnTo>
                  <a:lnTo>
                    <a:pt x="7344" y="1950"/>
                  </a:lnTo>
                  <a:lnTo>
                    <a:pt x="7350" y="1944"/>
                  </a:lnTo>
                  <a:lnTo>
                    <a:pt x="7350" y="1938"/>
                  </a:lnTo>
                  <a:lnTo>
                    <a:pt x="7344" y="1938"/>
                  </a:lnTo>
                  <a:lnTo>
                    <a:pt x="7332" y="1932"/>
                  </a:lnTo>
                  <a:lnTo>
                    <a:pt x="7326" y="1926"/>
                  </a:lnTo>
                  <a:lnTo>
                    <a:pt x="7320" y="1926"/>
                  </a:lnTo>
                  <a:lnTo>
                    <a:pt x="7242" y="1890"/>
                  </a:lnTo>
                  <a:lnTo>
                    <a:pt x="7236" y="1890"/>
                  </a:lnTo>
                  <a:lnTo>
                    <a:pt x="7230" y="1884"/>
                  </a:lnTo>
                  <a:lnTo>
                    <a:pt x="7218" y="1878"/>
                  </a:lnTo>
                  <a:lnTo>
                    <a:pt x="7206" y="1866"/>
                  </a:lnTo>
                  <a:lnTo>
                    <a:pt x="7194" y="1860"/>
                  </a:lnTo>
                  <a:lnTo>
                    <a:pt x="7188" y="1854"/>
                  </a:lnTo>
                  <a:lnTo>
                    <a:pt x="7170" y="1854"/>
                  </a:lnTo>
                  <a:lnTo>
                    <a:pt x="7164" y="1860"/>
                  </a:lnTo>
                  <a:lnTo>
                    <a:pt x="7152" y="1866"/>
                  </a:lnTo>
                  <a:lnTo>
                    <a:pt x="7116" y="1854"/>
                  </a:lnTo>
                  <a:lnTo>
                    <a:pt x="7152" y="1896"/>
                  </a:lnTo>
                  <a:lnTo>
                    <a:pt x="7146" y="1920"/>
                  </a:lnTo>
                  <a:lnTo>
                    <a:pt x="7134" y="1920"/>
                  </a:lnTo>
                  <a:lnTo>
                    <a:pt x="7134" y="1890"/>
                  </a:lnTo>
                  <a:lnTo>
                    <a:pt x="7116" y="1878"/>
                  </a:lnTo>
                  <a:lnTo>
                    <a:pt x="7116" y="1908"/>
                  </a:lnTo>
                  <a:lnTo>
                    <a:pt x="7068" y="1908"/>
                  </a:lnTo>
                  <a:lnTo>
                    <a:pt x="7074" y="1902"/>
                  </a:lnTo>
                  <a:lnTo>
                    <a:pt x="7074" y="1884"/>
                  </a:lnTo>
                  <a:lnTo>
                    <a:pt x="7068" y="1878"/>
                  </a:lnTo>
                  <a:lnTo>
                    <a:pt x="7044" y="1878"/>
                  </a:lnTo>
                  <a:lnTo>
                    <a:pt x="7038" y="1890"/>
                  </a:lnTo>
                  <a:lnTo>
                    <a:pt x="7014" y="1890"/>
                  </a:lnTo>
                  <a:lnTo>
                    <a:pt x="7002" y="1854"/>
                  </a:lnTo>
                  <a:lnTo>
                    <a:pt x="6996" y="1854"/>
                  </a:lnTo>
                  <a:lnTo>
                    <a:pt x="6984" y="1830"/>
                  </a:lnTo>
                  <a:lnTo>
                    <a:pt x="6912" y="1836"/>
                  </a:lnTo>
                  <a:lnTo>
                    <a:pt x="6906" y="1824"/>
                  </a:lnTo>
                  <a:lnTo>
                    <a:pt x="6882" y="1824"/>
                  </a:lnTo>
                  <a:lnTo>
                    <a:pt x="6870" y="1818"/>
                  </a:lnTo>
                  <a:lnTo>
                    <a:pt x="6864" y="1812"/>
                  </a:lnTo>
                  <a:lnTo>
                    <a:pt x="6864" y="1794"/>
                  </a:lnTo>
                  <a:lnTo>
                    <a:pt x="6876" y="1788"/>
                  </a:lnTo>
                  <a:lnTo>
                    <a:pt x="6888" y="1776"/>
                  </a:lnTo>
                  <a:lnTo>
                    <a:pt x="6900" y="1776"/>
                  </a:lnTo>
                  <a:lnTo>
                    <a:pt x="6900" y="1752"/>
                  </a:lnTo>
                  <a:lnTo>
                    <a:pt x="6906" y="1752"/>
                  </a:lnTo>
                  <a:lnTo>
                    <a:pt x="6918" y="1746"/>
                  </a:lnTo>
                  <a:lnTo>
                    <a:pt x="6930" y="1734"/>
                  </a:lnTo>
                  <a:lnTo>
                    <a:pt x="6930" y="1728"/>
                  </a:lnTo>
                  <a:lnTo>
                    <a:pt x="6936" y="1716"/>
                  </a:lnTo>
                  <a:lnTo>
                    <a:pt x="6936" y="1710"/>
                  </a:lnTo>
                  <a:lnTo>
                    <a:pt x="6942" y="1698"/>
                  </a:lnTo>
                  <a:lnTo>
                    <a:pt x="6930" y="1686"/>
                  </a:lnTo>
                  <a:lnTo>
                    <a:pt x="6942" y="1662"/>
                  </a:lnTo>
                  <a:lnTo>
                    <a:pt x="6930" y="1650"/>
                  </a:lnTo>
                  <a:lnTo>
                    <a:pt x="6948" y="1632"/>
                  </a:lnTo>
                  <a:lnTo>
                    <a:pt x="6972" y="1626"/>
                  </a:lnTo>
                  <a:lnTo>
                    <a:pt x="6960" y="1596"/>
                  </a:lnTo>
                  <a:lnTo>
                    <a:pt x="6984" y="1590"/>
                  </a:lnTo>
                  <a:lnTo>
                    <a:pt x="6960" y="1554"/>
                  </a:lnTo>
                  <a:lnTo>
                    <a:pt x="6990" y="1542"/>
                  </a:lnTo>
                  <a:lnTo>
                    <a:pt x="6990" y="1500"/>
                  </a:lnTo>
                  <a:lnTo>
                    <a:pt x="6996" y="1488"/>
                  </a:lnTo>
                  <a:lnTo>
                    <a:pt x="7002" y="1482"/>
                  </a:lnTo>
                  <a:lnTo>
                    <a:pt x="7020" y="1470"/>
                  </a:lnTo>
                  <a:lnTo>
                    <a:pt x="7032" y="1464"/>
                  </a:lnTo>
                  <a:lnTo>
                    <a:pt x="7050" y="1464"/>
                  </a:lnTo>
                  <a:lnTo>
                    <a:pt x="7068" y="1470"/>
                  </a:lnTo>
                  <a:lnTo>
                    <a:pt x="7188" y="1470"/>
                  </a:lnTo>
                  <a:lnTo>
                    <a:pt x="7206" y="1488"/>
                  </a:lnTo>
                  <a:lnTo>
                    <a:pt x="7224" y="1482"/>
                  </a:lnTo>
                  <a:lnTo>
                    <a:pt x="7218" y="1464"/>
                  </a:lnTo>
                  <a:lnTo>
                    <a:pt x="7290" y="1482"/>
                  </a:lnTo>
                  <a:lnTo>
                    <a:pt x="7320" y="1464"/>
                  </a:lnTo>
                  <a:lnTo>
                    <a:pt x="7350" y="1488"/>
                  </a:lnTo>
                  <a:lnTo>
                    <a:pt x="7356" y="1452"/>
                  </a:lnTo>
                  <a:lnTo>
                    <a:pt x="7434" y="1452"/>
                  </a:lnTo>
                  <a:lnTo>
                    <a:pt x="7446" y="1458"/>
                  </a:lnTo>
                  <a:lnTo>
                    <a:pt x="7452" y="1470"/>
                  </a:lnTo>
                  <a:lnTo>
                    <a:pt x="7458" y="1470"/>
                  </a:lnTo>
                  <a:lnTo>
                    <a:pt x="7464" y="1464"/>
                  </a:lnTo>
                  <a:lnTo>
                    <a:pt x="7476" y="1464"/>
                  </a:lnTo>
                  <a:lnTo>
                    <a:pt x="7482" y="1458"/>
                  </a:lnTo>
                  <a:lnTo>
                    <a:pt x="7494" y="1452"/>
                  </a:lnTo>
                  <a:lnTo>
                    <a:pt x="7518" y="1470"/>
                  </a:lnTo>
                  <a:lnTo>
                    <a:pt x="7560" y="1476"/>
                  </a:lnTo>
                  <a:lnTo>
                    <a:pt x="7506" y="1488"/>
                  </a:lnTo>
                  <a:lnTo>
                    <a:pt x="7506" y="1494"/>
                  </a:lnTo>
                  <a:lnTo>
                    <a:pt x="7512" y="1500"/>
                  </a:lnTo>
                  <a:lnTo>
                    <a:pt x="7524" y="1506"/>
                  </a:lnTo>
                  <a:lnTo>
                    <a:pt x="7530" y="1512"/>
                  </a:lnTo>
                  <a:lnTo>
                    <a:pt x="7542" y="1512"/>
                  </a:lnTo>
                  <a:lnTo>
                    <a:pt x="7548" y="1506"/>
                  </a:lnTo>
                  <a:lnTo>
                    <a:pt x="7560" y="1506"/>
                  </a:lnTo>
                  <a:lnTo>
                    <a:pt x="7572" y="1500"/>
                  </a:lnTo>
                  <a:lnTo>
                    <a:pt x="7578" y="1494"/>
                  </a:lnTo>
                  <a:lnTo>
                    <a:pt x="7584" y="1494"/>
                  </a:lnTo>
                  <a:lnTo>
                    <a:pt x="7614" y="1506"/>
                  </a:lnTo>
                  <a:lnTo>
                    <a:pt x="7638" y="1488"/>
                  </a:lnTo>
                  <a:lnTo>
                    <a:pt x="7644" y="1488"/>
                  </a:lnTo>
                  <a:lnTo>
                    <a:pt x="7650" y="1494"/>
                  </a:lnTo>
                  <a:lnTo>
                    <a:pt x="7686" y="1494"/>
                  </a:lnTo>
                  <a:lnTo>
                    <a:pt x="7692" y="1488"/>
                  </a:lnTo>
                  <a:lnTo>
                    <a:pt x="7692" y="1476"/>
                  </a:lnTo>
                  <a:lnTo>
                    <a:pt x="7728" y="1482"/>
                  </a:lnTo>
                  <a:lnTo>
                    <a:pt x="7680" y="1452"/>
                  </a:lnTo>
                  <a:lnTo>
                    <a:pt x="7650" y="1464"/>
                  </a:lnTo>
                  <a:lnTo>
                    <a:pt x="7644" y="1446"/>
                  </a:lnTo>
                  <a:lnTo>
                    <a:pt x="7638" y="1434"/>
                  </a:lnTo>
                  <a:lnTo>
                    <a:pt x="7632" y="1428"/>
                  </a:lnTo>
                  <a:lnTo>
                    <a:pt x="7626" y="1416"/>
                  </a:lnTo>
                  <a:lnTo>
                    <a:pt x="7626" y="1398"/>
                  </a:lnTo>
                  <a:lnTo>
                    <a:pt x="7650" y="1374"/>
                  </a:lnTo>
                  <a:lnTo>
                    <a:pt x="7644" y="1344"/>
                  </a:lnTo>
                  <a:lnTo>
                    <a:pt x="7662" y="1332"/>
                  </a:lnTo>
                  <a:lnTo>
                    <a:pt x="7650" y="1326"/>
                  </a:lnTo>
                  <a:lnTo>
                    <a:pt x="7638" y="1314"/>
                  </a:lnTo>
                  <a:lnTo>
                    <a:pt x="7638" y="1302"/>
                  </a:lnTo>
                  <a:lnTo>
                    <a:pt x="7644" y="1296"/>
                  </a:lnTo>
                  <a:lnTo>
                    <a:pt x="7662" y="1290"/>
                  </a:lnTo>
                  <a:lnTo>
                    <a:pt x="7698" y="1290"/>
                  </a:lnTo>
                  <a:lnTo>
                    <a:pt x="7710" y="1296"/>
                  </a:lnTo>
                  <a:lnTo>
                    <a:pt x="7728" y="1296"/>
                  </a:lnTo>
                  <a:lnTo>
                    <a:pt x="7746" y="1278"/>
                  </a:lnTo>
                  <a:lnTo>
                    <a:pt x="7782" y="1308"/>
                  </a:lnTo>
                  <a:lnTo>
                    <a:pt x="7806" y="1290"/>
                  </a:lnTo>
                  <a:lnTo>
                    <a:pt x="7812" y="1302"/>
                  </a:lnTo>
                  <a:lnTo>
                    <a:pt x="7818" y="1308"/>
                  </a:lnTo>
                  <a:lnTo>
                    <a:pt x="7830" y="1332"/>
                  </a:lnTo>
                  <a:lnTo>
                    <a:pt x="7830" y="1338"/>
                  </a:lnTo>
                  <a:lnTo>
                    <a:pt x="7836" y="1344"/>
                  </a:lnTo>
                  <a:lnTo>
                    <a:pt x="7878" y="1344"/>
                  </a:lnTo>
                  <a:lnTo>
                    <a:pt x="7878" y="1362"/>
                  </a:lnTo>
                  <a:lnTo>
                    <a:pt x="7884" y="1374"/>
                  </a:lnTo>
                  <a:lnTo>
                    <a:pt x="7890" y="1380"/>
                  </a:lnTo>
                  <a:lnTo>
                    <a:pt x="7896" y="1380"/>
                  </a:lnTo>
                  <a:lnTo>
                    <a:pt x="7914" y="1362"/>
                  </a:lnTo>
                  <a:lnTo>
                    <a:pt x="7932" y="1326"/>
                  </a:lnTo>
                  <a:lnTo>
                    <a:pt x="7938" y="1320"/>
                  </a:lnTo>
                  <a:lnTo>
                    <a:pt x="7938" y="1314"/>
                  </a:lnTo>
                  <a:lnTo>
                    <a:pt x="7962" y="1302"/>
                  </a:lnTo>
                  <a:lnTo>
                    <a:pt x="7992" y="1314"/>
                  </a:lnTo>
                  <a:lnTo>
                    <a:pt x="7986" y="1302"/>
                  </a:lnTo>
                  <a:lnTo>
                    <a:pt x="7962" y="1284"/>
                  </a:lnTo>
                  <a:lnTo>
                    <a:pt x="7956" y="1278"/>
                  </a:lnTo>
                  <a:lnTo>
                    <a:pt x="7932" y="1266"/>
                  </a:lnTo>
                  <a:lnTo>
                    <a:pt x="7926" y="1254"/>
                  </a:lnTo>
                  <a:lnTo>
                    <a:pt x="7914" y="1248"/>
                  </a:lnTo>
                  <a:lnTo>
                    <a:pt x="7908" y="1242"/>
                  </a:lnTo>
                  <a:lnTo>
                    <a:pt x="7908" y="1230"/>
                  </a:lnTo>
                  <a:lnTo>
                    <a:pt x="7962" y="1230"/>
                  </a:lnTo>
                  <a:lnTo>
                    <a:pt x="7992" y="1236"/>
                  </a:lnTo>
                  <a:lnTo>
                    <a:pt x="8052" y="1236"/>
                  </a:lnTo>
                  <a:lnTo>
                    <a:pt x="8052" y="1254"/>
                  </a:lnTo>
                  <a:lnTo>
                    <a:pt x="8040" y="1254"/>
                  </a:lnTo>
                  <a:lnTo>
                    <a:pt x="8028" y="1248"/>
                  </a:lnTo>
                  <a:lnTo>
                    <a:pt x="7992" y="1248"/>
                  </a:lnTo>
                  <a:lnTo>
                    <a:pt x="7992" y="1266"/>
                  </a:lnTo>
                  <a:lnTo>
                    <a:pt x="8016" y="1290"/>
                  </a:lnTo>
                  <a:lnTo>
                    <a:pt x="8028" y="1296"/>
                  </a:lnTo>
                  <a:lnTo>
                    <a:pt x="8034" y="1320"/>
                  </a:lnTo>
                  <a:lnTo>
                    <a:pt x="8064" y="1326"/>
                  </a:lnTo>
                  <a:lnTo>
                    <a:pt x="8058" y="1344"/>
                  </a:lnTo>
                  <a:lnTo>
                    <a:pt x="8076" y="1362"/>
                  </a:lnTo>
                  <a:lnTo>
                    <a:pt x="8046" y="1368"/>
                  </a:lnTo>
                  <a:lnTo>
                    <a:pt x="8040" y="1380"/>
                  </a:lnTo>
                  <a:lnTo>
                    <a:pt x="8022" y="1386"/>
                  </a:lnTo>
                  <a:lnTo>
                    <a:pt x="8028" y="1398"/>
                  </a:lnTo>
                  <a:lnTo>
                    <a:pt x="8028" y="1404"/>
                  </a:lnTo>
                  <a:lnTo>
                    <a:pt x="8034" y="1416"/>
                  </a:lnTo>
                  <a:lnTo>
                    <a:pt x="8034" y="1440"/>
                  </a:lnTo>
                  <a:lnTo>
                    <a:pt x="8028" y="1452"/>
                  </a:lnTo>
                  <a:lnTo>
                    <a:pt x="8016" y="1464"/>
                  </a:lnTo>
                  <a:lnTo>
                    <a:pt x="8004" y="1488"/>
                  </a:lnTo>
                  <a:lnTo>
                    <a:pt x="8004" y="1506"/>
                  </a:lnTo>
                  <a:lnTo>
                    <a:pt x="8010" y="1506"/>
                  </a:lnTo>
                  <a:lnTo>
                    <a:pt x="8016" y="1512"/>
                  </a:lnTo>
                  <a:lnTo>
                    <a:pt x="8022" y="1524"/>
                  </a:lnTo>
                  <a:lnTo>
                    <a:pt x="8016" y="1530"/>
                  </a:lnTo>
                  <a:lnTo>
                    <a:pt x="8010" y="1542"/>
                  </a:lnTo>
                  <a:lnTo>
                    <a:pt x="7986" y="1566"/>
                  </a:lnTo>
                  <a:lnTo>
                    <a:pt x="7974" y="1572"/>
                  </a:lnTo>
                  <a:lnTo>
                    <a:pt x="7968" y="1578"/>
                  </a:lnTo>
                  <a:lnTo>
                    <a:pt x="7962" y="1578"/>
                  </a:lnTo>
                  <a:lnTo>
                    <a:pt x="7962" y="1596"/>
                  </a:lnTo>
                  <a:lnTo>
                    <a:pt x="7944" y="1596"/>
                  </a:lnTo>
                  <a:lnTo>
                    <a:pt x="7950" y="1596"/>
                  </a:lnTo>
                  <a:lnTo>
                    <a:pt x="7956" y="1602"/>
                  </a:lnTo>
                  <a:lnTo>
                    <a:pt x="7968" y="1608"/>
                  </a:lnTo>
                  <a:lnTo>
                    <a:pt x="7980" y="1632"/>
                  </a:lnTo>
                  <a:lnTo>
                    <a:pt x="7974" y="1650"/>
                  </a:lnTo>
                  <a:lnTo>
                    <a:pt x="7974" y="1662"/>
                  </a:lnTo>
                  <a:lnTo>
                    <a:pt x="7968" y="1674"/>
                  </a:lnTo>
                  <a:lnTo>
                    <a:pt x="7968" y="1686"/>
                  </a:lnTo>
                  <a:lnTo>
                    <a:pt x="7974" y="1704"/>
                  </a:lnTo>
                  <a:lnTo>
                    <a:pt x="7992" y="1722"/>
                  </a:lnTo>
                  <a:lnTo>
                    <a:pt x="8016" y="1752"/>
                  </a:lnTo>
                  <a:lnTo>
                    <a:pt x="8046" y="1776"/>
                  </a:lnTo>
                  <a:lnTo>
                    <a:pt x="8070" y="1800"/>
                  </a:lnTo>
                  <a:lnTo>
                    <a:pt x="8082" y="1806"/>
                  </a:lnTo>
                  <a:lnTo>
                    <a:pt x="8142" y="1872"/>
                  </a:lnTo>
                  <a:lnTo>
                    <a:pt x="8154" y="1866"/>
                  </a:lnTo>
                  <a:lnTo>
                    <a:pt x="8238" y="1962"/>
                  </a:lnTo>
                  <a:lnTo>
                    <a:pt x="8286" y="1980"/>
                  </a:lnTo>
                  <a:lnTo>
                    <a:pt x="8310" y="2004"/>
                  </a:lnTo>
                  <a:lnTo>
                    <a:pt x="8316" y="2016"/>
                  </a:lnTo>
                  <a:lnTo>
                    <a:pt x="8328" y="2022"/>
                  </a:lnTo>
                  <a:lnTo>
                    <a:pt x="8334" y="2034"/>
                  </a:lnTo>
                  <a:lnTo>
                    <a:pt x="8388" y="2088"/>
                  </a:lnTo>
                  <a:lnTo>
                    <a:pt x="8406" y="2088"/>
                  </a:lnTo>
                  <a:lnTo>
                    <a:pt x="8406" y="2106"/>
                  </a:lnTo>
                  <a:lnTo>
                    <a:pt x="8418" y="2106"/>
                  </a:lnTo>
                  <a:lnTo>
                    <a:pt x="8430" y="2100"/>
                  </a:lnTo>
                  <a:lnTo>
                    <a:pt x="8436" y="2094"/>
                  </a:lnTo>
                  <a:lnTo>
                    <a:pt x="8442" y="2082"/>
                  </a:lnTo>
                  <a:lnTo>
                    <a:pt x="8442" y="2076"/>
                  </a:lnTo>
                  <a:lnTo>
                    <a:pt x="8430" y="2064"/>
                  </a:lnTo>
                  <a:lnTo>
                    <a:pt x="8436" y="2058"/>
                  </a:lnTo>
                  <a:lnTo>
                    <a:pt x="8442" y="2046"/>
                  </a:lnTo>
                  <a:lnTo>
                    <a:pt x="8448" y="2040"/>
                  </a:lnTo>
                  <a:lnTo>
                    <a:pt x="8448" y="2022"/>
                  </a:lnTo>
                  <a:lnTo>
                    <a:pt x="8430" y="2004"/>
                  </a:lnTo>
                  <a:lnTo>
                    <a:pt x="8418" y="1998"/>
                  </a:lnTo>
                  <a:lnTo>
                    <a:pt x="8406" y="1974"/>
                  </a:lnTo>
                  <a:lnTo>
                    <a:pt x="8406" y="1962"/>
                  </a:lnTo>
                  <a:lnTo>
                    <a:pt x="8412" y="1950"/>
                  </a:lnTo>
                  <a:lnTo>
                    <a:pt x="8430" y="1932"/>
                  </a:lnTo>
                  <a:lnTo>
                    <a:pt x="8442" y="1932"/>
                  </a:lnTo>
                  <a:lnTo>
                    <a:pt x="8454" y="1938"/>
                  </a:lnTo>
                  <a:lnTo>
                    <a:pt x="8460" y="1938"/>
                  </a:lnTo>
                  <a:lnTo>
                    <a:pt x="8466" y="1944"/>
                  </a:lnTo>
                  <a:lnTo>
                    <a:pt x="8472" y="1944"/>
                  </a:lnTo>
                  <a:lnTo>
                    <a:pt x="8466" y="1938"/>
                  </a:lnTo>
                  <a:lnTo>
                    <a:pt x="8460" y="1926"/>
                  </a:lnTo>
                  <a:lnTo>
                    <a:pt x="8448" y="1920"/>
                  </a:lnTo>
                  <a:lnTo>
                    <a:pt x="8442" y="1908"/>
                  </a:lnTo>
                  <a:lnTo>
                    <a:pt x="8424" y="1890"/>
                  </a:lnTo>
                  <a:lnTo>
                    <a:pt x="8412" y="1890"/>
                  </a:lnTo>
                  <a:lnTo>
                    <a:pt x="8406" y="1884"/>
                  </a:lnTo>
                  <a:lnTo>
                    <a:pt x="8400" y="1872"/>
                  </a:lnTo>
                  <a:lnTo>
                    <a:pt x="8400" y="1860"/>
                  </a:lnTo>
                  <a:lnTo>
                    <a:pt x="8406" y="1848"/>
                  </a:lnTo>
                  <a:lnTo>
                    <a:pt x="8412" y="1842"/>
                  </a:lnTo>
                  <a:lnTo>
                    <a:pt x="8424" y="1836"/>
                  </a:lnTo>
                  <a:lnTo>
                    <a:pt x="8430" y="1830"/>
                  </a:lnTo>
                  <a:lnTo>
                    <a:pt x="8442" y="1836"/>
                  </a:lnTo>
                  <a:lnTo>
                    <a:pt x="8466" y="1836"/>
                  </a:lnTo>
                  <a:lnTo>
                    <a:pt x="8472" y="1830"/>
                  </a:lnTo>
                  <a:lnTo>
                    <a:pt x="8472" y="1812"/>
                  </a:lnTo>
                  <a:lnTo>
                    <a:pt x="8454" y="1794"/>
                  </a:lnTo>
                  <a:lnTo>
                    <a:pt x="8436" y="1788"/>
                  </a:lnTo>
                  <a:lnTo>
                    <a:pt x="8424" y="1782"/>
                  </a:lnTo>
                  <a:lnTo>
                    <a:pt x="8406" y="1770"/>
                  </a:lnTo>
                  <a:lnTo>
                    <a:pt x="8394" y="1758"/>
                  </a:lnTo>
                  <a:lnTo>
                    <a:pt x="8388" y="1740"/>
                  </a:lnTo>
                  <a:lnTo>
                    <a:pt x="8376" y="1716"/>
                  </a:lnTo>
                  <a:lnTo>
                    <a:pt x="8376" y="1704"/>
                  </a:lnTo>
                  <a:lnTo>
                    <a:pt x="8370" y="1698"/>
                  </a:lnTo>
                  <a:lnTo>
                    <a:pt x="8370" y="1692"/>
                  </a:lnTo>
                  <a:lnTo>
                    <a:pt x="8382" y="1686"/>
                  </a:lnTo>
                  <a:lnTo>
                    <a:pt x="8406" y="1710"/>
                  </a:lnTo>
                  <a:lnTo>
                    <a:pt x="8418" y="1716"/>
                  </a:lnTo>
                  <a:lnTo>
                    <a:pt x="8430" y="1716"/>
                  </a:lnTo>
                  <a:lnTo>
                    <a:pt x="8430" y="1710"/>
                  </a:lnTo>
                  <a:lnTo>
                    <a:pt x="8424" y="1704"/>
                  </a:lnTo>
                  <a:lnTo>
                    <a:pt x="8418" y="1692"/>
                  </a:lnTo>
                  <a:lnTo>
                    <a:pt x="8412" y="1686"/>
                  </a:lnTo>
                  <a:lnTo>
                    <a:pt x="8406" y="1674"/>
                  </a:lnTo>
                  <a:lnTo>
                    <a:pt x="8400" y="1668"/>
                  </a:lnTo>
                  <a:lnTo>
                    <a:pt x="8364" y="1668"/>
                  </a:lnTo>
                  <a:lnTo>
                    <a:pt x="8316" y="1626"/>
                  </a:lnTo>
                  <a:lnTo>
                    <a:pt x="8316" y="1596"/>
                  </a:lnTo>
                  <a:lnTo>
                    <a:pt x="8310" y="1590"/>
                  </a:lnTo>
                  <a:lnTo>
                    <a:pt x="8298" y="1584"/>
                  </a:lnTo>
                  <a:lnTo>
                    <a:pt x="8280" y="1578"/>
                  </a:lnTo>
                  <a:lnTo>
                    <a:pt x="8268" y="1572"/>
                  </a:lnTo>
                  <a:lnTo>
                    <a:pt x="8256" y="1572"/>
                  </a:lnTo>
                  <a:lnTo>
                    <a:pt x="8256" y="1590"/>
                  </a:lnTo>
                  <a:lnTo>
                    <a:pt x="8250" y="1590"/>
                  </a:lnTo>
                  <a:lnTo>
                    <a:pt x="8244" y="1584"/>
                  </a:lnTo>
                  <a:lnTo>
                    <a:pt x="8232" y="1584"/>
                  </a:lnTo>
                  <a:lnTo>
                    <a:pt x="8214" y="1572"/>
                  </a:lnTo>
                  <a:lnTo>
                    <a:pt x="8202" y="1566"/>
                  </a:lnTo>
                  <a:lnTo>
                    <a:pt x="8196" y="1560"/>
                  </a:lnTo>
                  <a:lnTo>
                    <a:pt x="8190" y="1548"/>
                  </a:lnTo>
                  <a:lnTo>
                    <a:pt x="8190" y="1536"/>
                  </a:lnTo>
                  <a:lnTo>
                    <a:pt x="8196" y="1524"/>
                  </a:lnTo>
                  <a:lnTo>
                    <a:pt x="8196" y="1500"/>
                  </a:lnTo>
                  <a:lnTo>
                    <a:pt x="8184" y="1476"/>
                  </a:lnTo>
                  <a:lnTo>
                    <a:pt x="8166" y="1458"/>
                  </a:lnTo>
                  <a:lnTo>
                    <a:pt x="8154" y="1452"/>
                  </a:lnTo>
                  <a:lnTo>
                    <a:pt x="8154" y="1434"/>
                  </a:lnTo>
                  <a:lnTo>
                    <a:pt x="8160" y="1428"/>
                  </a:lnTo>
                  <a:lnTo>
                    <a:pt x="8172" y="1428"/>
                  </a:lnTo>
                  <a:lnTo>
                    <a:pt x="8184" y="1434"/>
                  </a:lnTo>
                  <a:lnTo>
                    <a:pt x="8196" y="1416"/>
                  </a:lnTo>
                  <a:lnTo>
                    <a:pt x="8232" y="1446"/>
                  </a:lnTo>
                  <a:lnTo>
                    <a:pt x="8238" y="1440"/>
                  </a:lnTo>
                  <a:lnTo>
                    <a:pt x="8226" y="1428"/>
                  </a:lnTo>
                  <a:lnTo>
                    <a:pt x="8226" y="1422"/>
                  </a:lnTo>
                  <a:lnTo>
                    <a:pt x="8232" y="1416"/>
                  </a:lnTo>
                  <a:lnTo>
                    <a:pt x="8232" y="1404"/>
                  </a:lnTo>
                  <a:lnTo>
                    <a:pt x="8238" y="1392"/>
                  </a:lnTo>
                  <a:lnTo>
                    <a:pt x="8250" y="1386"/>
                  </a:lnTo>
                  <a:lnTo>
                    <a:pt x="8256" y="1386"/>
                  </a:lnTo>
                  <a:lnTo>
                    <a:pt x="8274" y="1404"/>
                  </a:lnTo>
                  <a:lnTo>
                    <a:pt x="8280" y="1416"/>
                  </a:lnTo>
                  <a:lnTo>
                    <a:pt x="8292" y="1428"/>
                  </a:lnTo>
                  <a:lnTo>
                    <a:pt x="8304" y="1434"/>
                  </a:lnTo>
                  <a:lnTo>
                    <a:pt x="8310" y="1446"/>
                  </a:lnTo>
                  <a:lnTo>
                    <a:pt x="8322" y="1398"/>
                  </a:lnTo>
                  <a:lnTo>
                    <a:pt x="8334" y="1398"/>
                  </a:lnTo>
                  <a:lnTo>
                    <a:pt x="8364" y="1392"/>
                  </a:lnTo>
                  <a:lnTo>
                    <a:pt x="8400" y="1386"/>
                  </a:lnTo>
                  <a:lnTo>
                    <a:pt x="8430" y="1386"/>
                  </a:lnTo>
                  <a:lnTo>
                    <a:pt x="8478" y="1410"/>
                  </a:lnTo>
                  <a:lnTo>
                    <a:pt x="8484" y="1416"/>
                  </a:lnTo>
                  <a:lnTo>
                    <a:pt x="8490" y="1416"/>
                  </a:lnTo>
                  <a:lnTo>
                    <a:pt x="8532" y="1434"/>
                  </a:lnTo>
                  <a:lnTo>
                    <a:pt x="8502" y="1374"/>
                  </a:lnTo>
                  <a:lnTo>
                    <a:pt x="8526" y="1374"/>
                  </a:lnTo>
                  <a:lnTo>
                    <a:pt x="8538" y="1368"/>
                  </a:lnTo>
                  <a:lnTo>
                    <a:pt x="8550" y="1356"/>
                  </a:lnTo>
                  <a:lnTo>
                    <a:pt x="8550" y="1332"/>
                  </a:lnTo>
                  <a:lnTo>
                    <a:pt x="8544" y="1326"/>
                  </a:lnTo>
                  <a:lnTo>
                    <a:pt x="8538" y="1314"/>
                  </a:lnTo>
                  <a:lnTo>
                    <a:pt x="8562" y="1314"/>
                  </a:lnTo>
                  <a:lnTo>
                    <a:pt x="8562" y="1290"/>
                  </a:lnTo>
                  <a:lnTo>
                    <a:pt x="8574" y="1290"/>
                  </a:lnTo>
                  <a:lnTo>
                    <a:pt x="8586" y="1296"/>
                  </a:lnTo>
                  <a:lnTo>
                    <a:pt x="8616" y="1296"/>
                  </a:lnTo>
                  <a:lnTo>
                    <a:pt x="8628" y="1290"/>
                  </a:lnTo>
                  <a:lnTo>
                    <a:pt x="8634" y="1284"/>
                  </a:lnTo>
                  <a:lnTo>
                    <a:pt x="8640" y="1272"/>
                  </a:lnTo>
                  <a:lnTo>
                    <a:pt x="8652" y="1260"/>
                  </a:lnTo>
                  <a:lnTo>
                    <a:pt x="8658" y="1248"/>
                  </a:lnTo>
                  <a:lnTo>
                    <a:pt x="8664" y="1242"/>
                  </a:lnTo>
                  <a:lnTo>
                    <a:pt x="8670" y="1242"/>
                  </a:lnTo>
                  <a:lnTo>
                    <a:pt x="8652" y="1218"/>
                  </a:lnTo>
                  <a:lnTo>
                    <a:pt x="8682" y="1218"/>
                  </a:lnTo>
                  <a:lnTo>
                    <a:pt x="8688" y="1236"/>
                  </a:lnTo>
                  <a:lnTo>
                    <a:pt x="8748" y="1242"/>
                  </a:lnTo>
                  <a:lnTo>
                    <a:pt x="8760" y="1242"/>
                  </a:lnTo>
                  <a:lnTo>
                    <a:pt x="8772" y="1248"/>
                  </a:lnTo>
                  <a:lnTo>
                    <a:pt x="8808" y="1248"/>
                  </a:lnTo>
                  <a:lnTo>
                    <a:pt x="8808" y="1230"/>
                  </a:lnTo>
                  <a:lnTo>
                    <a:pt x="8802" y="1218"/>
                  </a:lnTo>
                  <a:lnTo>
                    <a:pt x="8766" y="1218"/>
                  </a:lnTo>
                  <a:lnTo>
                    <a:pt x="8760" y="1194"/>
                  </a:lnTo>
                  <a:lnTo>
                    <a:pt x="8754" y="1194"/>
                  </a:lnTo>
                  <a:lnTo>
                    <a:pt x="8748" y="1188"/>
                  </a:lnTo>
                  <a:lnTo>
                    <a:pt x="8736" y="1188"/>
                  </a:lnTo>
                  <a:lnTo>
                    <a:pt x="8712" y="1176"/>
                  </a:lnTo>
                  <a:lnTo>
                    <a:pt x="8700" y="1176"/>
                  </a:lnTo>
                  <a:lnTo>
                    <a:pt x="8688" y="1170"/>
                  </a:lnTo>
                  <a:lnTo>
                    <a:pt x="8658" y="1170"/>
                  </a:lnTo>
                  <a:lnTo>
                    <a:pt x="8664" y="1152"/>
                  </a:lnTo>
                  <a:lnTo>
                    <a:pt x="8592" y="1104"/>
                  </a:lnTo>
                  <a:lnTo>
                    <a:pt x="8574" y="1122"/>
                  </a:lnTo>
                  <a:lnTo>
                    <a:pt x="8568" y="1122"/>
                  </a:lnTo>
                  <a:lnTo>
                    <a:pt x="8562" y="1116"/>
                  </a:lnTo>
                  <a:lnTo>
                    <a:pt x="8550" y="1116"/>
                  </a:lnTo>
                  <a:lnTo>
                    <a:pt x="8538" y="1110"/>
                  </a:lnTo>
                  <a:lnTo>
                    <a:pt x="8532" y="1110"/>
                  </a:lnTo>
                  <a:lnTo>
                    <a:pt x="8520" y="1104"/>
                  </a:lnTo>
                  <a:lnTo>
                    <a:pt x="8508" y="1092"/>
                  </a:lnTo>
                  <a:lnTo>
                    <a:pt x="8502" y="1092"/>
                  </a:lnTo>
                  <a:lnTo>
                    <a:pt x="8466" y="1098"/>
                  </a:lnTo>
                  <a:lnTo>
                    <a:pt x="8442" y="1092"/>
                  </a:lnTo>
                  <a:lnTo>
                    <a:pt x="8430" y="1086"/>
                  </a:lnTo>
                  <a:lnTo>
                    <a:pt x="8412" y="1068"/>
                  </a:lnTo>
                  <a:lnTo>
                    <a:pt x="8406" y="1068"/>
                  </a:lnTo>
                  <a:lnTo>
                    <a:pt x="8412" y="1062"/>
                  </a:lnTo>
                  <a:lnTo>
                    <a:pt x="8436" y="1062"/>
                  </a:lnTo>
                  <a:lnTo>
                    <a:pt x="8460" y="1074"/>
                  </a:lnTo>
                  <a:lnTo>
                    <a:pt x="8478" y="1074"/>
                  </a:lnTo>
                  <a:lnTo>
                    <a:pt x="8496" y="1080"/>
                  </a:lnTo>
                  <a:lnTo>
                    <a:pt x="8514" y="1080"/>
                  </a:lnTo>
                  <a:lnTo>
                    <a:pt x="8526" y="1086"/>
                  </a:lnTo>
                  <a:lnTo>
                    <a:pt x="8544" y="1086"/>
                  </a:lnTo>
                  <a:lnTo>
                    <a:pt x="8550" y="1080"/>
                  </a:lnTo>
                  <a:lnTo>
                    <a:pt x="8562" y="1080"/>
                  </a:lnTo>
                  <a:lnTo>
                    <a:pt x="8580" y="1074"/>
                  </a:lnTo>
                  <a:lnTo>
                    <a:pt x="8604" y="1062"/>
                  </a:lnTo>
                  <a:lnTo>
                    <a:pt x="8616" y="1050"/>
                  </a:lnTo>
                  <a:lnTo>
                    <a:pt x="8604" y="1038"/>
                  </a:lnTo>
                  <a:lnTo>
                    <a:pt x="8592" y="1032"/>
                  </a:lnTo>
                  <a:lnTo>
                    <a:pt x="8586" y="1026"/>
                  </a:lnTo>
                  <a:lnTo>
                    <a:pt x="8574" y="1020"/>
                  </a:lnTo>
                  <a:lnTo>
                    <a:pt x="8568" y="1014"/>
                  </a:lnTo>
                  <a:lnTo>
                    <a:pt x="8562" y="1014"/>
                  </a:lnTo>
                  <a:lnTo>
                    <a:pt x="8556" y="1008"/>
                  </a:lnTo>
                  <a:lnTo>
                    <a:pt x="8520" y="990"/>
                  </a:lnTo>
                  <a:lnTo>
                    <a:pt x="8508" y="978"/>
                  </a:lnTo>
                  <a:lnTo>
                    <a:pt x="8514" y="972"/>
                  </a:lnTo>
                  <a:lnTo>
                    <a:pt x="8538" y="972"/>
                  </a:lnTo>
                  <a:lnTo>
                    <a:pt x="8556" y="978"/>
                  </a:lnTo>
                  <a:lnTo>
                    <a:pt x="8562" y="984"/>
                  </a:lnTo>
                  <a:lnTo>
                    <a:pt x="8574" y="990"/>
                  </a:lnTo>
                  <a:lnTo>
                    <a:pt x="8580" y="990"/>
                  </a:lnTo>
                  <a:lnTo>
                    <a:pt x="8586" y="996"/>
                  </a:lnTo>
                  <a:lnTo>
                    <a:pt x="8610" y="1008"/>
                  </a:lnTo>
                  <a:lnTo>
                    <a:pt x="8628" y="1020"/>
                  </a:lnTo>
                  <a:lnTo>
                    <a:pt x="8652" y="1032"/>
                  </a:lnTo>
                  <a:lnTo>
                    <a:pt x="8664" y="1032"/>
                  </a:lnTo>
                  <a:lnTo>
                    <a:pt x="8676" y="1026"/>
                  </a:lnTo>
                  <a:lnTo>
                    <a:pt x="8682" y="1026"/>
                  </a:lnTo>
                  <a:lnTo>
                    <a:pt x="8688" y="1020"/>
                  </a:lnTo>
                  <a:lnTo>
                    <a:pt x="8730" y="1020"/>
                  </a:lnTo>
                  <a:lnTo>
                    <a:pt x="8754" y="1026"/>
                  </a:lnTo>
                  <a:lnTo>
                    <a:pt x="8808" y="1044"/>
                  </a:lnTo>
                  <a:lnTo>
                    <a:pt x="8850" y="1062"/>
                  </a:lnTo>
                  <a:lnTo>
                    <a:pt x="8880" y="1068"/>
                  </a:lnTo>
                  <a:lnTo>
                    <a:pt x="8886" y="1074"/>
                  </a:lnTo>
                  <a:lnTo>
                    <a:pt x="8898" y="1074"/>
                  </a:lnTo>
                  <a:lnTo>
                    <a:pt x="8934" y="1086"/>
                  </a:lnTo>
                  <a:lnTo>
                    <a:pt x="8946" y="1086"/>
                  </a:lnTo>
                  <a:lnTo>
                    <a:pt x="8952" y="1092"/>
                  </a:lnTo>
                  <a:lnTo>
                    <a:pt x="8958" y="1092"/>
                  </a:lnTo>
                  <a:lnTo>
                    <a:pt x="8970" y="1098"/>
                  </a:lnTo>
                  <a:lnTo>
                    <a:pt x="8976" y="1104"/>
                  </a:lnTo>
                  <a:lnTo>
                    <a:pt x="8988" y="1110"/>
                  </a:lnTo>
                  <a:lnTo>
                    <a:pt x="9000" y="1110"/>
                  </a:lnTo>
                  <a:lnTo>
                    <a:pt x="9018" y="1116"/>
                  </a:lnTo>
                  <a:lnTo>
                    <a:pt x="9024" y="1122"/>
                  </a:lnTo>
                  <a:lnTo>
                    <a:pt x="9042" y="1122"/>
                  </a:lnTo>
                  <a:lnTo>
                    <a:pt x="9042" y="1116"/>
                  </a:lnTo>
                  <a:lnTo>
                    <a:pt x="9036" y="1098"/>
                  </a:lnTo>
                  <a:lnTo>
                    <a:pt x="9012" y="1074"/>
                  </a:lnTo>
                  <a:lnTo>
                    <a:pt x="9006" y="1074"/>
                  </a:lnTo>
                  <a:lnTo>
                    <a:pt x="9024" y="1056"/>
                  </a:lnTo>
                  <a:lnTo>
                    <a:pt x="8976" y="1038"/>
                  </a:lnTo>
                  <a:lnTo>
                    <a:pt x="8988" y="1032"/>
                  </a:lnTo>
                  <a:lnTo>
                    <a:pt x="8940" y="1008"/>
                  </a:lnTo>
                  <a:lnTo>
                    <a:pt x="8994" y="1020"/>
                  </a:lnTo>
                  <a:lnTo>
                    <a:pt x="8988" y="996"/>
                  </a:lnTo>
                  <a:lnTo>
                    <a:pt x="9000" y="996"/>
                  </a:lnTo>
                  <a:lnTo>
                    <a:pt x="9012" y="1002"/>
                  </a:lnTo>
                  <a:lnTo>
                    <a:pt x="9048" y="1002"/>
                  </a:lnTo>
                  <a:lnTo>
                    <a:pt x="9048" y="99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45" name="Romania">
              <a:extLst>
                <a:ext uri="{FF2B5EF4-FFF2-40B4-BE49-F238E27FC236}">
                  <a16:creationId xmlns:a16="http://schemas.microsoft.com/office/drawing/2014/main" id="{2A22082D-2984-AE72-9C52-6DCE18E0D34D}"/>
                </a:ext>
              </a:extLst>
            </p:cNvPr>
            <p:cNvSpPr>
              <a:spLocks/>
            </p:cNvSpPr>
            <p:nvPr/>
          </p:nvSpPr>
          <p:spPr bwMode="gray">
            <a:xfrm>
              <a:off x="4760913" y="2517776"/>
              <a:ext cx="247650" cy="147638"/>
            </a:xfrm>
            <a:custGeom>
              <a:avLst/>
              <a:gdLst>
                <a:gd name="T0" fmla="*/ 2147483647 w 612"/>
                <a:gd name="T1" fmla="*/ 2147483647 h 366"/>
                <a:gd name="T2" fmla="*/ 2147483647 w 612"/>
                <a:gd name="T3" fmla="*/ 2147483647 h 366"/>
                <a:gd name="T4" fmla="*/ 2147483647 w 612"/>
                <a:gd name="T5" fmla="*/ 2147483647 h 366"/>
                <a:gd name="T6" fmla="*/ 2147483647 w 612"/>
                <a:gd name="T7" fmla="*/ 2147483647 h 366"/>
                <a:gd name="T8" fmla="*/ 2147483647 w 612"/>
                <a:gd name="T9" fmla="*/ 2147483647 h 366"/>
                <a:gd name="T10" fmla="*/ 2147483647 w 612"/>
                <a:gd name="T11" fmla="*/ 2147483647 h 366"/>
                <a:gd name="T12" fmla="*/ 2147483647 w 612"/>
                <a:gd name="T13" fmla="*/ 2147483647 h 366"/>
                <a:gd name="T14" fmla="*/ 2147483647 w 612"/>
                <a:gd name="T15" fmla="*/ 2147483647 h 366"/>
                <a:gd name="T16" fmla="*/ 2147483647 w 612"/>
                <a:gd name="T17" fmla="*/ 2147483647 h 366"/>
                <a:gd name="T18" fmla="*/ 2147483647 w 612"/>
                <a:gd name="T19" fmla="*/ 2147483647 h 366"/>
                <a:gd name="T20" fmla="*/ 2147483647 w 612"/>
                <a:gd name="T21" fmla="*/ 2147483647 h 366"/>
                <a:gd name="T22" fmla="*/ 2147483647 w 612"/>
                <a:gd name="T23" fmla="*/ 2147483647 h 366"/>
                <a:gd name="T24" fmla="*/ 2147483647 w 612"/>
                <a:gd name="T25" fmla="*/ 2147483647 h 366"/>
                <a:gd name="T26" fmla="*/ 2147483647 w 612"/>
                <a:gd name="T27" fmla="*/ 0 h 366"/>
                <a:gd name="T28" fmla="*/ 2147483647 w 612"/>
                <a:gd name="T29" fmla="*/ 2147483647 h 366"/>
                <a:gd name="T30" fmla="*/ 2147483647 w 612"/>
                <a:gd name="T31" fmla="*/ 2147483647 h 366"/>
                <a:gd name="T32" fmla="*/ 2147483647 w 612"/>
                <a:gd name="T33" fmla="*/ 2147483647 h 366"/>
                <a:gd name="T34" fmla="*/ 2147483647 w 612"/>
                <a:gd name="T35" fmla="*/ 2147483647 h 366"/>
                <a:gd name="T36" fmla="*/ 2147483647 w 612"/>
                <a:gd name="T37" fmla="*/ 2147483647 h 366"/>
                <a:gd name="T38" fmla="*/ 2147483647 w 612"/>
                <a:gd name="T39" fmla="*/ 2147483647 h 366"/>
                <a:gd name="T40" fmla="*/ 2147483647 w 612"/>
                <a:gd name="T41" fmla="*/ 2147483647 h 366"/>
                <a:gd name="T42" fmla="*/ 2147483647 w 612"/>
                <a:gd name="T43" fmla="*/ 2147483647 h 366"/>
                <a:gd name="T44" fmla="*/ 2147483647 w 612"/>
                <a:gd name="T45" fmla="*/ 2147483647 h 366"/>
                <a:gd name="T46" fmla="*/ 2147483647 w 612"/>
                <a:gd name="T47" fmla="*/ 2147483647 h 366"/>
                <a:gd name="T48" fmla="*/ 0 w 612"/>
                <a:gd name="T49" fmla="*/ 2147483647 h 366"/>
                <a:gd name="T50" fmla="*/ 2147483647 w 612"/>
                <a:gd name="T51" fmla="*/ 2147483647 h 366"/>
                <a:gd name="T52" fmla="*/ 2147483647 w 612"/>
                <a:gd name="T53" fmla="*/ 2147483647 h 366"/>
                <a:gd name="T54" fmla="*/ 2147483647 w 612"/>
                <a:gd name="T55" fmla="*/ 2147483647 h 366"/>
                <a:gd name="T56" fmla="*/ 2147483647 w 612"/>
                <a:gd name="T57" fmla="*/ 2147483647 h 366"/>
                <a:gd name="T58" fmla="*/ 2147483647 w 612"/>
                <a:gd name="T59" fmla="*/ 2147483647 h 366"/>
                <a:gd name="T60" fmla="*/ 2147483647 w 612"/>
                <a:gd name="T61" fmla="*/ 2147483647 h 366"/>
                <a:gd name="T62" fmla="*/ 2147483647 w 612"/>
                <a:gd name="T63" fmla="*/ 2147483647 h 366"/>
                <a:gd name="T64" fmla="*/ 2147483647 w 612"/>
                <a:gd name="T65" fmla="*/ 2147483647 h 366"/>
                <a:gd name="T66" fmla="*/ 2147483647 w 612"/>
                <a:gd name="T67" fmla="*/ 2147483647 h 366"/>
                <a:gd name="T68" fmla="*/ 2147483647 w 612"/>
                <a:gd name="T69" fmla="*/ 2147483647 h 366"/>
                <a:gd name="T70" fmla="*/ 2147483647 w 612"/>
                <a:gd name="T71" fmla="*/ 2147483647 h 366"/>
                <a:gd name="T72" fmla="*/ 2147483647 w 612"/>
                <a:gd name="T73" fmla="*/ 2147483647 h 366"/>
                <a:gd name="T74" fmla="*/ 2147483647 w 612"/>
                <a:gd name="T75" fmla="*/ 2147483647 h 366"/>
                <a:gd name="T76" fmla="*/ 2147483647 w 612"/>
                <a:gd name="T77" fmla="*/ 2147483647 h 366"/>
                <a:gd name="T78" fmla="*/ 2147483647 w 612"/>
                <a:gd name="T79" fmla="*/ 2147483647 h 366"/>
                <a:gd name="T80" fmla="*/ 2147483647 w 612"/>
                <a:gd name="T81" fmla="*/ 2147483647 h 366"/>
                <a:gd name="T82" fmla="*/ 2147483647 w 612"/>
                <a:gd name="T83" fmla="*/ 2147483647 h 366"/>
                <a:gd name="T84" fmla="*/ 2147483647 w 612"/>
                <a:gd name="T85" fmla="*/ 2147483647 h 3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12"/>
                <a:gd name="T130" fmla="*/ 0 h 366"/>
                <a:gd name="T131" fmla="*/ 612 w 612"/>
                <a:gd name="T132" fmla="*/ 366 h 3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12" h="366">
                  <a:moveTo>
                    <a:pt x="516" y="354"/>
                  </a:moveTo>
                  <a:lnTo>
                    <a:pt x="522" y="360"/>
                  </a:lnTo>
                  <a:lnTo>
                    <a:pt x="540" y="360"/>
                  </a:lnTo>
                  <a:lnTo>
                    <a:pt x="540" y="318"/>
                  </a:lnTo>
                  <a:lnTo>
                    <a:pt x="546" y="312"/>
                  </a:lnTo>
                  <a:lnTo>
                    <a:pt x="558" y="294"/>
                  </a:lnTo>
                  <a:lnTo>
                    <a:pt x="564" y="282"/>
                  </a:lnTo>
                  <a:lnTo>
                    <a:pt x="570" y="276"/>
                  </a:lnTo>
                  <a:lnTo>
                    <a:pt x="606" y="276"/>
                  </a:lnTo>
                  <a:lnTo>
                    <a:pt x="612" y="270"/>
                  </a:lnTo>
                  <a:lnTo>
                    <a:pt x="612" y="258"/>
                  </a:lnTo>
                  <a:lnTo>
                    <a:pt x="600" y="222"/>
                  </a:lnTo>
                  <a:lnTo>
                    <a:pt x="600" y="216"/>
                  </a:lnTo>
                  <a:lnTo>
                    <a:pt x="594" y="216"/>
                  </a:lnTo>
                  <a:lnTo>
                    <a:pt x="588" y="222"/>
                  </a:lnTo>
                  <a:lnTo>
                    <a:pt x="570" y="222"/>
                  </a:lnTo>
                  <a:lnTo>
                    <a:pt x="564" y="228"/>
                  </a:lnTo>
                  <a:lnTo>
                    <a:pt x="558" y="228"/>
                  </a:lnTo>
                  <a:lnTo>
                    <a:pt x="552" y="234"/>
                  </a:lnTo>
                  <a:lnTo>
                    <a:pt x="522" y="234"/>
                  </a:lnTo>
                  <a:lnTo>
                    <a:pt x="510" y="222"/>
                  </a:lnTo>
                  <a:lnTo>
                    <a:pt x="510" y="198"/>
                  </a:lnTo>
                  <a:lnTo>
                    <a:pt x="504" y="192"/>
                  </a:lnTo>
                  <a:lnTo>
                    <a:pt x="498" y="180"/>
                  </a:lnTo>
                  <a:lnTo>
                    <a:pt x="498" y="168"/>
                  </a:lnTo>
                  <a:lnTo>
                    <a:pt x="504" y="162"/>
                  </a:lnTo>
                  <a:lnTo>
                    <a:pt x="504" y="150"/>
                  </a:lnTo>
                  <a:lnTo>
                    <a:pt x="510" y="144"/>
                  </a:lnTo>
                  <a:lnTo>
                    <a:pt x="504" y="144"/>
                  </a:lnTo>
                  <a:lnTo>
                    <a:pt x="504" y="102"/>
                  </a:lnTo>
                  <a:lnTo>
                    <a:pt x="498" y="96"/>
                  </a:lnTo>
                  <a:lnTo>
                    <a:pt x="480" y="96"/>
                  </a:lnTo>
                  <a:lnTo>
                    <a:pt x="474" y="78"/>
                  </a:lnTo>
                  <a:lnTo>
                    <a:pt x="462" y="78"/>
                  </a:lnTo>
                  <a:lnTo>
                    <a:pt x="456" y="54"/>
                  </a:lnTo>
                  <a:lnTo>
                    <a:pt x="432" y="42"/>
                  </a:lnTo>
                  <a:lnTo>
                    <a:pt x="432" y="30"/>
                  </a:lnTo>
                  <a:lnTo>
                    <a:pt x="426" y="24"/>
                  </a:lnTo>
                  <a:lnTo>
                    <a:pt x="420" y="12"/>
                  </a:lnTo>
                  <a:lnTo>
                    <a:pt x="414" y="6"/>
                  </a:lnTo>
                  <a:lnTo>
                    <a:pt x="396" y="0"/>
                  </a:lnTo>
                  <a:lnTo>
                    <a:pt x="384" y="0"/>
                  </a:lnTo>
                  <a:lnTo>
                    <a:pt x="378" y="6"/>
                  </a:lnTo>
                  <a:lnTo>
                    <a:pt x="378" y="12"/>
                  </a:lnTo>
                  <a:lnTo>
                    <a:pt x="366" y="24"/>
                  </a:lnTo>
                  <a:lnTo>
                    <a:pt x="348" y="24"/>
                  </a:lnTo>
                  <a:lnTo>
                    <a:pt x="342" y="18"/>
                  </a:lnTo>
                  <a:lnTo>
                    <a:pt x="336" y="30"/>
                  </a:lnTo>
                  <a:lnTo>
                    <a:pt x="312" y="24"/>
                  </a:lnTo>
                  <a:lnTo>
                    <a:pt x="312" y="30"/>
                  </a:lnTo>
                  <a:lnTo>
                    <a:pt x="300" y="42"/>
                  </a:lnTo>
                  <a:lnTo>
                    <a:pt x="288" y="42"/>
                  </a:lnTo>
                  <a:lnTo>
                    <a:pt x="264" y="18"/>
                  </a:lnTo>
                  <a:lnTo>
                    <a:pt x="258" y="18"/>
                  </a:lnTo>
                  <a:lnTo>
                    <a:pt x="246" y="24"/>
                  </a:lnTo>
                  <a:lnTo>
                    <a:pt x="240" y="24"/>
                  </a:lnTo>
                  <a:lnTo>
                    <a:pt x="228" y="30"/>
                  </a:lnTo>
                  <a:lnTo>
                    <a:pt x="222" y="24"/>
                  </a:lnTo>
                  <a:lnTo>
                    <a:pt x="198" y="24"/>
                  </a:lnTo>
                  <a:lnTo>
                    <a:pt x="192" y="18"/>
                  </a:lnTo>
                  <a:lnTo>
                    <a:pt x="168" y="18"/>
                  </a:lnTo>
                  <a:lnTo>
                    <a:pt x="150" y="36"/>
                  </a:lnTo>
                  <a:lnTo>
                    <a:pt x="120" y="36"/>
                  </a:lnTo>
                  <a:lnTo>
                    <a:pt x="108" y="48"/>
                  </a:lnTo>
                  <a:lnTo>
                    <a:pt x="108" y="90"/>
                  </a:lnTo>
                  <a:lnTo>
                    <a:pt x="90" y="108"/>
                  </a:lnTo>
                  <a:lnTo>
                    <a:pt x="78" y="114"/>
                  </a:lnTo>
                  <a:lnTo>
                    <a:pt x="72" y="120"/>
                  </a:lnTo>
                  <a:lnTo>
                    <a:pt x="72" y="138"/>
                  </a:lnTo>
                  <a:lnTo>
                    <a:pt x="66" y="144"/>
                  </a:lnTo>
                  <a:lnTo>
                    <a:pt x="54" y="150"/>
                  </a:lnTo>
                  <a:lnTo>
                    <a:pt x="48" y="156"/>
                  </a:lnTo>
                  <a:lnTo>
                    <a:pt x="30" y="150"/>
                  </a:lnTo>
                  <a:lnTo>
                    <a:pt x="30" y="168"/>
                  </a:lnTo>
                  <a:lnTo>
                    <a:pt x="0" y="174"/>
                  </a:lnTo>
                  <a:lnTo>
                    <a:pt x="6" y="174"/>
                  </a:lnTo>
                  <a:lnTo>
                    <a:pt x="30" y="192"/>
                  </a:lnTo>
                  <a:lnTo>
                    <a:pt x="36" y="192"/>
                  </a:lnTo>
                  <a:lnTo>
                    <a:pt x="48" y="228"/>
                  </a:lnTo>
                  <a:lnTo>
                    <a:pt x="54" y="234"/>
                  </a:lnTo>
                  <a:lnTo>
                    <a:pt x="60" y="234"/>
                  </a:lnTo>
                  <a:lnTo>
                    <a:pt x="66" y="228"/>
                  </a:lnTo>
                  <a:lnTo>
                    <a:pt x="72" y="228"/>
                  </a:lnTo>
                  <a:lnTo>
                    <a:pt x="84" y="234"/>
                  </a:lnTo>
                  <a:lnTo>
                    <a:pt x="84" y="252"/>
                  </a:lnTo>
                  <a:lnTo>
                    <a:pt x="78" y="258"/>
                  </a:lnTo>
                  <a:lnTo>
                    <a:pt x="90" y="276"/>
                  </a:lnTo>
                  <a:lnTo>
                    <a:pt x="114" y="282"/>
                  </a:lnTo>
                  <a:lnTo>
                    <a:pt x="120" y="288"/>
                  </a:lnTo>
                  <a:lnTo>
                    <a:pt x="144" y="282"/>
                  </a:lnTo>
                  <a:lnTo>
                    <a:pt x="168" y="288"/>
                  </a:lnTo>
                  <a:lnTo>
                    <a:pt x="162" y="294"/>
                  </a:lnTo>
                  <a:lnTo>
                    <a:pt x="156" y="306"/>
                  </a:lnTo>
                  <a:lnTo>
                    <a:pt x="162" y="312"/>
                  </a:lnTo>
                  <a:lnTo>
                    <a:pt x="162" y="324"/>
                  </a:lnTo>
                  <a:lnTo>
                    <a:pt x="186" y="324"/>
                  </a:lnTo>
                  <a:lnTo>
                    <a:pt x="192" y="330"/>
                  </a:lnTo>
                  <a:lnTo>
                    <a:pt x="186" y="336"/>
                  </a:lnTo>
                  <a:lnTo>
                    <a:pt x="186" y="342"/>
                  </a:lnTo>
                  <a:lnTo>
                    <a:pt x="180" y="348"/>
                  </a:lnTo>
                  <a:lnTo>
                    <a:pt x="186" y="354"/>
                  </a:lnTo>
                  <a:lnTo>
                    <a:pt x="204" y="354"/>
                  </a:lnTo>
                  <a:lnTo>
                    <a:pt x="216" y="342"/>
                  </a:lnTo>
                  <a:lnTo>
                    <a:pt x="240" y="354"/>
                  </a:lnTo>
                  <a:lnTo>
                    <a:pt x="252" y="354"/>
                  </a:lnTo>
                  <a:lnTo>
                    <a:pt x="258" y="360"/>
                  </a:lnTo>
                  <a:lnTo>
                    <a:pt x="282" y="360"/>
                  </a:lnTo>
                  <a:lnTo>
                    <a:pt x="288" y="354"/>
                  </a:lnTo>
                  <a:lnTo>
                    <a:pt x="288" y="348"/>
                  </a:lnTo>
                  <a:lnTo>
                    <a:pt x="306" y="354"/>
                  </a:lnTo>
                  <a:lnTo>
                    <a:pt x="330" y="354"/>
                  </a:lnTo>
                  <a:lnTo>
                    <a:pt x="336" y="360"/>
                  </a:lnTo>
                  <a:lnTo>
                    <a:pt x="348" y="366"/>
                  </a:lnTo>
                  <a:lnTo>
                    <a:pt x="366" y="366"/>
                  </a:lnTo>
                  <a:lnTo>
                    <a:pt x="372" y="360"/>
                  </a:lnTo>
                  <a:lnTo>
                    <a:pt x="372" y="348"/>
                  </a:lnTo>
                  <a:lnTo>
                    <a:pt x="378" y="342"/>
                  </a:lnTo>
                  <a:lnTo>
                    <a:pt x="384" y="342"/>
                  </a:lnTo>
                  <a:lnTo>
                    <a:pt x="396" y="336"/>
                  </a:lnTo>
                  <a:lnTo>
                    <a:pt x="402" y="336"/>
                  </a:lnTo>
                  <a:lnTo>
                    <a:pt x="402" y="330"/>
                  </a:lnTo>
                  <a:lnTo>
                    <a:pt x="432" y="336"/>
                  </a:lnTo>
                  <a:lnTo>
                    <a:pt x="432" y="324"/>
                  </a:lnTo>
                  <a:lnTo>
                    <a:pt x="438" y="324"/>
                  </a:lnTo>
                  <a:lnTo>
                    <a:pt x="450" y="330"/>
                  </a:lnTo>
                  <a:lnTo>
                    <a:pt x="462" y="330"/>
                  </a:lnTo>
                  <a:lnTo>
                    <a:pt x="474" y="336"/>
                  </a:lnTo>
                  <a:lnTo>
                    <a:pt x="498" y="336"/>
                  </a:lnTo>
                  <a:lnTo>
                    <a:pt x="516" y="354"/>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46" name="Qatar">
              <a:extLst>
                <a:ext uri="{FF2B5EF4-FFF2-40B4-BE49-F238E27FC236}">
                  <a16:creationId xmlns:a16="http://schemas.microsoft.com/office/drawing/2014/main" id="{CF12268C-AD8F-1848-9D1D-A331F82A19FA}"/>
                </a:ext>
              </a:extLst>
            </p:cNvPr>
            <p:cNvSpPr>
              <a:spLocks/>
            </p:cNvSpPr>
            <p:nvPr/>
          </p:nvSpPr>
          <p:spPr bwMode="gray">
            <a:xfrm>
              <a:off x="5641975" y="3227388"/>
              <a:ext cx="26987" cy="57150"/>
            </a:xfrm>
            <a:custGeom>
              <a:avLst/>
              <a:gdLst>
                <a:gd name="T0" fmla="*/ 2147483647 w 66"/>
                <a:gd name="T1" fmla="*/ 2147483647 h 144"/>
                <a:gd name="T2" fmla="*/ 2147483647 w 66"/>
                <a:gd name="T3" fmla="*/ 2147483647 h 144"/>
                <a:gd name="T4" fmla="*/ 2147483647 w 66"/>
                <a:gd name="T5" fmla="*/ 2147483647 h 144"/>
                <a:gd name="T6" fmla="*/ 2147483647 w 66"/>
                <a:gd name="T7" fmla="*/ 2147483647 h 144"/>
                <a:gd name="T8" fmla="*/ 2147483647 w 66"/>
                <a:gd name="T9" fmla="*/ 2147483647 h 144"/>
                <a:gd name="T10" fmla="*/ 2147483647 w 66"/>
                <a:gd name="T11" fmla="*/ 2147483647 h 144"/>
                <a:gd name="T12" fmla="*/ 2147483647 w 66"/>
                <a:gd name="T13" fmla="*/ 2147483647 h 144"/>
                <a:gd name="T14" fmla="*/ 2147483647 w 66"/>
                <a:gd name="T15" fmla="*/ 2147483647 h 144"/>
                <a:gd name="T16" fmla="*/ 2147483647 w 66"/>
                <a:gd name="T17" fmla="*/ 2147483647 h 144"/>
                <a:gd name="T18" fmla="*/ 2147483647 w 66"/>
                <a:gd name="T19" fmla="*/ 0 h 144"/>
                <a:gd name="T20" fmla="*/ 2147483647 w 66"/>
                <a:gd name="T21" fmla="*/ 0 h 144"/>
                <a:gd name="T22" fmla="*/ 2147483647 w 66"/>
                <a:gd name="T23" fmla="*/ 2147483647 h 144"/>
                <a:gd name="T24" fmla="*/ 2147483647 w 66"/>
                <a:gd name="T25" fmla="*/ 2147483647 h 144"/>
                <a:gd name="T26" fmla="*/ 2147483647 w 66"/>
                <a:gd name="T27" fmla="*/ 2147483647 h 144"/>
                <a:gd name="T28" fmla="*/ 2147483647 w 66"/>
                <a:gd name="T29" fmla="*/ 2147483647 h 144"/>
                <a:gd name="T30" fmla="*/ 0 w 66"/>
                <a:gd name="T31" fmla="*/ 2147483647 h 144"/>
                <a:gd name="T32" fmla="*/ 2147483647 w 66"/>
                <a:gd name="T33" fmla="*/ 2147483647 h 144"/>
                <a:gd name="T34" fmla="*/ 2147483647 w 66"/>
                <a:gd name="T35" fmla="*/ 2147483647 h 1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144"/>
                <a:gd name="T56" fmla="*/ 66 w 66"/>
                <a:gd name="T57" fmla="*/ 144 h 1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144">
                  <a:moveTo>
                    <a:pt x="24" y="132"/>
                  </a:moveTo>
                  <a:lnTo>
                    <a:pt x="36" y="144"/>
                  </a:lnTo>
                  <a:lnTo>
                    <a:pt x="48" y="132"/>
                  </a:lnTo>
                  <a:lnTo>
                    <a:pt x="54" y="114"/>
                  </a:lnTo>
                  <a:lnTo>
                    <a:pt x="60" y="102"/>
                  </a:lnTo>
                  <a:lnTo>
                    <a:pt x="66" y="84"/>
                  </a:lnTo>
                  <a:lnTo>
                    <a:pt x="66" y="30"/>
                  </a:lnTo>
                  <a:lnTo>
                    <a:pt x="54" y="18"/>
                  </a:lnTo>
                  <a:lnTo>
                    <a:pt x="48" y="6"/>
                  </a:lnTo>
                  <a:lnTo>
                    <a:pt x="36" y="0"/>
                  </a:lnTo>
                  <a:lnTo>
                    <a:pt x="30" y="0"/>
                  </a:lnTo>
                  <a:lnTo>
                    <a:pt x="24" y="6"/>
                  </a:lnTo>
                  <a:lnTo>
                    <a:pt x="18" y="18"/>
                  </a:lnTo>
                  <a:lnTo>
                    <a:pt x="12" y="36"/>
                  </a:lnTo>
                  <a:lnTo>
                    <a:pt x="12" y="108"/>
                  </a:lnTo>
                  <a:lnTo>
                    <a:pt x="0" y="120"/>
                  </a:lnTo>
                  <a:lnTo>
                    <a:pt x="6" y="132"/>
                  </a:lnTo>
                  <a:lnTo>
                    <a:pt x="24" y="13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47" name="Puerto Rico">
              <a:extLst>
                <a:ext uri="{FF2B5EF4-FFF2-40B4-BE49-F238E27FC236}">
                  <a16:creationId xmlns:a16="http://schemas.microsoft.com/office/drawing/2014/main" id="{1FFD8297-643E-BEE8-6604-762FDE961D87}"/>
                </a:ext>
              </a:extLst>
            </p:cNvPr>
            <p:cNvSpPr>
              <a:spLocks/>
            </p:cNvSpPr>
            <p:nvPr/>
          </p:nvSpPr>
          <p:spPr bwMode="gray">
            <a:xfrm>
              <a:off x="2322513" y="3481388"/>
              <a:ext cx="55562" cy="23813"/>
            </a:xfrm>
            <a:custGeom>
              <a:avLst/>
              <a:gdLst>
                <a:gd name="T0" fmla="*/ 2147483647 w 138"/>
                <a:gd name="T1" fmla="*/ 2147483647 h 60"/>
                <a:gd name="T2" fmla="*/ 2147483647 w 138"/>
                <a:gd name="T3" fmla="*/ 2147483647 h 60"/>
                <a:gd name="T4" fmla="*/ 2147483647 w 138"/>
                <a:gd name="T5" fmla="*/ 0 h 60"/>
                <a:gd name="T6" fmla="*/ 2147483647 w 138"/>
                <a:gd name="T7" fmla="*/ 0 h 60"/>
                <a:gd name="T8" fmla="*/ 2147483647 w 138"/>
                <a:gd name="T9" fmla="*/ 2147483647 h 60"/>
                <a:gd name="T10" fmla="*/ 0 w 138"/>
                <a:gd name="T11" fmla="*/ 2147483647 h 60"/>
                <a:gd name="T12" fmla="*/ 0 w 138"/>
                <a:gd name="T13" fmla="*/ 2147483647 h 60"/>
                <a:gd name="T14" fmla="*/ 2147483647 w 138"/>
                <a:gd name="T15" fmla="*/ 2147483647 h 60"/>
                <a:gd name="T16" fmla="*/ 2147483647 w 138"/>
                <a:gd name="T17" fmla="*/ 2147483647 h 60"/>
                <a:gd name="T18" fmla="*/ 2147483647 w 138"/>
                <a:gd name="T19" fmla="*/ 2147483647 h 60"/>
                <a:gd name="T20" fmla="*/ 2147483647 w 138"/>
                <a:gd name="T21" fmla="*/ 2147483647 h 60"/>
                <a:gd name="T22" fmla="*/ 2147483647 w 138"/>
                <a:gd name="T23" fmla="*/ 2147483647 h 60"/>
                <a:gd name="T24" fmla="*/ 2147483647 w 138"/>
                <a:gd name="T25" fmla="*/ 2147483647 h 60"/>
                <a:gd name="T26" fmla="*/ 2147483647 w 138"/>
                <a:gd name="T27" fmla="*/ 2147483647 h 60"/>
                <a:gd name="T28" fmla="*/ 2147483647 w 138"/>
                <a:gd name="T29" fmla="*/ 2147483647 h 60"/>
                <a:gd name="T30" fmla="*/ 2147483647 w 138"/>
                <a:gd name="T31" fmla="*/ 2147483647 h 60"/>
                <a:gd name="T32" fmla="*/ 2147483647 w 138"/>
                <a:gd name="T33" fmla="*/ 2147483647 h 60"/>
                <a:gd name="T34" fmla="*/ 2147483647 w 138"/>
                <a:gd name="T35" fmla="*/ 2147483647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60"/>
                <a:gd name="T56" fmla="*/ 138 w 138"/>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60">
                  <a:moveTo>
                    <a:pt x="84" y="12"/>
                  </a:moveTo>
                  <a:lnTo>
                    <a:pt x="72" y="12"/>
                  </a:lnTo>
                  <a:lnTo>
                    <a:pt x="36" y="0"/>
                  </a:lnTo>
                  <a:lnTo>
                    <a:pt x="12" y="0"/>
                  </a:lnTo>
                  <a:lnTo>
                    <a:pt x="6" y="12"/>
                  </a:lnTo>
                  <a:lnTo>
                    <a:pt x="0" y="18"/>
                  </a:lnTo>
                  <a:lnTo>
                    <a:pt x="0" y="48"/>
                  </a:lnTo>
                  <a:lnTo>
                    <a:pt x="36" y="60"/>
                  </a:lnTo>
                  <a:lnTo>
                    <a:pt x="48" y="48"/>
                  </a:lnTo>
                  <a:lnTo>
                    <a:pt x="102" y="48"/>
                  </a:lnTo>
                  <a:lnTo>
                    <a:pt x="120" y="36"/>
                  </a:lnTo>
                  <a:lnTo>
                    <a:pt x="132" y="30"/>
                  </a:lnTo>
                  <a:lnTo>
                    <a:pt x="138" y="18"/>
                  </a:lnTo>
                  <a:lnTo>
                    <a:pt x="138" y="12"/>
                  </a:lnTo>
                  <a:lnTo>
                    <a:pt x="132" y="6"/>
                  </a:lnTo>
                  <a:lnTo>
                    <a:pt x="114" y="6"/>
                  </a:lnTo>
                  <a:lnTo>
                    <a:pt x="102" y="12"/>
                  </a:lnTo>
                  <a:lnTo>
                    <a:pt x="84" y="12"/>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48" name="Portugal">
              <a:extLst>
                <a:ext uri="{FF2B5EF4-FFF2-40B4-BE49-F238E27FC236}">
                  <a16:creationId xmlns:a16="http://schemas.microsoft.com/office/drawing/2014/main" id="{1DBA61FB-81F6-89AD-A50D-A211D0BE5AD9}"/>
                </a:ext>
              </a:extLst>
            </p:cNvPr>
            <p:cNvSpPr>
              <a:spLocks/>
            </p:cNvSpPr>
            <p:nvPr/>
          </p:nvSpPr>
          <p:spPr bwMode="gray">
            <a:xfrm>
              <a:off x="3983038" y="2714626"/>
              <a:ext cx="92075" cy="165100"/>
            </a:xfrm>
            <a:custGeom>
              <a:avLst/>
              <a:gdLst>
                <a:gd name="T0" fmla="*/ 2147483647 w 228"/>
                <a:gd name="T1" fmla="*/ 2147483647 h 414"/>
                <a:gd name="T2" fmla="*/ 2147483647 w 228"/>
                <a:gd name="T3" fmla="*/ 2147483647 h 414"/>
                <a:gd name="T4" fmla="*/ 2147483647 w 228"/>
                <a:gd name="T5" fmla="*/ 2147483647 h 414"/>
                <a:gd name="T6" fmla="*/ 2147483647 w 228"/>
                <a:gd name="T7" fmla="*/ 2147483647 h 414"/>
                <a:gd name="T8" fmla="*/ 2147483647 w 228"/>
                <a:gd name="T9" fmla="*/ 2147483647 h 414"/>
                <a:gd name="T10" fmla="*/ 2147483647 w 228"/>
                <a:gd name="T11" fmla="*/ 2147483647 h 414"/>
                <a:gd name="T12" fmla="*/ 2147483647 w 228"/>
                <a:gd name="T13" fmla="*/ 0 h 414"/>
                <a:gd name="T14" fmla="*/ 2147483647 w 228"/>
                <a:gd name="T15" fmla="*/ 2147483647 h 414"/>
                <a:gd name="T16" fmla="*/ 2147483647 w 228"/>
                <a:gd name="T17" fmla="*/ 2147483647 h 414"/>
                <a:gd name="T18" fmla="*/ 2147483647 w 228"/>
                <a:gd name="T19" fmla="*/ 2147483647 h 414"/>
                <a:gd name="T20" fmla="*/ 2147483647 w 228"/>
                <a:gd name="T21" fmla="*/ 2147483647 h 414"/>
                <a:gd name="T22" fmla="*/ 2147483647 w 228"/>
                <a:gd name="T23" fmla="*/ 2147483647 h 414"/>
                <a:gd name="T24" fmla="*/ 2147483647 w 228"/>
                <a:gd name="T25" fmla="*/ 2147483647 h 414"/>
                <a:gd name="T26" fmla="*/ 0 w 228"/>
                <a:gd name="T27" fmla="*/ 2147483647 h 414"/>
                <a:gd name="T28" fmla="*/ 2147483647 w 228"/>
                <a:gd name="T29" fmla="*/ 2147483647 h 414"/>
                <a:gd name="T30" fmla="*/ 2147483647 w 228"/>
                <a:gd name="T31" fmla="*/ 2147483647 h 414"/>
                <a:gd name="T32" fmla="*/ 2147483647 w 228"/>
                <a:gd name="T33" fmla="*/ 2147483647 h 414"/>
                <a:gd name="T34" fmla="*/ 2147483647 w 228"/>
                <a:gd name="T35" fmla="*/ 2147483647 h 414"/>
                <a:gd name="T36" fmla="*/ 2147483647 w 228"/>
                <a:gd name="T37" fmla="*/ 2147483647 h 414"/>
                <a:gd name="T38" fmla="*/ 2147483647 w 228"/>
                <a:gd name="T39" fmla="*/ 2147483647 h 414"/>
                <a:gd name="T40" fmla="*/ 2147483647 w 228"/>
                <a:gd name="T41" fmla="*/ 2147483647 h 414"/>
                <a:gd name="T42" fmla="*/ 2147483647 w 228"/>
                <a:gd name="T43" fmla="*/ 2147483647 h 414"/>
                <a:gd name="T44" fmla="*/ 2147483647 w 228"/>
                <a:gd name="T45" fmla="*/ 2147483647 h 414"/>
                <a:gd name="T46" fmla="*/ 2147483647 w 228"/>
                <a:gd name="T47" fmla="*/ 2147483647 h 414"/>
                <a:gd name="T48" fmla="*/ 2147483647 w 228"/>
                <a:gd name="T49" fmla="*/ 2147483647 h 414"/>
                <a:gd name="T50" fmla="*/ 2147483647 w 228"/>
                <a:gd name="T51" fmla="*/ 2147483647 h 414"/>
                <a:gd name="T52" fmla="*/ 2147483647 w 228"/>
                <a:gd name="T53" fmla="*/ 2147483647 h 414"/>
                <a:gd name="T54" fmla="*/ 2147483647 w 228"/>
                <a:gd name="T55" fmla="*/ 2147483647 h 414"/>
                <a:gd name="T56" fmla="*/ 2147483647 w 228"/>
                <a:gd name="T57" fmla="*/ 2147483647 h 414"/>
                <a:gd name="T58" fmla="*/ 2147483647 w 228"/>
                <a:gd name="T59" fmla="*/ 2147483647 h 414"/>
                <a:gd name="T60" fmla="*/ 2147483647 w 228"/>
                <a:gd name="T61" fmla="*/ 2147483647 h 414"/>
                <a:gd name="T62" fmla="*/ 2147483647 w 228"/>
                <a:gd name="T63" fmla="*/ 2147483647 h 414"/>
                <a:gd name="T64" fmla="*/ 2147483647 w 228"/>
                <a:gd name="T65" fmla="*/ 2147483647 h 414"/>
                <a:gd name="T66" fmla="*/ 2147483647 w 228"/>
                <a:gd name="T67" fmla="*/ 2147483647 h 414"/>
                <a:gd name="T68" fmla="*/ 2147483647 w 228"/>
                <a:gd name="T69" fmla="*/ 2147483647 h 414"/>
                <a:gd name="T70" fmla="*/ 2147483647 w 228"/>
                <a:gd name="T71" fmla="*/ 2147483647 h 414"/>
                <a:gd name="T72" fmla="*/ 2147483647 w 228"/>
                <a:gd name="T73" fmla="*/ 2147483647 h 414"/>
                <a:gd name="T74" fmla="*/ 2147483647 w 228"/>
                <a:gd name="T75" fmla="*/ 2147483647 h 414"/>
                <a:gd name="T76" fmla="*/ 2147483647 w 228"/>
                <a:gd name="T77" fmla="*/ 2147483647 h 414"/>
                <a:gd name="T78" fmla="*/ 2147483647 w 228"/>
                <a:gd name="T79" fmla="*/ 2147483647 h 414"/>
                <a:gd name="T80" fmla="*/ 2147483647 w 228"/>
                <a:gd name="T81" fmla="*/ 2147483647 h 414"/>
                <a:gd name="T82" fmla="*/ 2147483647 w 228"/>
                <a:gd name="T83" fmla="*/ 2147483647 h 41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28"/>
                <a:gd name="T127" fmla="*/ 0 h 414"/>
                <a:gd name="T128" fmla="*/ 228 w 228"/>
                <a:gd name="T129" fmla="*/ 414 h 41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28" h="414">
                  <a:moveTo>
                    <a:pt x="210" y="30"/>
                  </a:moveTo>
                  <a:lnTo>
                    <a:pt x="210" y="12"/>
                  </a:lnTo>
                  <a:lnTo>
                    <a:pt x="156" y="12"/>
                  </a:lnTo>
                  <a:lnTo>
                    <a:pt x="156" y="18"/>
                  </a:lnTo>
                  <a:lnTo>
                    <a:pt x="150" y="24"/>
                  </a:lnTo>
                  <a:lnTo>
                    <a:pt x="138" y="24"/>
                  </a:lnTo>
                  <a:lnTo>
                    <a:pt x="132" y="18"/>
                  </a:lnTo>
                  <a:lnTo>
                    <a:pt x="114" y="18"/>
                  </a:lnTo>
                  <a:lnTo>
                    <a:pt x="108" y="24"/>
                  </a:lnTo>
                  <a:lnTo>
                    <a:pt x="96" y="24"/>
                  </a:lnTo>
                  <a:lnTo>
                    <a:pt x="96" y="18"/>
                  </a:lnTo>
                  <a:lnTo>
                    <a:pt x="102" y="18"/>
                  </a:lnTo>
                  <a:lnTo>
                    <a:pt x="114" y="6"/>
                  </a:lnTo>
                  <a:lnTo>
                    <a:pt x="114" y="0"/>
                  </a:lnTo>
                  <a:lnTo>
                    <a:pt x="90" y="0"/>
                  </a:lnTo>
                  <a:lnTo>
                    <a:pt x="66" y="12"/>
                  </a:lnTo>
                  <a:lnTo>
                    <a:pt x="60" y="18"/>
                  </a:lnTo>
                  <a:lnTo>
                    <a:pt x="60" y="36"/>
                  </a:lnTo>
                  <a:lnTo>
                    <a:pt x="66" y="60"/>
                  </a:lnTo>
                  <a:lnTo>
                    <a:pt x="66" y="78"/>
                  </a:lnTo>
                  <a:lnTo>
                    <a:pt x="60" y="108"/>
                  </a:lnTo>
                  <a:lnTo>
                    <a:pt x="48" y="138"/>
                  </a:lnTo>
                  <a:lnTo>
                    <a:pt x="30" y="174"/>
                  </a:lnTo>
                  <a:lnTo>
                    <a:pt x="12" y="222"/>
                  </a:lnTo>
                  <a:lnTo>
                    <a:pt x="6" y="234"/>
                  </a:lnTo>
                  <a:lnTo>
                    <a:pt x="6" y="240"/>
                  </a:lnTo>
                  <a:lnTo>
                    <a:pt x="0" y="252"/>
                  </a:lnTo>
                  <a:lnTo>
                    <a:pt x="0" y="264"/>
                  </a:lnTo>
                  <a:lnTo>
                    <a:pt x="18" y="282"/>
                  </a:lnTo>
                  <a:lnTo>
                    <a:pt x="30" y="288"/>
                  </a:lnTo>
                  <a:lnTo>
                    <a:pt x="42" y="342"/>
                  </a:lnTo>
                  <a:lnTo>
                    <a:pt x="42" y="348"/>
                  </a:lnTo>
                  <a:lnTo>
                    <a:pt x="36" y="354"/>
                  </a:lnTo>
                  <a:lnTo>
                    <a:pt x="36" y="366"/>
                  </a:lnTo>
                  <a:lnTo>
                    <a:pt x="30" y="384"/>
                  </a:lnTo>
                  <a:lnTo>
                    <a:pt x="24" y="396"/>
                  </a:lnTo>
                  <a:lnTo>
                    <a:pt x="24" y="408"/>
                  </a:lnTo>
                  <a:lnTo>
                    <a:pt x="48" y="408"/>
                  </a:lnTo>
                  <a:lnTo>
                    <a:pt x="60" y="402"/>
                  </a:lnTo>
                  <a:lnTo>
                    <a:pt x="72" y="402"/>
                  </a:lnTo>
                  <a:lnTo>
                    <a:pt x="84" y="414"/>
                  </a:lnTo>
                  <a:lnTo>
                    <a:pt x="96" y="414"/>
                  </a:lnTo>
                  <a:lnTo>
                    <a:pt x="108" y="408"/>
                  </a:lnTo>
                  <a:lnTo>
                    <a:pt x="114" y="402"/>
                  </a:lnTo>
                  <a:lnTo>
                    <a:pt x="120" y="402"/>
                  </a:lnTo>
                  <a:lnTo>
                    <a:pt x="126" y="396"/>
                  </a:lnTo>
                  <a:lnTo>
                    <a:pt x="126" y="348"/>
                  </a:lnTo>
                  <a:lnTo>
                    <a:pt x="132" y="342"/>
                  </a:lnTo>
                  <a:lnTo>
                    <a:pt x="138" y="330"/>
                  </a:lnTo>
                  <a:lnTo>
                    <a:pt x="150" y="330"/>
                  </a:lnTo>
                  <a:lnTo>
                    <a:pt x="162" y="318"/>
                  </a:lnTo>
                  <a:lnTo>
                    <a:pt x="162" y="312"/>
                  </a:lnTo>
                  <a:lnTo>
                    <a:pt x="150" y="312"/>
                  </a:lnTo>
                  <a:lnTo>
                    <a:pt x="144" y="306"/>
                  </a:lnTo>
                  <a:lnTo>
                    <a:pt x="138" y="294"/>
                  </a:lnTo>
                  <a:lnTo>
                    <a:pt x="138" y="288"/>
                  </a:lnTo>
                  <a:lnTo>
                    <a:pt x="132" y="282"/>
                  </a:lnTo>
                  <a:lnTo>
                    <a:pt x="132" y="276"/>
                  </a:lnTo>
                  <a:lnTo>
                    <a:pt x="144" y="264"/>
                  </a:lnTo>
                  <a:lnTo>
                    <a:pt x="156" y="258"/>
                  </a:lnTo>
                  <a:lnTo>
                    <a:pt x="168" y="246"/>
                  </a:lnTo>
                  <a:lnTo>
                    <a:pt x="168" y="240"/>
                  </a:lnTo>
                  <a:lnTo>
                    <a:pt x="156" y="234"/>
                  </a:lnTo>
                  <a:lnTo>
                    <a:pt x="150" y="228"/>
                  </a:lnTo>
                  <a:lnTo>
                    <a:pt x="150" y="216"/>
                  </a:lnTo>
                  <a:lnTo>
                    <a:pt x="126" y="192"/>
                  </a:lnTo>
                  <a:lnTo>
                    <a:pt x="162" y="192"/>
                  </a:lnTo>
                  <a:lnTo>
                    <a:pt x="174" y="180"/>
                  </a:lnTo>
                  <a:lnTo>
                    <a:pt x="174" y="168"/>
                  </a:lnTo>
                  <a:lnTo>
                    <a:pt x="168" y="162"/>
                  </a:lnTo>
                  <a:lnTo>
                    <a:pt x="168" y="150"/>
                  </a:lnTo>
                  <a:lnTo>
                    <a:pt x="174" y="144"/>
                  </a:lnTo>
                  <a:lnTo>
                    <a:pt x="180" y="144"/>
                  </a:lnTo>
                  <a:lnTo>
                    <a:pt x="180" y="126"/>
                  </a:lnTo>
                  <a:lnTo>
                    <a:pt x="186" y="108"/>
                  </a:lnTo>
                  <a:lnTo>
                    <a:pt x="186" y="96"/>
                  </a:lnTo>
                  <a:lnTo>
                    <a:pt x="180" y="90"/>
                  </a:lnTo>
                  <a:lnTo>
                    <a:pt x="174" y="90"/>
                  </a:lnTo>
                  <a:lnTo>
                    <a:pt x="174" y="84"/>
                  </a:lnTo>
                  <a:lnTo>
                    <a:pt x="180" y="78"/>
                  </a:lnTo>
                  <a:lnTo>
                    <a:pt x="204" y="66"/>
                  </a:lnTo>
                  <a:lnTo>
                    <a:pt x="228" y="42"/>
                  </a:lnTo>
                  <a:lnTo>
                    <a:pt x="228" y="36"/>
                  </a:lnTo>
                  <a:lnTo>
                    <a:pt x="216" y="30"/>
                  </a:lnTo>
                  <a:lnTo>
                    <a:pt x="210" y="30"/>
                  </a:lnTo>
                  <a:close/>
                </a:path>
              </a:pathLst>
            </a:custGeom>
            <a:solidFill>
              <a:schemeClr val="accent1"/>
            </a:solidFill>
            <a:ln w="3175">
              <a:solidFill>
                <a:schemeClr val="bg1"/>
              </a:solidFill>
              <a:round/>
              <a:headEnd/>
              <a:tailEnd/>
            </a:ln>
          </p:spPr>
          <p:txBody>
            <a:bodyPr/>
            <a:lstStyle/>
            <a:p>
              <a:pPr defTabSz="914309">
                <a:spcBef>
                  <a:spcPct val="0"/>
                </a:spcBef>
              </a:pPr>
              <a:endParaRPr lang="de-DE" sz="2800" kern="0" dirty="0">
                <a:solidFill>
                  <a:schemeClr val="accent1">
                    <a:lumMod val="75000"/>
                  </a:schemeClr>
                </a:solidFill>
                <a:latin typeface="Calibri" pitchFamily="34" charset="0"/>
                <a:cs typeface="Calibri" pitchFamily="34" charset="0"/>
              </a:endParaRPr>
            </a:p>
          </p:txBody>
        </p:sp>
        <p:sp>
          <p:nvSpPr>
            <p:cNvPr id="49" name="Poland">
              <a:extLst>
                <a:ext uri="{FF2B5EF4-FFF2-40B4-BE49-F238E27FC236}">
                  <a16:creationId xmlns:a16="http://schemas.microsoft.com/office/drawing/2014/main" id="{47662C86-B46A-D5FC-87E7-E63F6541129D}"/>
                </a:ext>
              </a:extLst>
            </p:cNvPr>
            <p:cNvSpPr>
              <a:spLocks/>
            </p:cNvSpPr>
            <p:nvPr/>
          </p:nvSpPr>
          <p:spPr bwMode="gray">
            <a:xfrm>
              <a:off x="4602163" y="2312988"/>
              <a:ext cx="250825" cy="180975"/>
            </a:xfrm>
            <a:custGeom>
              <a:avLst/>
              <a:gdLst>
                <a:gd name="T0" fmla="*/ 2147483647 w 624"/>
                <a:gd name="T1" fmla="*/ 2147483647 h 450"/>
                <a:gd name="T2" fmla="*/ 2147483647 w 624"/>
                <a:gd name="T3" fmla="*/ 2147483647 h 450"/>
                <a:gd name="T4" fmla="*/ 2147483647 w 624"/>
                <a:gd name="T5" fmla="*/ 2147483647 h 450"/>
                <a:gd name="T6" fmla="*/ 2147483647 w 624"/>
                <a:gd name="T7" fmla="*/ 2147483647 h 450"/>
                <a:gd name="T8" fmla="*/ 2147483647 w 624"/>
                <a:gd name="T9" fmla="*/ 2147483647 h 450"/>
                <a:gd name="T10" fmla="*/ 2147483647 w 624"/>
                <a:gd name="T11" fmla="*/ 2147483647 h 450"/>
                <a:gd name="T12" fmla="*/ 2147483647 w 624"/>
                <a:gd name="T13" fmla="*/ 2147483647 h 450"/>
                <a:gd name="T14" fmla="*/ 2147483647 w 624"/>
                <a:gd name="T15" fmla="*/ 2147483647 h 450"/>
                <a:gd name="T16" fmla="*/ 2147483647 w 624"/>
                <a:gd name="T17" fmla="*/ 2147483647 h 450"/>
                <a:gd name="T18" fmla="*/ 2147483647 w 624"/>
                <a:gd name="T19" fmla="*/ 2147483647 h 450"/>
                <a:gd name="T20" fmla="*/ 2147483647 w 624"/>
                <a:gd name="T21" fmla="*/ 2147483647 h 450"/>
                <a:gd name="T22" fmla="*/ 2147483647 w 624"/>
                <a:gd name="T23" fmla="*/ 2147483647 h 450"/>
                <a:gd name="T24" fmla="*/ 2147483647 w 624"/>
                <a:gd name="T25" fmla="*/ 2147483647 h 450"/>
                <a:gd name="T26" fmla="*/ 2147483647 w 624"/>
                <a:gd name="T27" fmla="*/ 2147483647 h 450"/>
                <a:gd name="T28" fmla="*/ 2147483647 w 624"/>
                <a:gd name="T29" fmla="*/ 2147483647 h 450"/>
                <a:gd name="T30" fmla="*/ 2147483647 w 624"/>
                <a:gd name="T31" fmla="*/ 2147483647 h 450"/>
                <a:gd name="T32" fmla="*/ 2147483647 w 624"/>
                <a:gd name="T33" fmla="*/ 2147483647 h 450"/>
                <a:gd name="T34" fmla="*/ 2147483647 w 624"/>
                <a:gd name="T35" fmla="*/ 2147483647 h 450"/>
                <a:gd name="T36" fmla="*/ 2147483647 w 624"/>
                <a:gd name="T37" fmla="*/ 2147483647 h 450"/>
                <a:gd name="T38" fmla="*/ 2147483647 w 624"/>
                <a:gd name="T39" fmla="*/ 2147483647 h 450"/>
                <a:gd name="T40" fmla="*/ 2147483647 w 624"/>
                <a:gd name="T41" fmla="*/ 2147483647 h 450"/>
                <a:gd name="T42" fmla="*/ 2147483647 w 624"/>
                <a:gd name="T43" fmla="*/ 2147483647 h 450"/>
                <a:gd name="T44" fmla="*/ 2147483647 w 624"/>
                <a:gd name="T45" fmla="*/ 2147483647 h 450"/>
                <a:gd name="T46" fmla="*/ 2147483647 w 624"/>
                <a:gd name="T47" fmla="*/ 2147483647 h 450"/>
                <a:gd name="T48" fmla="*/ 2147483647 w 624"/>
                <a:gd name="T49" fmla="*/ 2147483647 h 450"/>
                <a:gd name="T50" fmla="*/ 2147483647 w 624"/>
                <a:gd name="T51" fmla="*/ 2147483647 h 450"/>
                <a:gd name="T52" fmla="*/ 2147483647 w 624"/>
                <a:gd name="T53" fmla="*/ 2147483647 h 450"/>
                <a:gd name="T54" fmla="*/ 2147483647 w 624"/>
                <a:gd name="T55" fmla="*/ 2147483647 h 450"/>
                <a:gd name="T56" fmla="*/ 2147483647 w 624"/>
                <a:gd name="T57" fmla="*/ 2147483647 h 450"/>
                <a:gd name="T58" fmla="*/ 0 w 624"/>
                <a:gd name="T59" fmla="*/ 2147483647 h 450"/>
                <a:gd name="T60" fmla="*/ 2147483647 w 624"/>
                <a:gd name="T61" fmla="*/ 2147483647 h 450"/>
                <a:gd name="T62" fmla="*/ 2147483647 w 624"/>
                <a:gd name="T63" fmla="*/ 2147483647 h 450"/>
                <a:gd name="T64" fmla="*/ 2147483647 w 624"/>
                <a:gd name="T65" fmla="*/ 2147483647 h 450"/>
                <a:gd name="T66" fmla="*/ 2147483647 w 624"/>
                <a:gd name="T67" fmla="*/ 2147483647 h 450"/>
                <a:gd name="T68" fmla="*/ 2147483647 w 624"/>
                <a:gd name="T69" fmla="*/ 2147483647 h 450"/>
                <a:gd name="T70" fmla="*/ 2147483647 w 624"/>
                <a:gd name="T71" fmla="*/ 2147483647 h 450"/>
                <a:gd name="T72" fmla="*/ 2147483647 w 624"/>
                <a:gd name="T73" fmla="*/ 2147483647 h 450"/>
                <a:gd name="T74" fmla="*/ 2147483647 w 624"/>
                <a:gd name="T75" fmla="*/ 2147483647 h 450"/>
                <a:gd name="T76" fmla="*/ 2147483647 w 624"/>
                <a:gd name="T77" fmla="*/ 2147483647 h 450"/>
                <a:gd name="T78" fmla="*/ 2147483647 w 624"/>
                <a:gd name="T79" fmla="*/ 2147483647 h 450"/>
                <a:gd name="T80" fmla="*/ 2147483647 w 624"/>
                <a:gd name="T81" fmla="*/ 2147483647 h 450"/>
                <a:gd name="T82" fmla="*/ 2147483647 w 624"/>
                <a:gd name="T83" fmla="*/ 2147483647 h 450"/>
                <a:gd name="T84" fmla="*/ 2147483647 w 624"/>
                <a:gd name="T85" fmla="*/ 2147483647 h 450"/>
                <a:gd name="T86" fmla="*/ 2147483647 w 624"/>
                <a:gd name="T87" fmla="*/ 2147483647 h 450"/>
                <a:gd name="T88" fmla="*/ 2147483647 w 624"/>
                <a:gd name="T89" fmla="*/ 2147483647 h 450"/>
                <a:gd name="T90" fmla="*/ 2147483647 w 624"/>
                <a:gd name="T91" fmla="*/ 2147483647 h 450"/>
                <a:gd name="T92" fmla="*/ 2147483647 w 624"/>
                <a:gd name="T93" fmla="*/ 2147483647 h 450"/>
                <a:gd name="T94" fmla="*/ 2147483647 w 624"/>
                <a:gd name="T95" fmla="*/ 2147483647 h 450"/>
                <a:gd name="T96" fmla="*/ 2147483647 w 624"/>
                <a:gd name="T97" fmla="*/ 2147483647 h 450"/>
                <a:gd name="T98" fmla="*/ 2147483647 w 624"/>
                <a:gd name="T99" fmla="*/ 2147483647 h 450"/>
                <a:gd name="T100" fmla="*/ 2147483647 w 624"/>
                <a:gd name="T101" fmla="*/ 2147483647 h 450"/>
                <a:gd name="T102" fmla="*/ 2147483647 w 624"/>
                <a:gd name="T103" fmla="*/ 2147483647 h 450"/>
                <a:gd name="T104" fmla="*/ 2147483647 w 624"/>
                <a:gd name="T105" fmla="*/ 2147483647 h 450"/>
                <a:gd name="T106" fmla="*/ 2147483647 w 624"/>
                <a:gd name="T107" fmla="*/ 2147483647 h 45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24"/>
                <a:gd name="T163" fmla="*/ 0 h 450"/>
                <a:gd name="T164" fmla="*/ 624 w 624"/>
                <a:gd name="T165" fmla="*/ 450 h 45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24" h="450">
                  <a:moveTo>
                    <a:pt x="426" y="426"/>
                  </a:moveTo>
                  <a:lnTo>
                    <a:pt x="432" y="426"/>
                  </a:lnTo>
                  <a:lnTo>
                    <a:pt x="444" y="420"/>
                  </a:lnTo>
                  <a:lnTo>
                    <a:pt x="450" y="414"/>
                  </a:lnTo>
                  <a:lnTo>
                    <a:pt x="474" y="414"/>
                  </a:lnTo>
                  <a:lnTo>
                    <a:pt x="498" y="438"/>
                  </a:lnTo>
                  <a:lnTo>
                    <a:pt x="528" y="438"/>
                  </a:lnTo>
                  <a:lnTo>
                    <a:pt x="528" y="450"/>
                  </a:lnTo>
                  <a:lnTo>
                    <a:pt x="552" y="450"/>
                  </a:lnTo>
                  <a:lnTo>
                    <a:pt x="540" y="438"/>
                  </a:lnTo>
                  <a:lnTo>
                    <a:pt x="540" y="396"/>
                  </a:lnTo>
                  <a:lnTo>
                    <a:pt x="594" y="348"/>
                  </a:lnTo>
                  <a:lnTo>
                    <a:pt x="606" y="348"/>
                  </a:lnTo>
                  <a:lnTo>
                    <a:pt x="612" y="342"/>
                  </a:lnTo>
                  <a:lnTo>
                    <a:pt x="618" y="342"/>
                  </a:lnTo>
                  <a:lnTo>
                    <a:pt x="624" y="336"/>
                  </a:lnTo>
                  <a:lnTo>
                    <a:pt x="618" y="330"/>
                  </a:lnTo>
                  <a:lnTo>
                    <a:pt x="618" y="324"/>
                  </a:lnTo>
                  <a:lnTo>
                    <a:pt x="612" y="318"/>
                  </a:lnTo>
                  <a:lnTo>
                    <a:pt x="618" y="306"/>
                  </a:lnTo>
                  <a:lnTo>
                    <a:pt x="612" y="300"/>
                  </a:lnTo>
                  <a:lnTo>
                    <a:pt x="600" y="294"/>
                  </a:lnTo>
                  <a:lnTo>
                    <a:pt x="600" y="288"/>
                  </a:lnTo>
                  <a:lnTo>
                    <a:pt x="582" y="270"/>
                  </a:lnTo>
                  <a:lnTo>
                    <a:pt x="576" y="252"/>
                  </a:lnTo>
                  <a:lnTo>
                    <a:pt x="582" y="252"/>
                  </a:lnTo>
                  <a:lnTo>
                    <a:pt x="576" y="240"/>
                  </a:lnTo>
                  <a:lnTo>
                    <a:pt x="576" y="210"/>
                  </a:lnTo>
                  <a:lnTo>
                    <a:pt x="564" y="198"/>
                  </a:lnTo>
                  <a:lnTo>
                    <a:pt x="558" y="198"/>
                  </a:lnTo>
                  <a:lnTo>
                    <a:pt x="552" y="192"/>
                  </a:lnTo>
                  <a:lnTo>
                    <a:pt x="552" y="186"/>
                  </a:lnTo>
                  <a:lnTo>
                    <a:pt x="564" y="186"/>
                  </a:lnTo>
                  <a:lnTo>
                    <a:pt x="564" y="168"/>
                  </a:lnTo>
                  <a:lnTo>
                    <a:pt x="588" y="162"/>
                  </a:lnTo>
                  <a:lnTo>
                    <a:pt x="588" y="150"/>
                  </a:lnTo>
                  <a:lnTo>
                    <a:pt x="594" y="144"/>
                  </a:lnTo>
                  <a:lnTo>
                    <a:pt x="594" y="138"/>
                  </a:lnTo>
                  <a:lnTo>
                    <a:pt x="588" y="132"/>
                  </a:lnTo>
                  <a:lnTo>
                    <a:pt x="576" y="108"/>
                  </a:lnTo>
                  <a:lnTo>
                    <a:pt x="570" y="102"/>
                  </a:lnTo>
                  <a:lnTo>
                    <a:pt x="570" y="90"/>
                  </a:lnTo>
                  <a:lnTo>
                    <a:pt x="564" y="84"/>
                  </a:lnTo>
                  <a:lnTo>
                    <a:pt x="558" y="72"/>
                  </a:lnTo>
                  <a:lnTo>
                    <a:pt x="558" y="48"/>
                  </a:lnTo>
                  <a:lnTo>
                    <a:pt x="546" y="42"/>
                  </a:lnTo>
                  <a:lnTo>
                    <a:pt x="540" y="42"/>
                  </a:lnTo>
                  <a:lnTo>
                    <a:pt x="522" y="36"/>
                  </a:lnTo>
                  <a:lnTo>
                    <a:pt x="498" y="36"/>
                  </a:lnTo>
                  <a:lnTo>
                    <a:pt x="498" y="42"/>
                  </a:lnTo>
                  <a:lnTo>
                    <a:pt x="408" y="42"/>
                  </a:lnTo>
                  <a:lnTo>
                    <a:pt x="402" y="36"/>
                  </a:lnTo>
                  <a:lnTo>
                    <a:pt x="390" y="36"/>
                  </a:lnTo>
                  <a:lnTo>
                    <a:pt x="384" y="30"/>
                  </a:lnTo>
                  <a:lnTo>
                    <a:pt x="360" y="30"/>
                  </a:lnTo>
                  <a:lnTo>
                    <a:pt x="354" y="36"/>
                  </a:lnTo>
                  <a:lnTo>
                    <a:pt x="348" y="36"/>
                  </a:lnTo>
                  <a:lnTo>
                    <a:pt x="342" y="30"/>
                  </a:lnTo>
                  <a:lnTo>
                    <a:pt x="312" y="30"/>
                  </a:lnTo>
                  <a:lnTo>
                    <a:pt x="300" y="36"/>
                  </a:lnTo>
                  <a:lnTo>
                    <a:pt x="282" y="36"/>
                  </a:lnTo>
                  <a:lnTo>
                    <a:pt x="276" y="30"/>
                  </a:lnTo>
                  <a:lnTo>
                    <a:pt x="270" y="18"/>
                  </a:lnTo>
                  <a:lnTo>
                    <a:pt x="264" y="12"/>
                  </a:lnTo>
                  <a:lnTo>
                    <a:pt x="264" y="6"/>
                  </a:lnTo>
                  <a:lnTo>
                    <a:pt x="258" y="6"/>
                  </a:lnTo>
                  <a:lnTo>
                    <a:pt x="252" y="0"/>
                  </a:lnTo>
                  <a:lnTo>
                    <a:pt x="210" y="0"/>
                  </a:lnTo>
                  <a:lnTo>
                    <a:pt x="192" y="6"/>
                  </a:lnTo>
                  <a:lnTo>
                    <a:pt x="180" y="12"/>
                  </a:lnTo>
                  <a:lnTo>
                    <a:pt x="162" y="12"/>
                  </a:lnTo>
                  <a:lnTo>
                    <a:pt x="150" y="18"/>
                  </a:lnTo>
                  <a:lnTo>
                    <a:pt x="144" y="24"/>
                  </a:lnTo>
                  <a:lnTo>
                    <a:pt x="138" y="24"/>
                  </a:lnTo>
                  <a:lnTo>
                    <a:pt x="120" y="42"/>
                  </a:lnTo>
                  <a:lnTo>
                    <a:pt x="60" y="48"/>
                  </a:lnTo>
                  <a:lnTo>
                    <a:pt x="54" y="48"/>
                  </a:lnTo>
                  <a:lnTo>
                    <a:pt x="48" y="54"/>
                  </a:lnTo>
                  <a:lnTo>
                    <a:pt x="24" y="66"/>
                  </a:lnTo>
                  <a:lnTo>
                    <a:pt x="18" y="66"/>
                  </a:lnTo>
                  <a:lnTo>
                    <a:pt x="12" y="72"/>
                  </a:lnTo>
                  <a:lnTo>
                    <a:pt x="18" y="78"/>
                  </a:lnTo>
                  <a:lnTo>
                    <a:pt x="18" y="96"/>
                  </a:lnTo>
                  <a:lnTo>
                    <a:pt x="6" y="90"/>
                  </a:lnTo>
                  <a:lnTo>
                    <a:pt x="6" y="108"/>
                  </a:lnTo>
                  <a:lnTo>
                    <a:pt x="12" y="108"/>
                  </a:lnTo>
                  <a:lnTo>
                    <a:pt x="18" y="114"/>
                  </a:lnTo>
                  <a:lnTo>
                    <a:pt x="18" y="132"/>
                  </a:lnTo>
                  <a:lnTo>
                    <a:pt x="6" y="144"/>
                  </a:lnTo>
                  <a:lnTo>
                    <a:pt x="0" y="144"/>
                  </a:lnTo>
                  <a:lnTo>
                    <a:pt x="0" y="156"/>
                  </a:lnTo>
                  <a:lnTo>
                    <a:pt x="6" y="162"/>
                  </a:lnTo>
                  <a:lnTo>
                    <a:pt x="12" y="162"/>
                  </a:lnTo>
                  <a:lnTo>
                    <a:pt x="18" y="168"/>
                  </a:lnTo>
                  <a:lnTo>
                    <a:pt x="30" y="168"/>
                  </a:lnTo>
                  <a:lnTo>
                    <a:pt x="30" y="186"/>
                  </a:lnTo>
                  <a:lnTo>
                    <a:pt x="24" y="186"/>
                  </a:lnTo>
                  <a:lnTo>
                    <a:pt x="24" y="198"/>
                  </a:lnTo>
                  <a:lnTo>
                    <a:pt x="36" y="198"/>
                  </a:lnTo>
                  <a:lnTo>
                    <a:pt x="36" y="204"/>
                  </a:lnTo>
                  <a:lnTo>
                    <a:pt x="30" y="210"/>
                  </a:lnTo>
                  <a:lnTo>
                    <a:pt x="36" y="210"/>
                  </a:lnTo>
                  <a:lnTo>
                    <a:pt x="42" y="216"/>
                  </a:lnTo>
                  <a:lnTo>
                    <a:pt x="36" y="222"/>
                  </a:lnTo>
                  <a:lnTo>
                    <a:pt x="24" y="228"/>
                  </a:lnTo>
                  <a:lnTo>
                    <a:pt x="24" y="234"/>
                  </a:lnTo>
                  <a:lnTo>
                    <a:pt x="30" y="240"/>
                  </a:lnTo>
                  <a:lnTo>
                    <a:pt x="36" y="240"/>
                  </a:lnTo>
                  <a:lnTo>
                    <a:pt x="42" y="246"/>
                  </a:lnTo>
                  <a:lnTo>
                    <a:pt x="42" y="264"/>
                  </a:lnTo>
                  <a:lnTo>
                    <a:pt x="48" y="258"/>
                  </a:lnTo>
                  <a:lnTo>
                    <a:pt x="54" y="258"/>
                  </a:lnTo>
                  <a:lnTo>
                    <a:pt x="54" y="270"/>
                  </a:lnTo>
                  <a:lnTo>
                    <a:pt x="48" y="276"/>
                  </a:lnTo>
                  <a:lnTo>
                    <a:pt x="60" y="276"/>
                  </a:lnTo>
                  <a:lnTo>
                    <a:pt x="60" y="282"/>
                  </a:lnTo>
                  <a:lnTo>
                    <a:pt x="54" y="282"/>
                  </a:lnTo>
                  <a:lnTo>
                    <a:pt x="54" y="294"/>
                  </a:lnTo>
                  <a:lnTo>
                    <a:pt x="72" y="294"/>
                  </a:lnTo>
                  <a:lnTo>
                    <a:pt x="78" y="312"/>
                  </a:lnTo>
                  <a:lnTo>
                    <a:pt x="96" y="312"/>
                  </a:lnTo>
                  <a:lnTo>
                    <a:pt x="108" y="318"/>
                  </a:lnTo>
                  <a:lnTo>
                    <a:pt x="114" y="318"/>
                  </a:lnTo>
                  <a:lnTo>
                    <a:pt x="114" y="324"/>
                  </a:lnTo>
                  <a:lnTo>
                    <a:pt x="138" y="324"/>
                  </a:lnTo>
                  <a:lnTo>
                    <a:pt x="144" y="330"/>
                  </a:lnTo>
                  <a:lnTo>
                    <a:pt x="132" y="336"/>
                  </a:lnTo>
                  <a:lnTo>
                    <a:pt x="144" y="342"/>
                  </a:lnTo>
                  <a:lnTo>
                    <a:pt x="144" y="354"/>
                  </a:lnTo>
                  <a:lnTo>
                    <a:pt x="150" y="354"/>
                  </a:lnTo>
                  <a:lnTo>
                    <a:pt x="156" y="360"/>
                  </a:lnTo>
                  <a:lnTo>
                    <a:pt x="174" y="360"/>
                  </a:lnTo>
                  <a:lnTo>
                    <a:pt x="174" y="354"/>
                  </a:lnTo>
                  <a:lnTo>
                    <a:pt x="180" y="354"/>
                  </a:lnTo>
                  <a:lnTo>
                    <a:pt x="192" y="348"/>
                  </a:lnTo>
                  <a:lnTo>
                    <a:pt x="210" y="348"/>
                  </a:lnTo>
                  <a:lnTo>
                    <a:pt x="204" y="354"/>
                  </a:lnTo>
                  <a:lnTo>
                    <a:pt x="222" y="354"/>
                  </a:lnTo>
                  <a:lnTo>
                    <a:pt x="228" y="360"/>
                  </a:lnTo>
                  <a:lnTo>
                    <a:pt x="234" y="372"/>
                  </a:lnTo>
                  <a:lnTo>
                    <a:pt x="240" y="378"/>
                  </a:lnTo>
                  <a:lnTo>
                    <a:pt x="246" y="366"/>
                  </a:lnTo>
                  <a:lnTo>
                    <a:pt x="252" y="372"/>
                  </a:lnTo>
                  <a:lnTo>
                    <a:pt x="252" y="378"/>
                  </a:lnTo>
                  <a:lnTo>
                    <a:pt x="270" y="378"/>
                  </a:lnTo>
                  <a:lnTo>
                    <a:pt x="282" y="384"/>
                  </a:lnTo>
                  <a:lnTo>
                    <a:pt x="282" y="390"/>
                  </a:lnTo>
                  <a:lnTo>
                    <a:pt x="288" y="402"/>
                  </a:lnTo>
                  <a:lnTo>
                    <a:pt x="306" y="420"/>
                  </a:lnTo>
                  <a:lnTo>
                    <a:pt x="318" y="420"/>
                  </a:lnTo>
                  <a:lnTo>
                    <a:pt x="330" y="408"/>
                  </a:lnTo>
                  <a:lnTo>
                    <a:pt x="342" y="408"/>
                  </a:lnTo>
                  <a:lnTo>
                    <a:pt x="354" y="420"/>
                  </a:lnTo>
                  <a:lnTo>
                    <a:pt x="360" y="420"/>
                  </a:lnTo>
                  <a:lnTo>
                    <a:pt x="360" y="426"/>
                  </a:lnTo>
                  <a:lnTo>
                    <a:pt x="366" y="432"/>
                  </a:lnTo>
                  <a:lnTo>
                    <a:pt x="378" y="432"/>
                  </a:lnTo>
                  <a:lnTo>
                    <a:pt x="384" y="426"/>
                  </a:lnTo>
                  <a:lnTo>
                    <a:pt x="384" y="420"/>
                  </a:lnTo>
                  <a:lnTo>
                    <a:pt x="414" y="420"/>
                  </a:lnTo>
                  <a:lnTo>
                    <a:pt x="420" y="426"/>
                  </a:lnTo>
                  <a:lnTo>
                    <a:pt x="426" y="42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50" name="Philippines">
              <a:extLst>
                <a:ext uri="{FF2B5EF4-FFF2-40B4-BE49-F238E27FC236}">
                  <a16:creationId xmlns:a16="http://schemas.microsoft.com/office/drawing/2014/main" id="{EA89EF95-947E-FF1D-F580-0A9EAC2DCB6F}"/>
                </a:ext>
              </a:extLst>
            </p:cNvPr>
            <p:cNvSpPr>
              <a:spLocks noEditPoints="1"/>
            </p:cNvSpPr>
            <p:nvPr/>
          </p:nvSpPr>
          <p:spPr bwMode="gray">
            <a:xfrm>
              <a:off x="7562850" y="3470276"/>
              <a:ext cx="287337" cy="484188"/>
            </a:xfrm>
            <a:custGeom>
              <a:avLst/>
              <a:gdLst>
                <a:gd name="T0" fmla="*/ 2147483647 w 714"/>
                <a:gd name="T1" fmla="*/ 2147483647 h 1200"/>
                <a:gd name="T2" fmla="*/ 2147483647 w 714"/>
                <a:gd name="T3" fmla="*/ 2147483647 h 1200"/>
                <a:gd name="T4" fmla="*/ 2147483647 w 714"/>
                <a:gd name="T5" fmla="*/ 2147483647 h 1200"/>
                <a:gd name="T6" fmla="*/ 2147483647 w 714"/>
                <a:gd name="T7" fmla="*/ 2147483647 h 1200"/>
                <a:gd name="T8" fmla="*/ 2147483647 w 714"/>
                <a:gd name="T9" fmla="*/ 2147483647 h 1200"/>
                <a:gd name="T10" fmla="*/ 2147483647 w 714"/>
                <a:gd name="T11" fmla="*/ 2147483647 h 1200"/>
                <a:gd name="T12" fmla="*/ 2147483647 w 714"/>
                <a:gd name="T13" fmla="*/ 2147483647 h 1200"/>
                <a:gd name="T14" fmla="*/ 2147483647 w 714"/>
                <a:gd name="T15" fmla="*/ 2147483647 h 1200"/>
                <a:gd name="T16" fmla="*/ 2147483647 w 714"/>
                <a:gd name="T17" fmla="*/ 2147483647 h 1200"/>
                <a:gd name="T18" fmla="*/ 2147483647 w 714"/>
                <a:gd name="T19" fmla="*/ 2147483647 h 1200"/>
                <a:gd name="T20" fmla="*/ 2147483647 w 714"/>
                <a:gd name="T21" fmla="*/ 2147483647 h 1200"/>
                <a:gd name="T22" fmla="*/ 2147483647 w 714"/>
                <a:gd name="T23" fmla="*/ 2147483647 h 1200"/>
                <a:gd name="T24" fmla="*/ 2147483647 w 714"/>
                <a:gd name="T25" fmla="*/ 2147483647 h 1200"/>
                <a:gd name="T26" fmla="*/ 2147483647 w 714"/>
                <a:gd name="T27" fmla="*/ 2147483647 h 1200"/>
                <a:gd name="T28" fmla="*/ 2147483647 w 714"/>
                <a:gd name="T29" fmla="*/ 2147483647 h 1200"/>
                <a:gd name="T30" fmla="*/ 2147483647 w 714"/>
                <a:gd name="T31" fmla="*/ 2147483647 h 1200"/>
                <a:gd name="T32" fmla="*/ 2147483647 w 714"/>
                <a:gd name="T33" fmla="*/ 2147483647 h 1200"/>
                <a:gd name="T34" fmla="*/ 2147483647 w 714"/>
                <a:gd name="T35" fmla="*/ 2147483647 h 1200"/>
                <a:gd name="T36" fmla="*/ 2147483647 w 714"/>
                <a:gd name="T37" fmla="*/ 2147483647 h 1200"/>
                <a:gd name="T38" fmla="*/ 2147483647 w 714"/>
                <a:gd name="T39" fmla="*/ 2147483647 h 1200"/>
                <a:gd name="T40" fmla="*/ 2147483647 w 714"/>
                <a:gd name="T41" fmla="*/ 2147483647 h 1200"/>
                <a:gd name="T42" fmla="*/ 2147483647 w 714"/>
                <a:gd name="T43" fmla="*/ 2147483647 h 1200"/>
                <a:gd name="T44" fmla="*/ 2147483647 w 714"/>
                <a:gd name="T45" fmla="*/ 2147483647 h 1200"/>
                <a:gd name="T46" fmla="*/ 2147483647 w 714"/>
                <a:gd name="T47" fmla="*/ 2147483647 h 1200"/>
                <a:gd name="T48" fmla="*/ 2147483647 w 714"/>
                <a:gd name="T49" fmla="*/ 2147483647 h 1200"/>
                <a:gd name="T50" fmla="*/ 2147483647 w 714"/>
                <a:gd name="T51" fmla="*/ 2147483647 h 1200"/>
                <a:gd name="T52" fmla="*/ 2147483647 w 714"/>
                <a:gd name="T53" fmla="*/ 2147483647 h 1200"/>
                <a:gd name="T54" fmla="*/ 2147483647 w 714"/>
                <a:gd name="T55" fmla="*/ 2147483647 h 1200"/>
                <a:gd name="T56" fmla="*/ 2147483647 w 714"/>
                <a:gd name="T57" fmla="*/ 2147483647 h 1200"/>
                <a:gd name="T58" fmla="*/ 2147483647 w 714"/>
                <a:gd name="T59" fmla="*/ 2147483647 h 1200"/>
                <a:gd name="T60" fmla="*/ 2147483647 w 714"/>
                <a:gd name="T61" fmla="*/ 2147483647 h 1200"/>
                <a:gd name="T62" fmla="*/ 2147483647 w 714"/>
                <a:gd name="T63" fmla="*/ 2147483647 h 1200"/>
                <a:gd name="T64" fmla="*/ 2147483647 w 714"/>
                <a:gd name="T65" fmla="*/ 2147483647 h 1200"/>
                <a:gd name="T66" fmla="*/ 2147483647 w 714"/>
                <a:gd name="T67" fmla="*/ 2147483647 h 1200"/>
                <a:gd name="T68" fmla="*/ 2147483647 w 714"/>
                <a:gd name="T69" fmla="*/ 2147483647 h 1200"/>
                <a:gd name="T70" fmla="*/ 2147483647 w 714"/>
                <a:gd name="T71" fmla="*/ 2147483647 h 1200"/>
                <a:gd name="T72" fmla="*/ 2147483647 w 714"/>
                <a:gd name="T73" fmla="*/ 2147483647 h 1200"/>
                <a:gd name="T74" fmla="*/ 2147483647 w 714"/>
                <a:gd name="T75" fmla="*/ 2147483647 h 1200"/>
                <a:gd name="T76" fmla="*/ 2147483647 w 714"/>
                <a:gd name="T77" fmla="*/ 2147483647 h 1200"/>
                <a:gd name="T78" fmla="*/ 2147483647 w 714"/>
                <a:gd name="T79" fmla="*/ 0 h 1200"/>
                <a:gd name="T80" fmla="*/ 2147483647 w 714"/>
                <a:gd name="T81" fmla="*/ 2147483647 h 1200"/>
                <a:gd name="T82" fmla="*/ 2147483647 w 714"/>
                <a:gd name="T83" fmla="*/ 2147483647 h 1200"/>
                <a:gd name="T84" fmla="*/ 2147483647 w 714"/>
                <a:gd name="T85" fmla="*/ 2147483647 h 1200"/>
                <a:gd name="T86" fmla="*/ 2147483647 w 714"/>
                <a:gd name="T87" fmla="*/ 2147483647 h 1200"/>
                <a:gd name="T88" fmla="*/ 2147483647 w 714"/>
                <a:gd name="T89" fmla="*/ 2147483647 h 1200"/>
                <a:gd name="T90" fmla="*/ 2147483647 w 714"/>
                <a:gd name="T91" fmla="*/ 2147483647 h 1200"/>
                <a:gd name="T92" fmla="*/ 2147483647 w 714"/>
                <a:gd name="T93" fmla="*/ 2147483647 h 1200"/>
                <a:gd name="T94" fmla="*/ 2147483647 w 714"/>
                <a:gd name="T95" fmla="*/ 2147483647 h 1200"/>
                <a:gd name="T96" fmla="*/ 2147483647 w 714"/>
                <a:gd name="T97" fmla="*/ 2147483647 h 1200"/>
                <a:gd name="T98" fmla="*/ 2147483647 w 714"/>
                <a:gd name="T99" fmla="*/ 2147483647 h 1200"/>
                <a:gd name="T100" fmla="*/ 2147483647 w 714"/>
                <a:gd name="T101" fmla="*/ 2147483647 h 1200"/>
                <a:gd name="T102" fmla="*/ 2147483647 w 714"/>
                <a:gd name="T103" fmla="*/ 2147483647 h 1200"/>
                <a:gd name="T104" fmla="*/ 2147483647 w 714"/>
                <a:gd name="T105" fmla="*/ 2147483647 h 1200"/>
                <a:gd name="T106" fmla="*/ 2147483647 w 714"/>
                <a:gd name="T107" fmla="*/ 2147483647 h 1200"/>
                <a:gd name="T108" fmla="*/ 2147483647 w 714"/>
                <a:gd name="T109" fmla="*/ 2147483647 h 1200"/>
                <a:gd name="T110" fmla="*/ 2147483647 w 714"/>
                <a:gd name="T111" fmla="*/ 2147483647 h 1200"/>
                <a:gd name="T112" fmla="*/ 2147483647 w 714"/>
                <a:gd name="T113" fmla="*/ 2147483647 h 1200"/>
                <a:gd name="T114" fmla="*/ 2147483647 w 714"/>
                <a:gd name="T115" fmla="*/ 2147483647 h 1200"/>
                <a:gd name="T116" fmla="*/ 2147483647 w 714"/>
                <a:gd name="T117" fmla="*/ 2147483647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4"/>
                <a:gd name="T178" fmla="*/ 0 h 1200"/>
                <a:gd name="T179" fmla="*/ 714 w 714"/>
                <a:gd name="T180" fmla="*/ 1200 h 120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4" h="1200">
                  <a:moveTo>
                    <a:pt x="702" y="1140"/>
                  </a:moveTo>
                  <a:lnTo>
                    <a:pt x="690" y="1170"/>
                  </a:lnTo>
                  <a:lnTo>
                    <a:pt x="696" y="1200"/>
                  </a:lnTo>
                  <a:lnTo>
                    <a:pt x="714" y="1182"/>
                  </a:lnTo>
                  <a:lnTo>
                    <a:pt x="714" y="1140"/>
                  </a:lnTo>
                  <a:lnTo>
                    <a:pt x="702" y="1140"/>
                  </a:lnTo>
                  <a:close/>
                  <a:moveTo>
                    <a:pt x="582" y="1176"/>
                  </a:moveTo>
                  <a:lnTo>
                    <a:pt x="600" y="1140"/>
                  </a:lnTo>
                  <a:lnTo>
                    <a:pt x="576" y="1134"/>
                  </a:lnTo>
                  <a:lnTo>
                    <a:pt x="582" y="1176"/>
                  </a:lnTo>
                  <a:close/>
                  <a:moveTo>
                    <a:pt x="246" y="1038"/>
                  </a:moveTo>
                  <a:lnTo>
                    <a:pt x="264" y="1050"/>
                  </a:lnTo>
                  <a:lnTo>
                    <a:pt x="282" y="1020"/>
                  </a:lnTo>
                  <a:lnTo>
                    <a:pt x="258" y="1008"/>
                  </a:lnTo>
                  <a:lnTo>
                    <a:pt x="246" y="1038"/>
                  </a:lnTo>
                  <a:close/>
                  <a:moveTo>
                    <a:pt x="504" y="558"/>
                  </a:moveTo>
                  <a:lnTo>
                    <a:pt x="540" y="576"/>
                  </a:lnTo>
                  <a:lnTo>
                    <a:pt x="540" y="582"/>
                  </a:lnTo>
                  <a:lnTo>
                    <a:pt x="534" y="588"/>
                  </a:lnTo>
                  <a:lnTo>
                    <a:pt x="504" y="588"/>
                  </a:lnTo>
                  <a:lnTo>
                    <a:pt x="570" y="642"/>
                  </a:lnTo>
                  <a:lnTo>
                    <a:pt x="570" y="618"/>
                  </a:lnTo>
                  <a:lnTo>
                    <a:pt x="600" y="624"/>
                  </a:lnTo>
                  <a:lnTo>
                    <a:pt x="576" y="588"/>
                  </a:lnTo>
                  <a:lnTo>
                    <a:pt x="576" y="582"/>
                  </a:lnTo>
                  <a:lnTo>
                    <a:pt x="570" y="576"/>
                  </a:lnTo>
                  <a:lnTo>
                    <a:pt x="570" y="558"/>
                  </a:lnTo>
                  <a:lnTo>
                    <a:pt x="564" y="546"/>
                  </a:lnTo>
                  <a:lnTo>
                    <a:pt x="534" y="516"/>
                  </a:lnTo>
                  <a:lnTo>
                    <a:pt x="522" y="510"/>
                  </a:lnTo>
                  <a:lnTo>
                    <a:pt x="504" y="504"/>
                  </a:lnTo>
                  <a:lnTo>
                    <a:pt x="492" y="498"/>
                  </a:lnTo>
                  <a:lnTo>
                    <a:pt x="474" y="498"/>
                  </a:lnTo>
                  <a:lnTo>
                    <a:pt x="468" y="504"/>
                  </a:lnTo>
                  <a:lnTo>
                    <a:pt x="468" y="528"/>
                  </a:lnTo>
                  <a:lnTo>
                    <a:pt x="492" y="552"/>
                  </a:lnTo>
                  <a:lnTo>
                    <a:pt x="504" y="558"/>
                  </a:lnTo>
                  <a:close/>
                  <a:moveTo>
                    <a:pt x="462" y="666"/>
                  </a:moveTo>
                  <a:lnTo>
                    <a:pt x="474" y="750"/>
                  </a:lnTo>
                  <a:lnTo>
                    <a:pt x="486" y="672"/>
                  </a:lnTo>
                  <a:lnTo>
                    <a:pt x="462" y="618"/>
                  </a:lnTo>
                  <a:lnTo>
                    <a:pt x="438" y="618"/>
                  </a:lnTo>
                  <a:lnTo>
                    <a:pt x="462" y="666"/>
                  </a:lnTo>
                  <a:close/>
                  <a:moveTo>
                    <a:pt x="492" y="738"/>
                  </a:moveTo>
                  <a:lnTo>
                    <a:pt x="522" y="738"/>
                  </a:lnTo>
                  <a:lnTo>
                    <a:pt x="528" y="708"/>
                  </a:lnTo>
                  <a:lnTo>
                    <a:pt x="498" y="702"/>
                  </a:lnTo>
                  <a:lnTo>
                    <a:pt x="492" y="738"/>
                  </a:lnTo>
                  <a:close/>
                  <a:moveTo>
                    <a:pt x="570" y="660"/>
                  </a:moveTo>
                  <a:lnTo>
                    <a:pt x="546" y="648"/>
                  </a:lnTo>
                  <a:lnTo>
                    <a:pt x="528" y="630"/>
                  </a:lnTo>
                  <a:lnTo>
                    <a:pt x="528" y="624"/>
                  </a:lnTo>
                  <a:lnTo>
                    <a:pt x="522" y="618"/>
                  </a:lnTo>
                  <a:lnTo>
                    <a:pt x="486" y="618"/>
                  </a:lnTo>
                  <a:lnTo>
                    <a:pt x="492" y="660"/>
                  </a:lnTo>
                  <a:lnTo>
                    <a:pt x="510" y="654"/>
                  </a:lnTo>
                  <a:lnTo>
                    <a:pt x="522" y="678"/>
                  </a:lnTo>
                  <a:lnTo>
                    <a:pt x="570" y="714"/>
                  </a:lnTo>
                  <a:lnTo>
                    <a:pt x="570" y="660"/>
                  </a:lnTo>
                  <a:close/>
                  <a:moveTo>
                    <a:pt x="162" y="600"/>
                  </a:moveTo>
                  <a:lnTo>
                    <a:pt x="144" y="582"/>
                  </a:lnTo>
                  <a:lnTo>
                    <a:pt x="138" y="606"/>
                  </a:lnTo>
                  <a:lnTo>
                    <a:pt x="132" y="618"/>
                  </a:lnTo>
                  <a:lnTo>
                    <a:pt x="126" y="624"/>
                  </a:lnTo>
                  <a:lnTo>
                    <a:pt x="120" y="642"/>
                  </a:lnTo>
                  <a:lnTo>
                    <a:pt x="120" y="654"/>
                  </a:lnTo>
                  <a:lnTo>
                    <a:pt x="126" y="660"/>
                  </a:lnTo>
                  <a:lnTo>
                    <a:pt x="138" y="666"/>
                  </a:lnTo>
                  <a:lnTo>
                    <a:pt x="150" y="678"/>
                  </a:lnTo>
                  <a:lnTo>
                    <a:pt x="144" y="684"/>
                  </a:lnTo>
                  <a:lnTo>
                    <a:pt x="120" y="696"/>
                  </a:lnTo>
                  <a:lnTo>
                    <a:pt x="114" y="702"/>
                  </a:lnTo>
                  <a:lnTo>
                    <a:pt x="102" y="708"/>
                  </a:lnTo>
                  <a:lnTo>
                    <a:pt x="96" y="732"/>
                  </a:lnTo>
                  <a:lnTo>
                    <a:pt x="72" y="750"/>
                  </a:lnTo>
                  <a:lnTo>
                    <a:pt x="72" y="762"/>
                  </a:lnTo>
                  <a:lnTo>
                    <a:pt x="60" y="774"/>
                  </a:lnTo>
                  <a:lnTo>
                    <a:pt x="48" y="780"/>
                  </a:lnTo>
                  <a:lnTo>
                    <a:pt x="42" y="786"/>
                  </a:lnTo>
                  <a:lnTo>
                    <a:pt x="30" y="792"/>
                  </a:lnTo>
                  <a:lnTo>
                    <a:pt x="24" y="798"/>
                  </a:lnTo>
                  <a:lnTo>
                    <a:pt x="18" y="798"/>
                  </a:lnTo>
                  <a:lnTo>
                    <a:pt x="18" y="804"/>
                  </a:lnTo>
                  <a:lnTo>
                    <a:pt x="12" y="810"/>
                  </a:lnTo>
                  <a:lnTo>
                    <a:pt x="0" y="834"/>
                  </a:lnTo>
                  <a:lnTo>
                    <a:pt x="0" y="864"/>
                  </a:lnTo>
                  <a:lnTo>
                    <a:pt x="30" y="834"/>
                  </a:lnTo>
                  <a:lnTo>
                    <a:pt x="30" y="816"/>
                  </a:lnTo>
                  <a:lnTo>
                    <a:pt x="36" y="810"/>
                  </a:lnTo>
                  <a:lnTo>
                    <a:pt x="42" y="810"/>
                  </a:lnTo>
                  <a:lnTo>
                    <a:pt x="78" y="798"/>
                  </a:lnTo>
                  <a:lnTo>
                    <a:pt x="84" y="792"/>
                  </a:lnTo>
                  <a:lnTo>
                    <a:pt x="84" y="762"/>
                  </a:lnTo>
                  <a:lnTo>
                    <a:pt x="90" y="750"/>
                  </a:lnTo>
                  <a:lnTo>
                    <a:pt x="96" y="744"/>
                  </a:lnTo>
                  <a:lnTo>
                    <a:pt x="114" y="738"/>
                  </a:lnTo>
                  <a:lnTo>
                    <a:pt x="126" y="732"/>
                  </a:lnTo>
                  <a:lnTo>
                    <a:pt x="144" y="720"/>
                  </a:lnTo>
                  <a:lnTo>
                    <a:pt x="162" y="714"/>
                  </a:lnTo>
                  <a:lnTo>
                    <a:pt x="168" y="702"/>
                  </a:lnTo>
                  <a:lnTo>
                    <a:pt x="174" y="696"/>
                  </a:lnTo>
                  <a:lnTo>
                    <a:pt x="174" y="684"/>
                  </a:lnTo>
                  <a:lnTo>
                    <a:pt x="156" y="648"/>
                  </a:lnTo>
                  <a:lnTo>
                    <a:pt x="156" y="624"/>
                  </a:lnTo>
                  <a:lnTo>
                    <a:pt x="162" y="612"/>
                  </a:lnTo>
                  <a:lnTo>
                    <a:pt x="162" y="600"/>
                  </a:lnTo>
                  <a:close/>
                  <a:moveTo>
                    <a:pt x="330" y="1026"/>
                  </a:moveTo>
                  <a:lnTo>
                    <a:pt x="372" y="1056"/>
                  </a:lnTo>
                  <a:lnTo>
                    <a:pt x="372" y="1020"/>
                  </a:lnTo>
                  <a:lnTo>
                    <a:pt x="348" y="1002"/>
                  </a:lnTo>
                  <a:lnTo>
                    <a:pt x="330" y="1026"/>
                  </a:lnTo>
                  <a:close/>
                  <a:moveTo>
                    <a:pt x="660" y="840"/>
                  </a:moveTo>
                  <a:lnTo>
                    <a:pt x="660" y="816"/>
                  </a:lnTo>
                  <a:lnTo>
                    <a:pt x="654" y="804"/>
                  </a:lnTo>
                  <a:lnTo>
                    <a:pt x="654" y="792"/>
                  </a:lnTo>
                  <a:lnTo>
                    <a:pt x="642" y="780"/>
                  </a:lnTo>
                  <a:lnTo>
                    <a:pt x="630" y="774"/>
                  </a:lnTo>
                  <a:lnTo>
                    <a:pt x="600" y="744"/>
                  </a:lnTo>
                  <a:lnTo>
                    <a:pt x="588" y="738"/>
                  </a:lnTo>
                  <a:lnTo>
                    <a:pt x="582" y="738"/>
                  </a:lnTo>
                  <a:lnTo>
                    <a:pt x="576" y="744"/>
                  </a:lnTo>
                  <a:lnTo>
                    <a:pt x="582" y="750"/>
                  </a:lnTo>
                  <a:lnTo>
                    <a:pt x="588" y="762"/>
                  </a:lnTo>
                  <a:lnTo>
                    <a:pt x="594" y="768"/>
                  </a:lnTo>
                  <a:lnTo>
                    <a:pt x="606" y="774"/>
                  </a:lnTo>
                  <a:lnTo>
                    <a:pt x="606" y="786"/>
                  </a:lnTo>
                  <a:lnTo>
                    <a:pt x="600" y="786"/>
                  </a:lnTo>
                  <a:lnTo>
                    <a:pt x="588" y="792"/>
                  </a:lnTo>
                  <a:lnTo>
                    <a:pt x="570" y="792"/>
                  </a:lnTo>
                  <a:lnTo>
                    <a:pt x="558" y="798"/>
                  </a:lnTo>
                  <a:lnTo>
                    <a:pt x="546" y="798"/>
                  </a:lnTo>
                  <a:lnTo>
                    <a:pt x="546" y="828"/>
                  </a:lnTo>
                  <a:lnTo>
                    <a:pt x="528" y="828"/>
                  </a:lnTo>
                  <a:lnTo>
                    <a:pt x="522" y="846"/>
                  </a:lnTo>
                  <a:lnTo>
                    <a:pt x="498" y="864"/>
                  </a:lnTo>
                  <a:lnTo>
                    <a:pt x="492" y="864"/>
                  </a:lnTo>
                  <a:lnTo>
                    <a:pt x="486" y="858"/>
                  </a:lnTo>
                  <a:lnTo>
                    <a:pt x="474" y="852"/>
                  </a:lnTo>
                  <a:lnTo>
                    <a:pt x="462" y="852"/>
                  </a:lnTo>
                  <a:lnTo>
                    <a:pt x="450" y="846"/>
                  </a:lnTo>
                  <a:lnTo>
                    <a:pt x="438" y="858"/>
                  </a:lnTo>
                  <a:lnTo>
                    <a:pt x="432" y="870"/>
                  </a:lnTo>
                  <a:lnTo>
                    <a:pt x="420" y="882"/>
                  </a:lnTo>
                  <a:lnTo>
                    <a:pt x="414" y="894"/>
                  </a:lnTo>
                  <a:lnTo>
                    <a:pt x="408" y="900"/>
                  </a:lnTo>
                  <a:lnTo>
                    <a:pt x="408" y="906"/>
                  </a:lnTo>
                  <a:lnTo>
                    <a:pt x="408" y="900"/>
                  </a:lnTo>
                  <a:lnTo>
                    <a:pt x="396" y="888"/>
                  </a:lnTo>
                  <a:lnTo>
                    <a:pt x="384" y="888"/>
                  </a:lnTo>
                  <a:lnTo>
                    <a:pt x="378" y="900"/>
                  </a:lnTo>
                  <a:lnTo>
                    <a:pt x="378" y="912"/>
                  </a:lnTo>
                  <a:lnTo>
                    <a:pt x="372" y="924"/>
                  </a:lnTo>
                  <a:lnTo>
                    <a:pt x="366" y="930"/>
                  </a:lnTo>
                  <a:lnTo>
                    <a:pt x="360" y="942"/>
                  </a:lnTo>
                  <a:lnTo>
                    <a:pt x="384" y="960"/>
                  </a:lnTo>
                  <a:lnTo>
                    <a:pt x="402" y="942"/>
                  </a:lnTo>
                  <a:lnTo>
                    <a:pt x="414" y="966"/>
                  </a:lnTo>
                  <a:lnTo>
                    <a:pt x="420" y="960"/>
                  </a:lnTo>
                  <a:lnTo>
                    <a:pt x="432" y="954"/>
                  </a:lnTo>
                  <a:lnTo>
                    <a:pt x="450" y="936"/>
                  </a:lnTo>
                  <a:lnTo>
                    <a:pt x="462" y="930"/>
                  </a:lnTo>
                  <a:lnTo>
                    <a:pt x="474" y="930"/>
                  </a:lnTo>
                  <a:lnTo>
                    <a:pt x="498" y="954"/>
                  </a:lnTo>
                  <a:lnTo>
                    <a:pt x="510" y="960"/>
                  </a:lnTo>
                  <a:lnTo>
                    <a:pt x="492" y="978"/>
                  </a:lnTo>
                  <a:lnTo>
                    <a:pt x="492" y="990"/>
                  </a:lnTo>
                  <a:lnTo>
                    <a:pt x="510" y="1026"/>
                  </a:lnTo>
                  <a:lnTo>
                    <a:pt x="522" y="1044"/>
                  </a:lnTo>
                  <a:lnTo>
                    <a:pt x="534" y="1056"/>
                  </a:lnTo>
                  <a:lnTo>
                    <a:pt x="546" y="1062"/>
                  </a:lnTo>
                  <a:lnTo>
                    <a:pt x="558" y="1062"/>
                  </a:lnTo>
                  <a:lnTo>
                    <a:pt x="570" y="1068"/>
                  </a:lnTo>
                  <a:lnTo>
                    <a:pt x="582" y="1068"/>
                  </a:lnTo>
                  <a:lnTo>
                    <a:pt x="606" y="1050"/>
                  </a:lnTo>
                  <a:lnTo>
                    <a:pt x="606" y="1074"/>
                  </a:lnTo>
                  <a:lnTo>
                    <a:pt x="630" y="1074"/>
                  </a:lnTo>
                  <a:lnTo>
                    <a:pt x="630" y="1038"/>
                  </a:lnTo>
                  <a:lnTo>
                    <a:pt x="624" y="1032"/>
                  </a:lnTo>
                  <a:lnTo>
                    <a:pt x="606" y="996"/>
                  </a:lnTo>
                  <a:lnTo>
                    <a:pt x="606" y="984"/>
                  </a:lnTo>
                  <a:lnTo>
                    <a:pt x="612" y="972"/>
                  </a:lnTo>
                  <a:lnTo>
                    <a:pt x="624" y="960"/>
                  </a:lnTo>
                  <a:lnTo>
                    <a:pt x="654" y="1014"/>
                  </a:lnTo>
                  <a:lnTo>
                    <a:pt x="654" y="1008"/>
                  </a:lnTo>
                  <a:lnTo>
                    <a:pt x="660" y="1002"/>
                  </a:lnTo>
                  <a:lnTo>
                    <a:pt x="672" y="978"/>
                  </a:lnTo>
                  <a:lnTo>
                    <a:pt x="678" y="960"/>
                  </a:lnTo>
                  <a:lnTo>
                    <a:pt x="678" y="936"/>
                  </a:lnTo>
                  <a:lnTo>
                    <a:pt x="672" y="918"/>
                  </a:lnTo>
                  <a:lnTo>
                    <a:pt x="666" y="912"/>
                  </a:lnTo>
                  <a:lnTo>
                    <a:pt x="660" y="900"/>
                  </a:lnTo>
                  <a:lnTo>
                    <a:pt x="660" y="840"/>
                  </a:lnTo>
                  <a:close/>
                  <a:moveTo>
                    <a:pt x="330" y="384"/>
                  </a:moveTo>
                  <a:lnTo>
                    <a:pt x="348" y="384"/>
                  </a:lnTo>
                  <a:lnTo>
                    <a:pt x="354" y="390"/>
                  </a:lnTo>
                  <a:lnTo>
                    <a:pt x="366" y="396"/>
                  </a:lnTo>
                  <a:lnTo>
                    <a:pt x="366" y="408"/>
                  </a:lnTo>
                  <a:lnTo>
                    <a:pt x="372" y="420"/>
                  </a:lnTo>
                  <a:lnTo>
                    <a:pt x="384" y="438"/>
                  </a:lnTo>
                  <a:lnTo>
                    <a:pt x="396" y="450"/>
                  </a:lnTo>
                  <a:lnTo>
                    <a:pt x="414" y="462"/>
                  </a:lnTo>
                  <a:lnTo>
                    <a:pt x="432" y="462"/>
                  </a:lnTo>
                  <a:lnTo>
                    <a:pt x="444" y="438"/>
                  </a:lnTo>
                  <a:lnTo>
                    <a:pt x="444" y="426"/>
                  </a:lnTo>
                  <a:lnTo>
                    <a:pt x="432" y="402"/>
                  </a:lnTo>
                  <a:lnTo>
                    <a:pt x="420" y="396"/>
                  </a:lnTo>
                  <a:lnTo>
                    <a:pt x="408" y="396"/>
                  </a:lnTo>
                  <a:lnTo>
                    <a:pt x="408" y="390"/>
                  </a:lnTo>
                  <a:lnTo>
                    <a:pt x="414" y="384"/>
                  </a:lnTo>
                  <a:lnTo>
                    <a:pt x="414" y="378"/>
                  </a:lnTo>
                  <a:lnTo>
                    <a:pt x="420" y="372"/>
                  </a:lnTo>
                  <a:lnTo>
                    <a:pt x="408" y="372"/>
                  </a:lnTo>
                  <a:lnTo>
                    <a:pt x="396" y="366"/>
                  </a:lnTo>
                  <a:lnTo>
                    <a:pt x="390" y="360"/>
                  </a:lnTo>
                  <a:lnTo>
                    <a:pt x="372" y="360"/>
                  </a:lnTo>
                  <a:lnTo>
                    <a:pt x="366" y="366"/>
                  </a:lnTo>
                  <a:lnTo>
                    <a:pt x="354" y="372"/>
                  </a:lnTo>
                  <a:lnTo>
                    <a:pt x="342" y="360"/>
                  </a:lnTo>
                  <a:lnTo>
                    <a:pt x="330" y="354"/>
                  </a:lnTo>
                  <a:lnTo>
                    <a:pt x="312" y="354"/>
                  </a:lnTo>
                  <a:lnTo>
                    <a:pt x="300" y="366"/>
                  </a:lnTo>
                  <a:lnTo>
                    <a:pt x="288" y="372"/>
                  </a:lnTo>
                  <a:lnTo>
                    <a:pt x="282" y="372"/>
                  </a:lnTo>
                  <a:lnTo>
                    <a:pt x="264" y="354"/>
                  </a:lnTo>
                  <a:lnTo>
                    <a:pt x="258" y="342"/>
                  </a:lnTo>
                  <a:lnTo>
                    <a:pt x="258" y="252"/>
                  </a:lnTo>
                  <a:lnTo>
                    <a:pt x="270" y="228"/>
                  </a:lnTo>
                  <a:lnTo>
                    <a:pt x="270" y="222"/>
                  </a:lnTo>
                  <a:lnTo>
                    <a:pt x="288" y="204"/>
                  </a:lnTo>
                  <a:lnTo>
                    <a:pt x="288" y="174"/>
                  </a:lnTo>
                  <a:lnTo>
                    <a:pt x="276" y="150"/>
                  </a:lnTo>
                  <a:lnTo>
                    <a:pt x="276" y="126"/>
                  </a:lnTo>
                  <a:lnTo>
                    <a:pt x="282" y="108"/>
                  </a:lnTo>
                  <a:lnTo>
                    <a:pt x="282" y="72"/>
                  </a:lnTo>
                  <a:lnTo>
                    <a:pt x="264" y="54"/>
                  </a:lnTo>
                  <a:lnTo>
                    <a:pt x="264" y="36"/>
                  </a:lnTo>
                  <a:lnTo>
                    <a:pt x="258" y="30"/>
                  </a:lnTo>
                  <a:lnTo>
                    <a:pt x="258" y="6"/>
                  </a:lnTo>
                  <a:lnTo>
                    <a:pt x="252" y="0"/>
                  </a:lnTo>
                  <a:lnTo>
                    <a:pt x="240" y="0"/>
                  </a:lnTo>
                  <a:lnTo>
                    <a:pt x="234" y="6"/>
                  </a:lnTo>
                  <a:lnTo>
                    <a:pt x="234" y="12"/>
                  </a:lnTo>
                  <a:lnTo>
                    <a:pt x="228" y="18"/>
                  </a:lnTo>
                  <a:lnTo>
                    <a:pt x="216" y="24"/>
                  </a:lnTo>
                  <a:lnTo>
                    <a:pt x="204" y="24"/>
                  </a:lnTo>
                  <a:lnTo>
                    <a:pt x="192" y="18"/>
                  </a:lnTo>
                  <a:lnTo>
                    <a:pt x="186" y="12"/>
                  </a:lnTo>
                  <a:lnTo>
                    <a:pt x="174" y="12"/>
                  </a:lnTo>
                  <a:lnTo>
                    <a:pt x="162" y="18"/>
                  </a:lnTo>
                  <a:lnTo>
                    <a:pt x="162" y="36"/>
                  </a:lnTo>
                  <a:lnTo>
                    <a:pt x="156" y="42"/>
                  </a:lnTo>
                  <a:lnTo>
                    <a:pt x="156" y="48"/>
                  </a:lnTo>
                  <a:lnTo>
                    <a:pt x="144" y="72"/>
                  </a:lnTo>
                  <a:lnTo>
                    <a:pt x="132" y="84"/>
                  </a:lnTo>
                  <a:lnTo>
                    <a:pt x="132" y="96"/>
                  </a:lnTo>
                  <a:lnTo>
                    <a:pt x="138" y="102"/>
                  </a:lnTo>
                  <a:lnTo>
                    <a:pt x="144" y="114"/>
                  </a:lnTo>
                  <a:lnTo>
                    <a:pt x="150" y="132"/>
                  </a:lnTo>
                  <a:lnTo>
                    <a:pt x="156" y="138"/>
                  </a:lnTo>
                  <a:lnTo>
                    <a:pt x="156" y="150"/>
                  </a:lnTo>
                  <a:lnTo>
                    <a:pt x="150" y="162"/>
                  </a:lnTo>
                  <a:lnTo>
                    <a:pt x="150" y="168"/>
                  </a:lnTo>
                  <a:lnTo>
                    <a:pt x="144" y="174"/>
                  </a:lnTo>
                  <a:lnTo>
                    <a:pt x="138" y="186"/>
                  </a:lnTo>
                  <a:lnTo>
                    <a:pt x="138" y="198"/>
                  </a:lnTo>
                  <a:lnTo>
                    <a:pt x="150" y="210"/>
                  </a:lnTo>
                  <a:lnTo>
                    <a:pt x="150" y="216"/>
                  </a:lnTo>
                  <a:lnTo>
                    <a:pt x="144" y="222"/>
                  </a:lnTo>
                  <a:lnTo>
                    <a:pt x="138" y="222"/>
                  </a:lnTo>
                  <a:lnTo>
                    <a:pt x="126" y="228"/>
                  </a:lnTo>
                  <a:lnTo>
                    <a:pt x="120" y="228"/>
                  </a:lnTo>
                  <a:lnTo>
                    <a:pt x="120" y="210"/>
                  </a:lnTo>
                  <a:lnTo>
                    <a:pt x="114" y="204"/>
                  </a:lnTo>
                  <a:lnTo>
                    <a:pt x="114" y="252"/>
                  </a:lnTo>
                  <a:lnTo>
                    <a:pt x="150" y="306"/>
                  </a:lnTo>
                  <a:lnTo>
                    <a:pt x="174" y="330"/>
                  </a:lnTo>
                  <a:lnTo>
                    <a:pt x="186" y="348"/>
                  </a:lnTo>
                  <a:lnTo>
                    <a:pt x="204" y="384"/>
                  </a:lnTo>
                  <a:lnTo>
                    <a:pt x="216" y="402"/>
                  </a:lnTo>
                  <a:lnTo>
                    <a:pt x="228" y="408"/>
                  </a:lnTo>
                  <a:lnTo>
                    <a:pt x="252" y="408"/>
                  </a:lnTo>
                  <a:lnTo>
                    <a:pt x="258" y="396"/>
                  </a:lnTo>
                  <a:lnTo>
                    <a:pt x="270" y="390"/>
                  </a:lnTo>
                  <a:lnTo>
                    <a:pt x="276" y="384"/>
                  </a:lnTo>
                  <a:lnTo>
                    <a:pt x="288" y="384"/>
                  </a:lnTo>
                  <a:lnTo>
                    <a:pt x="294" y="396"/>
                  </a:lnTo>
                  <a:lnTo>
                    <a:pt x="306" y="402"/>
                  </a:lnTo>
                  <a:lnTo>
                    <a:pt x="324" y="420"/>
                  </a:lnTo>
                  <a:lnTo>
                    <a:pt x="342" y="420"/>
                  </a:lnTo>
                  <a:lnTo>
                    <a:pt x="342" y="402"/>
                  </a:lnTo>
                  <a:lnTo>
                    <a:pt x="336" y="396"/>
                  </a:lnTo>
                  <a:lnTo>
                    <a:pt x="330" y="384"/>
                  </a:lnTo>
                  <a:close/>
                  <a:moveTo>
                    <a:pt x="258" y="432"/>
                  </a:moveTo>
                  <a:lnTo>
                    <a:pt x="246" y="426"/>
                  </a:lnTo>
                  <a:lnTo>
                    <a:pt x="204" y="426"/>
                  </a:lnTo>
                  <a:lnTo>
                    <a:pt x="234" y="468"/>
                  </a:lnTo>
                  <a:lnTo>
                    <a:pt x="258" y="534"/>
                  </a:lnTo>
                  <a:lnTo>
                    <a:pt x="270" y="528"/>
                  </a:lnTo>
                  <a:lnTo>
                    <a:pt x="276" y="516"/>
                  </a:lnTo>
                  <a:lnTo>
                    <a:pt x="282" y="510"/>
                  </a:lnTo>
                  <a:lnTo>
                    <a:pt x="282" y="486"/>
                  </a:lnTo>
                  <a:lnTo>
                    <a:pt x="276" y="480"/>
                  </a:lnTo>
                  <a:lnTo>
                    <a:pt x="270" y="468"/>
                  </a:lnTo>
                  <a:lnTo>
                    <a:pt x="270" y="450"/>
                  </a:lnTo>
                  <a:lnTo>
                    <a:pt x="264" y="438"/>
                  </a:lnTo>
                  <a:lnTo>
                    <a:pt x="258" y="432"/>
                  </a:lnTo>
                  <a:close/>
                  <a:moveTo>
                    <a:pt x="330" y="648"/>
                  </a:moveTo>
                  <a:lnTo>
                    <a:pt x="336" y="660"/>
                  </a:lnTo>
                  <a:lnTo>
                    <a:pt x="354" y="678"/>
                  </a:lnTo>
                  <a:lnTo>
                    <a:pt x="360" y="672"/>
                  </a:lnTo>
                  <a:lnTo>
                    <a:pt x="372" y="666"/>
                  </a:lnTo>
                  <a:lnTo>
                    <a:pt x="378" y="660"/>
                  </a:lnTo>
                  <a:lnTo>
                    <a:pt x="384" y="660"/>
                  </a:lnTo>
                  <a:lnTo>
                    <a:pt x="390" y="666"/>
                  </a:lnTo>
                  <a:lnTo>
                    <a:pt x="390" y="696"/>
                  </a:lnTo>
                  <a:lnTo>
                    <a:pt x="402" y="708"/>
                  </a:lnTo>
                  <a:lnTo>
                    <a:pt x="396" y="720"/>
                  </a:lnTo>
                  <a:lnTo>
                    <a:pt x="390" y="726"/>
                  </a:lnTo>
                  <a:lnTo>
                    <a:pt x="372" y="762"/>
                  </a:lnTo>
                  <a:lnTo>
                    <a:pt x="372" y="786"/>
                  </a:lnTo>
                  <a:lnTo>
                    <a:pt x="378" y="792"/>
                  </a:lnTo>
                  <a:lnTo>
                    <a:pt x="384" y="804"/>
                  </a:lnTo>
                  <a:lnTo>
                    <a:pt x="396" y="804"/>
                  </a:lnTo>
                  <a:lnTo>
                    <a:pt x="408" y="798"/>
                  </a:lnTo>
                  <a:lnTo>
                    <a:pt x="420" y="798"/>
                  </a:lnTo>
                  <a:lnTo>
                    <a:pt x="432" y="792"/>
                  </a:lnTo>
                  <a:lnTo>
                    <a:pt x="438" y="786"/>
                  </a:lnTo>
                  <a:lnTo>
                    <a:pt x="438" y="768"/>
                  </a:lnTo>
                  <a:lnTo>
                    <a:pt x="432" y="756"/>
                  </a:lnTo>
                  <a:lnTo>
                    <a:pt x="426" y="738"/>
                  </a:lnTo>
                  <a:lnTo>
                    <a:pt x="426" y="726"/>
                  </a:lnTo>
                  <a:lnTo>
                    <a:pt x="432" y="714"/>
                  </a:lnTo>
                  <a:lnTo>
                    <a:pt x="444" y="678"/>
                  </a:lnTo>
                  <a:lnTo>
                    <a:pt x="444" y="660"/>
                  </a:lnTo>
                  <a:lnTo>
                    <a:pt x="438" y="648"/>
                  </a:lnTo>
                  <a:lnTo>
                    <a:pt x="432" y="642"/>
                  </a:lnTo>
                  <a:lnTo>
                    <a:pt x="426" y="642"/>
                  </a:lnTo>
                  <a:lnTo>
                    <a:pt x="414" y="654"/>
                  </a:lnTo>
                  <a:lnTo>
                    <a:pt x="402" y="660"/>
                  </a:lnTo>
                  <a:lnTo>
                    <a:pt x="396" y="660"/>
                  </a:lnTo>
                  <a:lnTo>
                    <a:pt x="396" y="648"/>
                  </a:lnTo>
                  <a:lnTo>
                    <a:pt x="408" y="624"/>
                  </a:lnTo>
                  <a:lnTo>
                    <a:pt x="408" y="612"/>
                  </a:lnTo>
                  <a:lnTo>
                    <a:pt x="414" y="600"/>
                  </a:lnTo>
                  <a:lnTo>
                    <a:pt x="414" y="594"/>
                  </a:lnTo>
                  <a:lnTo>
                    <a:pt x="408" y="588"/>
                  </a:lnTo>
                  <a:lnTo>
                    <a:pt x="372" y="570"/>
                  </a:lnTo>
                  <a:lnTo>
                    <a:pt x="366" y="564"/>
                  </a:lnTo>
                  <a:lnTo>
                    <a:pt x="330" y="564"/>
                  </a:lnTo>
                  <a:lnTo>
                    <a:pt x="324" y="570"/>
                  </a:lnTo>
                  <a:lnTo>
                    <a:pt x="324" y="576"/>
                  </a:lnTo>
                  <a:lnTo>
                    <a:pt x="330" y="582"/>
                  </a:lnTo>
                  <a:lnTo>
                    <a:pt x="336" y="582"/>
                  </a:lnTo>
                  <a:lnTo>
                    <a:pt x="342" y="594"/>
                  </a:lnTo>
                  <a:lnTo>
                    <a:pt x="342" y="600"/>
                  </a:lnTo>
                  <a:lnTo>
                    <a:pt x="336" y="606"/>
                  </a:lnTo>
                  <a:lnTo>
                    <a:pt x="336" y="618"/>
                  </a:lnTo>
                  <a:lnTo>
                    <a:pt x="330" y="630"/>
                  </a:lnTo>
                  <a:lnTo>
                    <a:pt x="330" y="648"/>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51" name="Peru">
              <a:extLst>
                <a:ext uri="{FF2B5EF4-FFF2-40B4-BE49-F238E27FC236}">
                  <a16:creationId xmlns:a16="http://schemas.microsoft.com/office/drawing/2014/main" id="{A5CA4476-FA83-F76C-7582-635D74CB09F1}"/>
                </a:ext>
              </a:extLst>
            </p:cNvPr>
            <p:cNvSpPr>
              <a:spLocks/>
            </p:cNvSpPr>
            <p:nvPr/>
          </p:nvSpPr>
          <p:spPr bwMode="gray">
            <a:xfrm>
              <a:off x="1885950" y="4076701"/>
              <a:ext cx="377825" cy="600075"/>
            </a:xfrm>
            <a:custGeom>
              <a:avLst/>
              <a:gdLst>
                <a:gd name="T0" fmla="*/ 2147483647 w 942"/>
                <a:gd name="T1" fmla="*/ 2147483647 h 1488"/>
                <a:gd name="T2" fmla="*/ 2147483647 w 942"/>
                <a:gd name="T3" fmla="*/ 2147483647 h 1488"/>
                <a:gd name="T4" fmla="*/ 2147483647 w 942"/>
                <a:gd name="T5" fmla="*/ 2147483647 h 1488"/>
                <a:gd name="T6" fmla="*/ 2147483647 w 942"/>
                <a:gd name="T7" fmla="*/ 2147483647 h 1488"/>
                <a:gd name="T8" fmla="*/ 2147483647 w 942"/>
                <a:gd name="T9" fmla="*/ 2147483647 h 1488"/>
                <a:gd name="T10" fmla="*/ 2147483647 w 942"/>
                <a:gd name="T11" fmla="*/ 2147483647 h 1488"/>
                <a:gd name="T12" fmla="*/ 2147483647 w 942"/>
                <a:gd name="T13" fmla="*/ 2147483647 h 1488"/>
                <a:gd name="T14" fmla="*/ 2147483647 w 942"/>
                <a:gd name="T15" fmla="*/ 2147483647 h 1488"/>
                <a:gd name="T16" fmla="*/ 2147483647 w 942"/>
                <a:gd name="T17" fmla="*/ 2147483647 h 1488"/>
                <a:gd name="T18" fmla="*/ 2147483647 w 942"/>
                <a:gd name="T19" fmla="*/ 2147483647 h 1488"/>
                <a:gd name="T20" fmla="*/ 2147483647 w 942"/>
                <a:gd name="T21" fmla="*/ 2147483647 h 1488"/>
                <a:gd name="T22" fmla="*/ 2147483647 w 942"/>
                <a:gd name="T23" fmla="*/ 2147483647 h 1488"/>
                <a:gd name="T24" fmla="*/ 2147483647 w 942"/>
                <a:gd name="T25" fmla="*/ 2147483647 h 1488"/>
                <a:gd name="T26" fmla="*/ 2147483647 w 942"/>
                <a:gd name="T27" fmla="*/ 2147483647 h 1488"/>
                <a:gd name="T28" fmla="*/ 2147483647 w 942"/>
                <a:gd name="T29" fmla="*/ 2147483647 h 1488"/>
                <a:gd name="T30" fmla="*/ 2147483647 w 942"/>
                <a:gd name="T31" fmla="*/ 2147483647 h 1488"/>
                <a:gd name="T32" fmla="*/ 2147483647 w 942"/>
                <a:gd name="T33" fmla="*/ 2147483647 h 1488"/>
                <a:gd name="T34" fmla="*/ 2147483647 w 942"/>
                <a:gd name="T35" fmla="*/ 2147483647 h 1488"/>
                <a:gd name="T36" fmla="*/ 2147483647 w 942"/>
                <a:gd name="T37" fmla="*/ 2147483647 h 1488"/>
                <a:gd name="T38" fmla="*/ 2147483647 w 942"/>
                <a:gd name="T39" fmla="*/ 2147483647 h 1488"/>
                <a:gd name="T40" fmla="*/ 2147483647 w 942"/>
                <a:gd name="T41" fmla="*/ 2147483647 h 1488"/>
                <a:gd name="T42" fmla="*/ 2147483647 w 942"/>
                <a:gd name="T43" fmla="*/ 2147483647 h 1488"/>
                <a:gd name="T44" fmla="*/ 2147483647 w 942"/>
                <a:gd name="T45" fmla="*/ 2147483647 h 1488"/>
                <a:gd name="T46" fmla="*/ 2147483647 w 942"/>
                <a:gd name="T47" fmla="*/ 2147483647 h 1488"/>
                <a:gd name="T48" fmla="*/ 2147483647 w 942"/>
                <a:gd name="T49" fmla="*/ 2147483647 h 1488"/>
                <a:gd name="T50" fmla="*/ 2147483647 w 942"/>
                <a:gd name="T51" fmla="*/ 2147483647 h 1488"/>
                <a:gd name="T52" fmla="*/ 2147483647 w 942"/>
                <a:gd name="T53" fmla="*/ 2147483647 h 1488"/>
                <a:gd name="T54" fmla="*/ 2147483647 w 942"/>
                <a:gd name="T55" fmla="*/ 2147483647 h 1488"/>
                <a:gd name="T56" fmla="*/ 2147483647 w 942"/>
                <a:gd name="T57" fmla="*/ 2147483647 h 1488"/>
                <a:gd name="T58" fmla="*/ 2147483647 w 942"/>
                <a:gd name="T59" fmla="*/ 2147483647 h 1488"/>
                <a:gd name="T60" fmla="*/ 2147483647 w 942"/>
                <a:gd name="T61" fmla="*/ 2147483647 h 1488"/>
                <a:gd name="T62" fmla="*/ 2147483647 w 942"/>
                <a:gd name="T63" fmla="*/ 0 h 1488"/>
                <a:gd name="T64" fmla="*/ 2147483647 w 942"/>
                <a:gd name="T65" fmla="*/ 2147483647 h 1488"/>
                <a:gd name="T66" fmla="*/ 2147483647 w 942"/>
                <a:gd name="T67" fmla="*/ 2147483647 h 1488"/>
                <a:gd name="T68" fmla="*/ 2147483647 w 942"/>
                <a:gd name="T69" fmla="*/ 2147483647 h 1488"/>
                <a:gd name="T70" fmla="*/ 2147483647 w 942"/>
                <a:gd name="T71" fmla="*/ 2147483647 h 1488"/>
                <a:gd name="T72" fmla="*/ 2147483647 w 942"/>
                <a:gd name="T73" fmla="*/ 2147483647 h 1488"/>
                <a:gd name="T74" fmla="*/ 2147483647 w 942"/>
                <a:gd name="T75" fmla="*/ 2147483647 h 1488"/>
                <a:gd name="T76" fmla="*/ 2147483647 w 942"/>
                <a:gd name="T77" fmla="*/ 2147483647 h 1488"/>
                <a:gd name="T78" fmla="*/ 2147483647 w 942"/>
                <a:gd name="T79" fmla="*/ 2147483647 h 1488"/>
                <a:gd name="T80" fmla="*/ 2147483647 w 942"/>
                <a:gd name="T81" fmla="*/ 2147483647 h 1488"/>
                <a:gd name="T82" fmla="*/ 2147483647 w 942"/>
                <a:gd name="T83" fmla="*/ 2147483647 h 1488"/>
                <a:gd name="T84" fmla="*/ 0 w 942"/>
                <a:gd name="T85" fmla="*/ 2147483647 h 1488"/>
                <a:gd name="T86" fmla="*/ 2147483647 w 942"/>
                <a:gd name="T87" fmla="*/ 2147483647 h 1488"/>
                <a:gd name="T88" fmla="*/ 2147483647 w 942"/>
                <a:gd name="T89" fmla="*/ 2147483647 h 1488"/>
                <a:gd name="T90" fmla="*/ 2147483647 w 942"/>
                <a:gd name="T91" fmla="*/ 2147483647 h 1488"/>
                <a:gd name="T92" fmla="*/ 2147483647 w 942"/>
                <a:gd name="T93" fmla="*/ 2147483647 h 1488"/>
                <a:gd name="T94" fmla="*/ 2147483647 w 942"/>
                <a:gd name="T95" fmla="*/ 2147483647 h 1488"/>
                <a:gd name="T96" fmla="*/ 2147483647 w 942"/>
                <a:gd name="T97" fmla="*/ 2147483647 h 1488"/>
                <a:gd name="T98" fmla="*/ 2147483647 w 942"/>
                <a:gd name="T99" fmla="*/ 2147483647 h 1488"/>
                <a:gd name="T100" fmla="*/ 2147483647 w 942"/>
                <a:gd name="T101" fmla="*/ 2147483647 h 1488"/>
                <a:gd name="T102" fmla="*/ 2147483647 w 942"/>
                <a:gd name="T103" fmla="*/ 2147483647 h 1488"/>
                <a:gd name="T104" fmla="*/ 2147483647 w 942"/>
                <a:gd name="T105" fmla="*/ 2147483647 h 1488"/>
                <a:gd name="T106" fmla="*/ 2147483647 w 942"/>
                <a:gd name="T107" fmla="*/ 2147483647 h 1488"/>
                <a:gd name="T108" fmla="*/ 2147483647 w 942"/>
                <a:gd name="T109" fmla="*/ 2147483647 h 1488"/>
                <a:gd name="T110" fmla="*/ 2147483647 w 942"/>
                <a:gd name="T111" fmla="*/ 2147483647 h 1488"/>
                <a:gd name="T112" fmla="*/ 2147483647 w 942"/>
                <a:gd name="T113" fmla="*/ 2147483647 h 1488"/>
                <a:gd name="T114" fmla="*/ 2147483647 w 942"/>
                <a:gd name="T115" fmla="*/ 2147483647 h 1488"/>
                <a:gd name="T116" fmla="*/ 2147483647 w 942"/>
                <a:gd name="T117" fmla="*/ 2147483647 h 1488"/>
                <a:gd name="T118" fmla="*/ 2147483647 w 942"/>
                <a:gd name="T119" fmla="*/ 2147483647 h 1488"/>
                <a:gd name="T120" fmla="*/ 2147483647 w 942"/>
                <a:gd name="T121" fmla="*/ 2147483647 h 14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42"/>
                <a:gd name="T184" fmla="*/ 0 h 1488"/>
                <a:gd name="T185" fmla="*/ 942 w 942"/>
                <a:gd name="T186" fmla="*/ 1488 h 14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42" h="1488">
                  <a:moveTo>
                    <a:pt x="930" y="1320"/>
                  </a:moveTo>
                  <a:lnTo>
                    <a:pt x="924" y="1314"/>
                  </a:lnTo>
                  <a:lnTo>
                    <a:pt x="912" y="1308"/>
                  </a:lnTo>
                  <a:lnTo>
                    <a:pt x="888" y="1284"/>
                  </a:lnTo>
                  <a:lnTo>
                    <a:pt x="864" y="1284"/>
                  </a:lnTo>
                  <a:lnTo>
                    <a:pt x="858" y="1278"/>
                  </a:lnTo>
                  <a:lnTo>
                    <a:pt x="870" y="1260"/>
                  </a:lnTo>
                  <a:lnTo>
                    <a:pt x="870" y="1230"/>
                  </a:lnTo>
                  <a:lnTo>
                    <a:pt x="882" y="1230"/>
                  </a:lnTo>
                  <a:lnTo>
                    <a:pt x="906" y="1254"/>
                  </a:lnTo>
                  <a:lnTo>
                    <a:pt x="918" y="1236"/>
                  </a:lnTo>
                  <a:lnTo>
                    <a:pt x="918" y="1230"/>
                  </a:lnTo>
                  <a:lnTo>
                    <a:pt x="912" y="1224"/>
                  </a:lnTo>
                  <a:lnTo>
                    <a:pt x="906" y="1212"/>
                  </a:lnTo>
                  <a:lnTo>
                    <a:pt x="900" y="1194"/>
                  </a:lnTo>
                  <a:lnTo>
                    <a:pt x="912" y="1170"/>
                  </a:lnTo>
                  <a:lnTo>
                    <a:pt x="924" y="1158"/>
                  </a:lnTo>
                  <a:lnTo>
                    <a:pt x="930" y="1146"/>
                  </a:lnTo>
                  <a:lnTo>
                    <a:pt x="930" y="1140"/>
                  </a:lnTo>
                  <a:lnTo>
                    <a:pt x="924" y="1128"/>
                  </a:lnTo>
                  <a:lnTo>
                    <a:pt x="912" y="1116"/>
                  </a:lnTo>
                  <a:lnTo>
                    <a:pt x="906" y="1116"/>
                  </a:lnTo>
                  <a:lnTo>
                    <a:pt x="924" y="1086"/>
                  </a:lnTo>
                  <a:lnTo>
                    <a:pt x="912" y="1038"/>
                  </a:lnTo>
                  <a:lnTo>
                    <a:pt x="918" y="1032"/>
                  </a:lnTo>
                  <a:lnTo>
                    <a:pt x="924" y="1020"/>
                  </a:lnTo>
                  <a:lnTo>
                    <a:pt x="930" y="1014"/>
                  </a:lnTo>
                  <a:lnTo>
                    <a:pt x="930" y="1002"/>
                  </a:lnTo>
                  <a:lnTo>
                    <a:pt x="918" y="978"/>
                  </a:lnTo>
                  <a:lnTo>
                    <a:pt x="906" y="960"/>
                  </a:lnTo>
                  <a:lnTo>
                    <a:pt x="894" y="948"/>
                  </a:lnTo>
                  <a:lnTo>
                    <a:pt x="882" y="930"/>
                  </a:lnTo>
                  <a:lnTo>
                    <a:pt x="870" y="918"/>
                  </a:lnTo>
                  <a:lnTo>
                    <a:pt x="864" y="900"/>
                  </a:lnTo>
                  <a:lnTo>
                    <a:pt x="864" y="882"/>
                  </a:lnTo>
                  <a:lnTo>
                    <a:pt x="828" y="882"/>
                  </a:lnTo>
                  <a:lnTo>
                    <a:pt x="822" y="888"/>
                  </a:lnTo>
                  <a:lnTo>
                    <a:pt x="816" y="888"/>
                  </a:lnTo>
                  <a:lnTo>
                    <a:pt x="816" y="894"/>
                  </a:lnTo>
                  <a:lnTo>
                    <a:pt x="804" y="894"/>
                  </a:lnTo>
                  <a:lnTo>
                    <a:pt x="798" y="888"/>
                  </a:lnTo>
                  <a:lnTo>
                    <a:pt x="798" y="882"/>
                  </a:lnTo>
                  <a:lnTo>
                    <a:pt x="786" y="888"/>
                  </a:lnTo>
                  <a:lnTo>
                    <a:pt x="786" y="858"/>
                  </a:lnTo>
                  <a:lnTo>
                    <a:pt x="780" y="840"/>
                  </a:lnTo>
                  <a:lnTo>
                    <a:pt x="780" y="828"/>
                  </a:lnTo>
                  <a:lnTo>
                    <a:pt x="786" y="816"/>
                  </a:lnTo>
                  <a:lnTo>
                    <a:pt x="786" y="804"/>
                  </a:lnTo>
                  <a:lnTo>
                    <a:pt x="792" y="798"/>
                  </a:lnTo>
                  <a:lnTo>
                    <a:pt x="792" y="780"/>
                  </a:lnTo>
                  <a:lnTo>
                    <a:pt x="786" y="768"/>
                  </a:lnTo>
                  <a:lnTo>
                    <a:pt x="786" y="756"/>
                  </a:lnTo>
                  <a:lnTo>
                    <a:pt x="732" y="804"/>
                  </a:lnTo>
                  <a:lnTo>
                    <a:pt x="672" y="810"/>
                  </a:lnTo>
                  <a:lnTo>
                    <a:pt x="672" y="804"/>
                  </a:lnTo>
                  <a:lnTo>
                    <a:pt x="666" y="798"/>
                  </a:lnTo>
                  <a:lnTo>
                    <a:pt x="660" y="786"/>
                  </a:lnTo>
                  <a:lnTo>
                    <a:pt x="660" y="774"/>
                  </a:lnTo>
                  <a:lnTo>
                    <a:pt x="654" y="768"/>
                  </a:lnTo>
                  <a:lnTo>
                    <a:pt x="648" y="768"/>
                  </a:lnTo>
                  <a:lnTo>
                    <a:pt x="636" y="762"/>
                  </a:lnTo>
                  <a:lnTo>
                    <a:pt x="594" y="762"/>
                  </a:lnTo>
                  <a:lnTo>
                    <a:pt x="600" y="756"/>
                  </a:lnTo>
                  <a:lnTo>
                    <a:pt x="612" y="750"/>
                  </a:lnTo>
                  <a:lnTo>
                    <a:pt x="618" y="738"/>
                  </a:lnTo>
                  <a:lnTo>
                    <a:pt x="624" y="732"/>
                  </a:lnTo>
                  <a:lnTo>
                    <a:pt x="600" y="708"/>
                  </a:lnTo>
                  <a:lnTo>
                    <a:pt x="588" y="702"/>
                  </a:lnTo>
                  <a:lnTo>
                    <a:pt x="576" y="690"/>
                  </a:lnTo>
                  <a:lnTo>
                    <a:pt x="564" y="666"/>
                  </a:lnTo>
                  <a:lnTo>
                    <a:pt x="558" y="660"/>
                  </a:lnTo>
                  <a:lnTo>
                    <a:pt x="558" y="654"/>
                  </a:lnTo>
                  <a:lnTo>
                    <a:pt x="552" y="630"/>
                  </a:lnTo>
                  <a:lnTo>
                    <a:pt x="540" y="624"/>
                  </a:lnTo>
                  <a:lnTo>
                    <a:pt x="534" y="618"/>
                  </a:lnTo>
                  <a:lnTo>
                    <a:pt x="534" y="606"/>
                  </a:lnTo>
                  <a:lnTo>
                    <a:pt x="540" y="600"/>
                  </a:lnTo>
                  <a:lnTo>
                    <a:pt x="552" y="594"/>
                  </a:lnTo>
                  <a:lnTo>
                    <a:pt x="546" y="588"/>
                  </a:lnTo>
                  <a:lnTo>
                    <a:pt x="546" y="564"/>
                  </a:lnTo>
                  <a:lnTo>
                    <a:pt x="552" y="552"/>
                  </a:lnTo>
                  <a:lnTo>
                    <a:pt x="582" y="522"/>
                  </a:lnTo>
                  <a:lnTo>
                    <a:pt x="588" y="528"/>
                  </a:lnTo>
                  <a:lnTo>
                    <a:pt x="594" y="528"/>
                  </a:lnTo>
                  <a:lnTo>
                    <a:pt x="588" y="522"/>
                  </a:lnTo>
                  <a:lnTo>
                    <a:pt x="588" y="504"/>
                  </a:lnTo>
                  <a:lnTo>
                    <a:pt x="582" y="498"/>
                  </a:lnTo>
                  <a:lnTo>
                    <a:pt x="582" y="486"/>
                  </a:lnTo>
                  <a:lnTo>
                    <a:pt x="600" y="468"/>
                  </a:lnTo>
                  <a:lnTo>
                    <a:pt x="600" y="414"/>
                  </a:lnTo>
                  <a:lnTo>
                    <a:pt x="624" y="414"/>
                  </a:lnTo>
                  <a:lnTo>
                    <a:pt x="624" y="408"/>
                  </a:lnTo>
                  <a:lnTo>
                    <a:pt x="630" y="402"/>
                  </a:lnTo>
                  <a:lnTo>
                    <a:pt x="630" y="396"/>
                  </a:lnTo>
                  <a:lnTo>
                    <a:pt x="642" y="384"/>
                  </a:lnTo>
                  <a:lnTo>
                    <a:pt x="654" y="378"/>
                  </a:lnTo>
                  <a:lnTo>
                    <a:pt x="660" y="372"/>
                  </a:lnTo>
                  <a:lnTo>
                    <a:pt x="672" y="366"/>
                  </a:lnTo>
                  <a:lnTo>
                    <a:pt x="702" y="366"/>
                  </a:lnTo>
                  <a:lnTo>
                    <a:pt x="708" y="354"/>
                  </a:lnTo>
                  <a:lnTo>
                    <a:pt x="738" y="360"/>
                  </a:lnTo>
                  <a:lnTo>
                    <a:pt x="744" y="354"/>
                  </a:lnTo>
                  <a:lnTo>
                    <a:pt x="750" y="342"/>
                  </a:lnTo>
                  <a:lnTo>
                    <a:pt x="756" y="336"/>
                  </a:lnTo>
                  <a:lnTo>
                    <a:pt x="774" y="336"/>
                  </a:lnTo>
                  <a:lnTo>
                    <a:pt x="786" y="348"/>
                  </a:lnTo>
                  <a:lnTo>
                    <a:pt x="786" y="354"/>
                  </a:lnTo>
                  <a:lnTo>
                    <a:pt x="804" y="354"/>
                  </a:lnTo>
                  <a:lnTo>
                    <a:pt x="816" y="342"/>
                  </a:lnTo>
                  <a:lnTo>
                    <a:pt x="798" y="330"/>
                  </a:lnTo>
                  <a:lnTo>
                    <a:pt x="786" y="312"/>
                  </a:lnTo>
                  <a:lnTo>
                    <a:pt x="768" y="312"/>
                  </a:lnTo>
                  <a:lnTo>
                    <a:pt x="762" y="306"/>
                  </a:lnTo>
                  <a:lnTo>
                    <a:pt x="762" y="288"/>
                  </a:lnTo>
                  <a:lnTo>
                    <a:pt x="774" y="264"/>
                  </a:lnTo>
                  <a:lnTo>
                    <a:pt x="774" y="258"/>
                  </a:lnTo>
                  <a:lnTo>
                    <a:pt x="780" y="252"/>
                  </a:lnTo>
                  <a:lnTo>
                    <a:pt x="786" y="252"/>
                  </a:lnTo>
                  <a:lnTo>
                    <a:pt x="792" y="246"/>
                  </a:lnTo>
                  <a:lnTo>
                    <a:pt x="798" y="234"/>
                  </a:lnTo>
                  <a:lnTo>
                    <a:pt x="798" y="216"/>
                  </a:lnTo>
                  <a:lnTo>
                    <a:pt x="792" y="210"/>
                  </a:lnTo>
                  <a:lnTo>
                    <a:pt x="780" y="204"/>
                  </a:lnTo>
                  <a:lnTo>
                    <a:pt x="756" y="204"/>
                  </a:lnTo>
                  <a:lnTo>
                    <a:pt x="750" y="198"/>
                  </a:lnTo>
                  <a:lnTo>
                    <a:pt x="744" y="186"/>
                  </a:lnTo>
                  <a:lnTo>
                    <a:pt x="744" y="180"/>
                  </a:lnTo>
                  <a:lnTo>
                    <a:pt x="732" y="180"/>
                  </a:lnTo>
                  <a:lnTo>
                    <a:pt x="726" y="186"/>
                  </a:lnTo>
                  <a:lnTo>
                    <a:pt x="714" y="192"/>
                  </a:lnTo>
                  <a:lnTo>
                    <a:pt x="702" y="192"/>
                  </a:lnTo>
                  <a:lnTo>
                    <a:pt x="696" y="186"/>
                  </a:lnTo>
                  <a:lnTo>
                    <a:pt x="690" y="186"/>
                  </a:lnTo>
                  <a:lnTo>
                    <a:pt x="684" y="180"/>
                  </a:lnTo>
                  <a:lnTo>
                    <a:pt x="660" y="180"/>
                  </a:lnTo>
                  <a:lnTo>
                    <a:pt x="648" y="192"/>
                  </a:lnTo>
                  <a:lnTo>
                    <a:pt x="648" y="204"/>
                  </a:lnTo>
                  <a:lnTo>
                    <a:pt x="612" y="204"/>
                  </a:lnTo>
                  <a:lnTo>
                    <a:pt x="588" y="198"/>
                  </a:lnTo>
                  <a:lnTo>
                    <a:pt x="576" y="192"/>
                  </a:lnTo>
                  <a:lnTo>
                    <a:pt x="576" y="168"/>
                  </a:lnTo>
                  <a:lnTo>
                    <a:pt x="582" y="162"/>
                  </a:lnTo>
                  <a:lnTo>
                    <a:pt x="582" y="156"/>
                  </a:lnTo>
                  <a:lnTo>
                    <a:pt x="576" y="150"/>
                  </a:lnTo>
                  <a:lnTo>
                    <a:pt x="564" y="144"/>
                  </a:lnTo>
                  <a:lnTo>
                    <a:pt x="552" y="144"/>
                  </a:lnTo>
                  <a:lnTo>
                    <a:pt x="552" y="138"/>
                  </a:lnTo>
                  <a:lnTo>
                    <a:pt x="546" y="132"/>
                  </a:lnTo>
                  <a:lnTo>
                    <a:pt x="546" y="108"/>
                  </a:lnTo>
                  <a:lnTo>
                    <a:pt x="540" y="102"/>
                  </a:lnTo>
                  <a:lnTo>
                    <a:pt x="528" y="102"/>
                  </a:lnTo>
                  <a:lnTo>
                    <a:pt x="516" y="84"/>
                  </a:lnTo>
                  <a:lnTo>
                    <a:pt x="498" y="84"/>
                  </a:lnTo>
                  <a:lnTo>
                    <a:pt x="486" y="48"/>
                  </a:lnTo>
                  <a:lnTo>
                    <a:pt x="480" y="42"/>
                  </a:lnTo>
                  <a:lnTo>
                    <a:pt x="468" y="36"/>
                  </a:lnTo>
                  <a:lnTo>
                    <a:pt x="450" y="18"/>
                  </a:lnTo>
                  <a:lnTo>
                    <a:pt x="438" y="12"/>
                  </a:lnTo>
                  <a:lnTo>
                    <a:pt x="426" y="0"/>
                  </a:lnTo>
                  <a:lnTo>
                    <a:pt x="396" y="0"/>
                  </a:lnTo>
                  <a:lnTo>
                    <a:pt x="414" y="0"/>
                  </a:lnTo>
                  <a:lnTo>
                    <a:pt x="414" y="24"/>
                  </a:lnTo>
                  <a:lnTo>
                    <a:pt x="408" y="24"/>
                  </a:lnTo>
                  <a:lnTo>
                    <a:pt x="408" y="30"/>
                  </a:lnTo>
                  <a:lnTo>
                    <a:pt x="402" y="30"/>
                  </a:lnTo>
                  <a:lnTo>
                    <a:pt x="426" y="48"/>
                  </a:lnTo>
                  <a:lnTo>
                    <a:pt x="426" y="78"/>
                  </a:lnTo>
                  <a:lnTo>
                    <a:pt x="414" y="84"/>
                  </a:lnTo>
                  <a:lnTo>
                    <a:pt x="402" y="126"/>
                  </a:lnTo>
                  <a:lnTo>
                    <a:pt x="396" y="138"/>
                  </a:lnTo>
                  <a:lnTo>
                    <a:pt x="384" y="150"/>
                  </a:lnTo>
                  <a:lnTo>
                    <a:pt x="378" y="162"/>
                  </a:lnTo>
                  <a:lnTo>
                    <a:pt x="366" y="174"/>
                  </a:lnTo>
                  <a:lnTo>
                    <a:pt x="354" y="192"/>
                  </a:lnTo>
                  <a:lnTo>
                    <a:pt x="336" y="204"/>
                  </a:lnTo>
                  <a:lnTo>
                    <a:pt x="276" y="234"/>
                  </a:lnTo>
                  <a:lnTo>
                    <a:pt x="258" y="240"/>
                  </a:lnTo>
                  <a:lnTo>
                    <a:pt x="240" y="252"/>
                  </a:lnTo>
                  <a:lnTo>
                    <a:pt x="222" y="270"/>
                  </a:lnTo>
                  <a:lnTo>
                    <a:pt x="222" y="276"/>
                  </a:lnTo>
                  <a:lnTo>
                    <a:pt x="210" y="282"/>
                  </a:lnTo>
                  <a:lnTo>
                    <a:pt x="210" y="300"/>
                  </a:lnTo>
                  <a:lnTo>
                    <a:pt x="198" y="312"/>
                  </a:lnTo>
                  <a:lnTo>
                    <a:pt x="198" y="336"/>
                  </a:lnTo>
                  <a:lnTo>
                    <a:pt x="192" y="348"/>
                  </a:lnTo>
                  <a:lnTo>
                    <a:pt x="192" y="378"/>
                  </a:lnTo>
                  <a:lnTo>
                    <a:pt x="174" y="378"/>
                  </a:lnTo>
                  <a:lnTo>
                    <a:pt x="168" y="384"/>
                  </a:lnTo>
                  <a:lnTo>
                    <a:pt x="168" y="390"/>
                  </a:lnTo>
                  <a:lnTo>
                    <a:pt x="162" y="396"/>
                  </a:lnTo>
                  <a:lnTo>
                    <a:pt x="162" y="402"/>
                  </a:lnTo>
                  <a:lnTo>
                    <a:pt x="144" y="402"/>
                  </a:lnTo>
                  <a:lnTo>
                    <a:pt x="138" y="390"/>
                  </a:lnTo>
                  <a:lnTo>
                    <a:pt x="138" y="372"/>
                  </a:lnTo>
                  <a:lnTo>
                    <a:pt x="132" y="366"/>
                  </a:lnTo>
                  <a:lnTo>
                    <a:pt x="132" y="360"/>
                  </a:lnTo>
                  <a:lnTo>
                    <a:pt x="102" y="360"/>
                  </a:lnTo>
                  <a:lnTo>
                    <a:pt x="90" y="348"/>
                  </a:lnTo>
                  <a:lnTo>
                    <a:pt x="78" y="360"/>
                  </a:lnTo>
                  <a:lnTo>
                    <a:pt x="66" y="366"/>
                  </a:lnTo>
                  <a:lnTo>
                    <a:pt x="60" y="366"/>
                  </a:lnTo>
                  <a:lnTo>
                    <a:pt x="54" y="360"/>
                  </a:lnTo>
                  <a:lnTo>
                    <a:pt x="66" y="348"/>
                  </a:lnTo>
                  <a:lnTo>
                    <a:pt x="54" y="336"/>
                  </a:lnTo>
                  <a:lnTo>
                    <a:pt x="60" y="330"/>
                  </a:lnTo>
                  <a:lnTo>
                    <a:pt x="66" y="318"/>
                  </a:lnTo>
                  <a:lnTo>
                    <a:pt x="78" y="312"/>
                  </a:lnTo>
                  <a:lnTo>
                    <a:pt x="84" y="300"/>
                  </a:lnTo>
                  <a:lnTo>
                    <a:pt x="90" y="294"/>
                  </a:lnTo>
                  <a:lnTo>
                    <a:pt x="90" y="288"/>
                  </a:lnTo>
                  <a:lnTo>
                    <a:pt x="84" y="288"/>
                  </a:lnTo>
                  <a:lnTo>
                    <a:pt x="72" y="282"/>
                  </a:lnTo>
                  <a:lnTo>
                    <a:pt x="66" y="282"/>
                  </a:lnTo>
                  <a:lnTo>
                    <a:pt x="6" y="342"/>
                  </a:lnTo>
                  <a:lnTo>
                    <a:pt x="0" y="354"/>
                  </a:lnTo>
                  <a:lnTo>
                    <a:pt x="0" y="390"/>
                  </a:lnTo>
                  <a:lnTo>
                    <a:pt x="6" y="396"/>
                  </a:lnTo>
                  <a:lnTo>
                    <a:pt x="18" y="396"/>
                  </a:lnTo>
                  <a:lnTo>
                    <a:pt x="12" y="420"/>
                  </a:lnTo>
                  <a:lnTo>
                    <a:pt x="36" y="444"/>
                  </a:lnTo>
                  <a:lnTo>
                    <a:pt x="36" y="462"/>
                  </a:lnTo>
                  <a:lnTo>
                    <a:pt x="12" y="486"/>
                  </a:lnTo>
                  <a:lnTo>
                    <a:pt x="12" y="492"/>
                  </a:lnTo>
                  <a:lnTo>
                    <a:pt x="18" y="504"/>
                  </a:lnTo>
                  <a:lnTo>
                    <a:pt x="24" y="510"/>
                  </a:lnTo>
                  <a:lnTo>
                    <a:pt x="36" y="516"/>
                  </a:lnTo>
                  <a:lnTo>
                    <a:pt x="54" y="522"/>
                  </a:lnTo>
                  <a:lnTo>
                    <a:pt x="66" y="522"/>
                  </a:lnTo>
                  <a:lnTo>
                    <a:pt x="108" y="564"/>
                  </a:lnTo>
                  <a:lnTo>
                    <a:pt x="114" y="576"/>
                  </a:lnTo>
                  <a:lnTo>
                    <a:pt x="132" y="594"/>
                  </a:lnTo>
                  <a:lnTo>
                    <a:pt x="138" y="612"/>
                  </a:lnTo>
                  <a:lnTo>
                    <a:pt x="144" y="624"/>
                  </a:lnTo>
                  <a:lnTo>
                    <a:pt x="144" y="642"/>
                  </a:lnTo>
                  <a:lnTo>
                    <a:pt x="150" y="648"/>
                  </a:lnTo>
                  <a:lnTo>
                    <a:pt x="156" y="660"/>
                  </a:lnTo>
                  <a:lnTo>
                    <a:pt x="168" y="666"/>
                  </a:lnTo>
                  <a:lnTo>
                    <a:pt x="174" y="678"/>
                  </a:lnTo>
                  <a:lnTo>
                    <a:pt x="192" y="696"/>
                  </a:lnTo>
                  <a:lnTo>
                    <a:pt x="204" y="720"/>
                  </a:lnTo>
                  <a:lnTo>
                    <a:pt x="216" y="732"/>
                  </a:lnTo>
                  <a:lnTo>
                    <a:pt x="222" y="744"/>
                  </a:lnTo>
                  <a:lnTo>
                    <a:pt x="234" y="762"/>
                  </a:lnTo>
                  <a:lnTo>
                    <a:pt x="240" y="768"/>
                  </a:lnTo>
                  <a:lnTo>
                    <a:pt x="246" y="780"/>
                  </a:lnTo>
                  <a:lnTo>
                    <a:pt x="252" y="822"/>
                  </a:lnTo>
                  <a:lnTo>
                    <a:pt x="252" y="828"/>
                  </a:lnTo>
                  <a:lnTo>
                    <a:pt x="258" y="834"/>
                  </a:lnTo>
                  <a:lnTo>
                    <a:pt x="264" y="846"/>
                  </a:lnTo>
                  <a:lnTo>
                    <a:pt x="270" y="864"/>
                  </a:lnTo>
                  <a:lnTo>
                    <a:pt x="282" y="876"/>
                  </a:lnTo>
                  <a:lnTo>
                    <a:pt x="288" y="894"/>
                  </a:lnTo>
                  <a:lnTo>
                    <a:pt x="294" y="906"/>
                  </a:lnTo>
                  <a:lnTo>
                    <a:pt x="294" y="918"/>
                  </a:lnTo>
                  <a:lnTo>
                    <a:pt x="300" y="924"/>
                  </a:lnTo>
                  <a:lnTo>
                    <a:pt x="312" y="924"/>
                  </a:lnTo>
                  <a:lnTo>
                    <a:pt x="324" y="936"/>
                  </a:lnTo>
                  <a:lnTo>
                    <a:pt x="324" y="948"/>
                  </a:lnTo>
                  <a:lnTo>
                    <a:pt x="330" y="954"/>
                  </a:lnTo>
                  <a:lnTo>
                    <a:pt x="330" y="966"/>
                  </a:lnTo>
                  <a:lnTo>
                    <a:pt x="336" y="984"/>
                  </a:lnTo>
                  <a:lnTo>
                    <a:pt x="360" y="1014"/>
                  </a:lnTo>
                  <a:lnTo>
                    <a:pt x="378" y="1050"/>
                  </a:lnTo>
                  <a:lnTo>
                    <a:pt x="396" y="1074"/>
                  </a:lnTo>
                  <a:lnTo>
                    <a:pt x="402" y="1086"/>
                  </a:lnTo>
                  <a:lnTo>
                    <a:pt x="408" y="1104"/>
                  </a:lnTo>
                  <a:lnTo>
                    <a:pt x="408" y="1116"/>
                  </a:lnTo>
                  <a:lnTo>
                    <a:pt x="402" y="1128"/>
                  </a:lnTo>
                  <a:lnTo>
                    <a:pt x="402" y="1146"/>
                  </a:lnTo>
                  <a:lnTo>
                    <a:pt x="414" y="1158"/>
                  </a:lnTo>
                  <a:lnTo>
                    <a:pt x="420" y="1170"/>
                  </a:lnTo>
                  <a:lnTo>
                    <a:pt x="444" y="1194"/>
                  </a:lnTo>
                  <a:lnTo>
                    <a:pt x="456" y="1200"/>
                  </a:lnTo>
                  <a:lnTo>
                    <a:pt x="468" y="1212"/>
                  </a:lnTo>
                  <a:lnTo>
                    <a:pt x="474" y="1224"/>
                  </a:lnTo>
                  <a:lnTo>
                    <a:pt x="498" y="1248"/>
                  </a:lnTo>
                  <a:lnTo>
                    <a:pt x="516" y="1260"/>
                  </a:lnTo>
                  <a:lnTo>
                    <a:pt x="546" y="1278"/>
                  </a:lnTo>
                  <a:lnTo>
                    <a:pt x="576" y="1290"/>
                  </a:lnTo>
                  <a:lnTo>
                    <a:pt x="600" y="1302"/>
                  </a:lnTo>
                  <a:lnTo>
                    <a:pt x="642" y="1320"/>
                  </a:lnTo>
                  <a:lnTo>
                    <a:pt x="696" y="1350"/>
                  </a:lnTo>
                  <a:lnTo>
                    <a:pt x="708" y="1362"/>
                  </a:lnTo>
                  <a:lnTo>
                    <a:pt x="726" y="1374"/>
                  </a:lnTo>
                  <a:lnTo>
                    <a:pt x="738" y="1380"/>
                  </a:lnTo>
                  <a:lnTo>
                    <a:pt x="750" y="1392"/>
                  </a:lnTo>
                  <a:lnTo>
                    <a:pt x="774" y="1404"/>
                  </a:lnTo>
                  <a:lnTo>
                    <a:pt x="780" y="1428"/>
                  </a:lnTo>
                  <a:lnTo>
                    <a:pt x="792" y="1434"/>
                  </a:lnTo>
                  <a:lnTo>
                    <a:pt x="798" y="1446"/>
                  </a:lnTo>
                  <a:lnTo>
                    <a:pt x="810" y="1452"/>
                  </a:lnTo>
                  <a:lnTo>
                    <a:pt x="816" y="1458"/>
                  </a:lnTo>
                  <a:lnTo>
                    <a:pt x="840" y="1470"/>
                  </a:lnTo>
                  <a:lnTo>
                    <a:pt x="846" y="1482"/>
                  </a:lnTo>
                  <a:lnTo>
                    <a:pt x="858" y="1488"/>
                  </a:lnTo>
                  <a:lnTo>
                    <a:pt x="894" y="1464"/>
                  </a:lnTo>
                  <a:lnTo>
                    <a:pt x="900" y="1458"/>
                  </a:lnTo>
                  <a:lnTo>
                    <a:pt x="900" y="1440"/>
                  </a:lnTo>
                  <a:lnTo>
                    <a:pt x="894" y="1428"/>
                  </a:lnTo>
                  <a:lnTo>
                    <a:pt x="912" y="1416"/>
                  </a:lnTo>
                  <a:lnTo>
                    <a:pt x="900" y="1392"/>
                  </a:lnTo>
                  <a:lnTo>
                    <a:pt x="918" y="1374"/>
                  </a:lnTo>
                  <a:lnTo>
                    <a:pt x="930" y="1368"/>
                  </a:lnTo>
                  <a:lnTo>
                    <a:pt x="942" y="1344"/>
                  </a:lnTo>
                  <a:lnTo>
                    <a:pt x="942" y="1332"/>
                  </a:lnTo>
                  <a:lnTo>
                    <a:pt x="930" y="132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52" name="Paraguay">
              <a:extLst>
                <a:ext uri="{FF2B5EF4-FFF2-40B4-BE49-F238E27FC236}">
                  <a16:creationId xmlns:a16="http://schemas.microsoft.com/office/drawing/2014/main" id="{5C7A1E71-BD06-BBB1-4235-A37EB0408145}"/>
                </a:ext>
              </a:extLst>
            </p:cNvPr>
            <p:cNvSpPr>
              <a:spLocks/>
            </p:cNvSpPr>
            <p:nvPr/>
          </p:nvSpPr>
          <p:spPr bwMode="gray">
            <a:xfrm>
              <a:off x="2463800" y="4702176"/>
              <a:ext cx="241300" cy="273050"/>
            </a:xfrm>
            <a:custGeom>
              <a:avLst/>
              <a:gdLst>
                <a:gd name="T0" fmla="*/ 2147483647 w 600"/>
                <a:gd name="T1" fmla="*/ 2147483647 h 678"/>
                <a:gd name="T2" fmla="*/ 2147483647 w 600"/>
                <a:gd name="T3" fmla="*/ 2147483647 h 678"/>
                <a:gd name="T4" fmla="*/ 2147483647 w 600"/>
                <a:gd name="T5" fmla="*/ 2147483647 h 678"/>
                <a:gd name="T6" fmla="*/ 2147483647 w 600"/>
                <a:gd name="T7" fmla="*/ 2147483647 h 678"/>
                <a:gd name="T8" fmla="*/ 2147483647 w 600"/>
                <a:gd name="T9" fmla="*/ 2147483647 h 678"/>
                <a:gd name="T10" fmla="*/ 2147483647 w 600"/>
                <a:gd name="T11" fmla="*/ 2147483647 h 678"/>
                <a:gd name="T12" fmla="*/ 2147483647 w 600"/>
                <a:gd name="T13" fmla="*/ 2147483647 h 678"/>
                <a:gd name="T14" fmla="*/ 2147483647 w 600"/>
                <a:gd name="T15" fmla="*/ 2147483647 h 678"/>
                <a:gd name="T16" fmla="*/ 2147483647 w 600"/>
                <a:gd name="T17" fmla="*/ 2147483647 h 678"/>
                <a:gd name="T18" fmla="*/ 2147483647 w 600"/>
                <a:gd name="T19" fmla="*/ 2147483647 h 678"/>
                <a:gd name="T20" fmla="*/ 2147483647 w 600"/>
                <a:gd name="T21" fmla="*/ 2147483647 h 678"/>
                <a:gd name="T22" fmla="*/ 2147483647 w 600"/>
                <a:gd name="T23" fmla="*/ 2147483647 h 678"/>
                <a:gd name="T24" fmla="*/ 2147483647 w 600"/>
                <a:gd name="T25" fmla="*/ 2147483647 h 678"/>
                <a:gd name="T26" fmla="*/ 2147483647 w 600"/>
                <a:gd name="T27" fmla="*/ 2147483647 h 678"/>
                <a:gd name="T28" fmla="*/ 2147483647 w 600"/>
                <a:gd name="T29" fmla="*/ 2147483647 h 678"/>
                <a:gd name="T30" fmla="*/ 2147483647 w 600"/>
                <a:gd name="T31" fmla="*/ 2147483647 h 678"/>
                <a:gd name="T32" fmla="*/ 2147483647 w 600"/>
                <a:gd name="T33" fmla="*/ 2147483647 h 678"/>
                <a:gd name="T34" fmla="*/ 2147483647 w 600"/>
                <a:gd name="T35" fmla="*/ 2147483647 h 678"/>
                <a:gd name="T36" fmla="*/ 2147483647 w 600"/>
                <a:gd name="T37" fmla="*/ 2147483647 h 678"/>
                <a:gd name="T38" fmla="*/ 2147483647 w 600"/>
                <a:gd name="T39" fmla="*/ 2147483647 h 678"/>
                <a:gd name="T40" fmla="*/ 2147483647 w 600"/>
                <a:gd name="T41" fmla="*/ 2147483647 h 678"/>
                <a:gd name="T42" fmla="*/ 2147483647 w 600"/>
                <a:gd name="T43" fmla="*/ 2147483647 h 678"/>
                <a:gd name="T44" fmla="*/ 2147483647 w 600"/>
                <a:gd name="T45" fmla="*/ 2147483647 h 678"/>
                <a:gd name="T46" fmla="*/ 2147483647 w 600"/>
                <a:gd name="T47" fmla="*/ 2147483647 h 678"/>
                <a:gd name="T48" fmla="*/ 2147483647 w 600"/>
                <a:gd name="T49" fmla="*/ 2147483647 h 678"/>
                <a:gd name="T50" fmla="*/ 2147483647 w 600"/>
                <a:gd name="T51" fmla="*/ 2147483647 h 678"/>
                <a:gd name="T52" fmla="*/ 2147483647 w 600"/>
                <a:gd name="T53" fmla="*/ 0 h 678"/>
                <a:gd name="T54" fmla="*/ 2147483647 w 600"/>
                <a:gd name="T55" fmla="*/ 2147483647 h 678"/>
                <a:gd name="T56" fmla="*/ 2147483647 w 600"/>
                <a:gd name="T57" fmla="*/ 2147483647 h 678"/>
                <a:gd name="T58" fmla="*/ 0 w 600"/>
                <a:gd name="T59" fmla="*/ 2147483647 h 678"/>
                <a:gd name="T60" fmla="*/ 2147483647 w 600"/>
                <a:gd name="T61" fmla="*/ 2147483647 h 678"/>
                <a:gd name="T62" fmla="*/ 2147483647 w 600"/>
                <a:gd name="T63" fmla="*/ 2147483647 h 678"/>
                <a:gd name="T64" fmla="*/ 2147483647 w 600"/>
                <a:gd name="T65" fmla="*/ 2147483647 h 678"/>
                <a:gd name="T66" fmla="*/ 2147483647 w 600"/>
                <a:gd name="T67" fmla="*/ 2147483647 h 678"/>
                <a:gd name="T68" fmla="*/ 2147483647 w 600"/>
                <a:gd name="T69" fmla="*/ 2147483647 h 678"/>
                <a:gd name="T70" fmla="*/ 2147483647 w 600"/>
                <a:gd name="T71" fmla="*/ 2147483647 h 678"/>
                <a:gd name="T72" fmla="*/ 2147483647 w 600"/>
                <a:gd name="T73" fmla="*/ 2147483647 h 678"/>
                <a:gd name="T74" fmla="*/ 2147483647 w 600"/>
                <a:gd name="T75" fmla="*/ 2147483647 h 678"/>
                <a:gd name="T76" fmla="*/ 2147483647 w 600"/>
                <a:gd name="T77" fmla="*/ 2147483647 h 678"/>
                <a:gd name="T78" fmla="*/ 2147483647 w 600"/>
                <a:gd name="T79" fmla="*/ 2147483647 h 678"/>
                <a:gd name="T80" fmla="*/ 2147483647 w 600"/>
                <a:gd name="T81" fmla="*/ 2147483647 h 678"/>
                <a:gd name="T82" fmla="*/ 2147483647 w 600"/>
                <a:gd name="T83" fmla="*/ 2147483647 h 678"/>
                <a:gd name="T84" fmla="*/ 2147483647 w 600"/>
                <a:gd name="T85" fmla="*/ 2147483647 h 678"/>
                <a:gd name="T86" fmla="*/ 2147483647 w 600"/>
                <a:gd name="T87" fmla="*/ 2147483647 h 678"/>
                <a:gd name="T88" fmla="*/ 2147483647 w 600"/>
                <a:gd name="T89" fmla="*/ 2147483647 h 678"/>
                <a:gd name="T90" fmla="*/ 2147483647 w 600"/>
                <a:gd name="T91" fmla="*/ 2147483647 h 678"/>
                <a:gd name="T92" fmla="*/ 2147483647 w 600"/>
                <a:gd name="T93" fmla="*/ 2147483647 h 678"/>
                <a:gd name="T94" fmla="*/ 2147483647 w 600"/>
                <a:gd name="T95" fmla="*/ 2147483647 h 678"/>
                <a:gd name="T96" fmla="*/ 2147483647 w 600"/>
                <a:gd name="T97" fmla="*/ 2147483647 h 678"/>
                <a:gd name="T98" fmla="*/ 2147483647 w 600"/>
                <a:gd name="T99" fmla="*/ 2147483647 h 678"/>
                <a:gd name="T100" fmla="*/ 2147483647 w 600"/>
                <a:gd name="T101" fmla="*/ 2147483647 h 678"/>
                <a:gd name="T102" fmla="*/ 2147483647 w 600"/>
                <a:gd name="T103" fmla="*/ 2147483647 h 678"/>
                <a:gd name="T104" fmla="*/ 2147483647 w 600"/>
                <a:gd name="T105" fmla="*/ 2147483647 h 678"/>
                <a:gd name="T106" fmla="*/ 2147483647 w 600"/>
                <a:gd name="T107" fmla="*/ 2147483647 h 678"/>
                <a:gd name="T108" fmla="*/ 2147483647 w 600"/>
                <a:gd name="T109" fmla="*/ 2147483647 h 678"/>
                <a:gd name="T110" fmla="*/ 2147483647 w 600"/>
                <a:gd name="T111" fmla="*/ 2147483647 h 678"/>
                <a:gd name="T112" fmla="*/ 2147483647 w 600"/>
                <a:gd name="T113" fmla="*/ 2147483647 h 678"/>
                <a:gd name="T114" fmla="*/ 2147483647 w 600"/>
                <a:gd name="T115" fmla="*/ 2147483647 h 678"/>
                <a:gd name="T116" fmla="*/ 2147483647 w 600"/>
                <a:gd name="T117" fmla="*/ 2147483647 h 678"/>
                <a:gd name="T118" fmla="*/ 2147483647 w 600"/>
                <a:gd name="T119" fmla="*/ 2147483647 h 6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00"/>
                <a:gd name="T181" fmla="*/ 0 h 678"/>
                <a:gd name="T182" fmla="*/ 600 w 600"/>
                <a:gd name="T183" fmla="*/ 678 h 6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00" h="678">
                  <a:moveTo>
                    <a:pt x="480" y="660"/>
                  </a:moveTo>
                  <a:lnTo>
                    <a:pt x="492" y="678"/>
                  </a:lnTo>
                  <a:lnTo>
                    <a:pt x="492" y="660"/>
                  </a:lnTo>
                  <a:lnTo>
                    <a:pt x="498" y="654"/>
                  </a:lnTo>
                  <a:lnTo>
                    <a:pt x="510" y="654"/>
                  </a:lnTo>
                  <a:lnTo>
                    <a:pt x="516" y="660"/>
                  </a:lnTo>
                  <a:lnTo>
                    <a:pt x="516" y="666"/>
                  </a:lnTo>
                  <a:lnTo>
                    <a:pt x="522" y="660"/>
                  </a:lnTo>
                  <a:lnTo>
                    <a:pt x="534" y="636"/>
                  </a:lnTo>
                  <a:lnTo>
                    <a:pt x="546" y="624"/>
                  </a:lnTo>
                  <a:lnTo>
                    <a:pt x="552" y="624"/>
                  </a:lnTo>
                  <a:lnTo>
                    <a:pt x="558" y="618"/>
                  </a:lnTo>
                  <a:lnTo>
                    <a:pt x="570" y="612"/>
                  </a:lnTo>
                  <a:lnTo>
                    <a:pt x="576" y="600"/>
                  </a:lnTo>
                  <a:lnTo>
                    <a:pt x="588" y="594"/>
                  </a:lnTo>
                  <a:lnTo>
                    <a:pt x="588" y="516"/>
                  </a:lnTo>
                  <a:lnTo>
                    <a:pt x="582" y="498"/>
                  </a:lnTo>
                  <a:lnTo>
                    <a:pt x="582" y="486"/>
                  </a:lnTo>
                  <a:lnTo>
                    <a:pt x="588" y="474"/>
                  </a:lnTo>
                  <a:lnTo>
                    <a:pt x="588" y="468"/>
                  </a:lnTo>
                  <a:lnTo>
                    <a:pt x="594" y="462"/>
                  </a:lnTo>
                  <a:lnTo>
                    <a:pt x="594" y="432"/>
                  </a:lnTo>
                  <a:lnTo>
                    <a:pt x="600" y="414"/>
                  </a:lnTo>
                  <a:lnTo>
                    <a:pt x="600" y="396"/>
                  </a:lnTo>
                  <a:lnTo>
                    <a:pt x="594" y="384"/>
                  </a:lnTo>
                  <a:lnTo>
                    <a:pt x="582" y="372"/>
                  </a:lnTo>
                  <a:lnTo>
                    <a:pt x="570" y="366"/>
                  </a:lnTo>
                  <a:lnTo>
                    <a:pt x="558" y="366"/>
                  </a:lnTo>
                  <a:lnTo>
                    <a:pt x="540" y="384"/>
                  </a:lnTo>
                  <a:lnTo>
                    <a:pt x="528" y="384"/>
                  </a:lnTo>
                  <a:lnTo>
                    <a:pt x="516" y="378"/>
                  </a:lnTo>
                  <a:lnTo>
                    <a:pt x="504" y="354"/>
                  </a:lnTo>
                  <a:lnTo>
                    <a:pt x="504" y="336"/>
                  </a:lnTo>
                  <a:lnTo>
                    <a:pt x="498" y="318"/>
                  </a:lnTo>
                  <a:lnTo>
                    <a:pt x="498" y="294"/>
                  </a:lnTo>
                  <a:lnTo>
                    <a:pt x="492" y="276"/>
                  </a:lnTo>
                  <a:lnTo>
                    <a:pt x="492" y="252"/>
                  </a:lnTo>
                  <a:lnTo>
                    <a:pt x="486" y="246"/>
                  </a:lnTo>
                  <a:lnTo>
                    <a:pt x="474" y="240"/>
                  </a:lnTo>
                  <a:lnTo>
                    <a:pt x="402" y="240"/>
                  </a:lnTo>
                  <a:lnTo>
                    <a:pt x="360" y="234"/>
                  </a:lnTo>
                  <a:lnTo>
                    <a:pt x="324" y="222"/>
                  </a:lnTo>
                  <a:lnTo>
                    <a:pt x="318" y="216"/>
                  </a:lnTo>
                  <a:lnTo>
                    <a:pt x="312" y="204"/>
                  </a:lnTo>
                  <a:lnTo>
                    <a:pt x="312" y="162"/>
                  </a:lnTo>
                  <a:lnTo>
                    <a:pt x="318" y="150"/>
                  </a:lnTo>
                  <a:lnTo>
                    <a:pt x="318" y="132"/>
                  </a:lnTo>
                  <a:lnTo>
                    <a:pt x="306" y="132"/>
                  </a:lnTo>
                  <a:lnTo>
                    <a:pt x="306" y="96"/>
                  </a:lnTo>
                  <a:lnTo>
                    <a:pt x="294" y="90"/>
                  </a:lnTo>
                  <a:lnTo>
                    <a:pt x="288" y="84"/>
                  </a:lnTo>
                  <a:lnTo>
                    <a:pt x="288" y="78"/>
                  </a:lnTo>
                  <a:lnTo>
                    <a:pt x="270" y="42"/>
                  </a:lnTo>
                  <a:lnTo>
                    <a:pt x="216" y="0"/>
                  </a:lnTo>
                  <a:lnTo>
                    <a:pt x="138" y="12"/>
                  </a:lnTo>
                  <a:lnTo>
                    <a:pt x="36" y="30"/>
                  </a:lnTo>
                  <a:lnTo>
                    <a:pt x="30" y="60"/>
                  </a:lnTo>
                  <a:lnTo>
                    <a:pt x="18" y="72"/>
                  </a:lnTo>
                  <a:lnTo>
                    <a:pt x="6" y="78"/>
                  </a:lnTo>
                  <a:lnTo>
                    <a:pt x="0" y="84"/>
                  </a:lnTo>
                  <a:lnTo>
                    <a:pt x="0" y="96"/>
                  </a:lnTo>
                  <a:lnTo>
                    <a:pt x="12" y="120"/>
                  </a:lnTo>
                  <a:lnTo>
                    <a:pt x="12" y="126"/>
                  </a:lnTo>
                  <a:lnTo>
                    <a:pt x="18" y="132"/>
                  </a:lnTo>
                  <a:lnTo>
                    <a:pt x="18" y="156"/>
                  </a:lnTo>
                  <a:lnTo>
                    <a:pt x="6" y="228"/>
                  </a:lnTo>
                  <a:lnTo>
                    <a:pt x="6" y="246"/>
                  </a:lnTo>
                  <a:lnTo>
                    <a:pt x="24" y="264"/>
                  </a:lnTo>
                  <a:lnTo>
                    <a:pt x="24" y="270"/>
                  </a:lnTo>
                  <a:lnTo>
                    <a:pt x="30" y="276"/>
                  </a:lnTo>
                  <a:lnTo>
                    <a:pt x="36" y="288"/>
                  </a:lnTo>
                  <a:lnTo>
                    <a:pt x="48" y="294"/>
                  </a:lnTo>
                  <a:lnTo>
                    <a:pt x="54" y="306"/>
                  </a:lnTo>
                  <a:lnTo>
                    <a:pt x="60" y="312"/>
                  </a:lnTo>
                  <a:lnTo>
                    <a:pt x="84" y="324"/>
                  </a:lnTo>
                  <a:lnTo>
                    <a:pt x="102" y="342"/>
                  </a:lnTo>
                  <a:lnTo>
                    <a:pt x="114" y="348"/>
                  </a:lnTo>
                  <a:lnTo>
                    <a:pt x="120" y="366"/>
                  </a:lnTo>
                  <a:lnTo>
                    <a:pt x="126" y="366"/>
                  </a:lnTo>
                  <a:lnTo>
                    <a:pt x="132" y="372"/>
                  </a:lnTo>
                  <a:lnTo>
                    <a:pt x="168" y="390"/>
                  </a:lnTo>
                  <a:lnTo>
                    <a:pt x="198" y="390"/>
                  </a:lnTo>
                  <a:lnTo>
                    <a:pt x="210" y="396"/>
                  </a:lnTo>
                  <a:lnTo>
                    <a:pt x="216" y="402"/>
                  </a:lnTo>
                  <a:lnTo>
                    <a:pt x="228" y="408"/>
                  </a:lnTo>
                  <a:lnTo>
                    <a:pt x="234" y="414"/>
                  </a:lnTo>
                  <a:lnTo>
                    <a:pt x="240" y="414"/>
                  </a:lnTo>
                  <a:lnTo>
                    <a:pt x="246" y="420"/>
                  </a:lnTo>
                  <a:lnTo>
                    <a:pt x="258" y="426"/>
                  </a:lnTo>
                  <a:lnTo>
                    <a:pt x="276" y="438"/>
                  </a:lnTo>
                  <a:lnTo>
                    <a:pt x="312" y="456"/>
                  </a:lnTo>
                  <a:lnTo>
                    <a:pt x="318" y="462"/>
                  </a:lnTo>
                  <a:lnTo>
                    <a:pt x="330" y="462"/>
                  </a:lnTo>
                  <a:lnTo>
                    <a:pt x="342" y="468"/>
                  </a:lnTo>
                  <a:lnTo>
                    <a:pt x="360" y="474"/>
                  </a:lnTo>
                  <a:lnTo>
                    <a:pt x="372" y="480"/>
                  </a:lnTo>
                  <a:lnTo>
                    <a:pt x="378" y="486"/>
                  </a:lnTo>
                  <a:lnTo>
                    <a:pt x="372" y="492"/>
                  </a:lnTo>
                  <a:lnTo>
                    <a:pt x="372" y="504"/>
                  </a:lnTo>
                  <a:lnTo>
                    <a:pt x="366" y="510"/>
                  </a:lnTo>
                  <a:lnTo>
                    <a:pt x="360" y="522"/>
                  </a:lnTo>
                  <a:lnTo>
                    <a:pt x="366" y="528"/>
                  </a:lnTo>
                  <a:lnTo>
                    <a:pt x="372" y="540"/>
                  </a:lnTo>
                  <a:lnTo>
                    <a:pt x="372" y="546"/>
                  </a:lnTo>
                  <a:lnTo>
                    <a:pt x="366" y="552"/>
                  </a:lnTo>
                  <a:lnTo>
                    <a:pt x="348" y="552"/>
                  </a:lnTo>
                  <a:lnTo>
                    <a:pt x="348" y="588"/>
                  </a:lnTo>
                  <a:lnTo>
                    <a:pt x="342" y="594"/>
                  </a:lnTo>
                  <a:lnTo>
                    <a:pt x="336" y="606"/>
                  </a:lnTo>
                  <a:lnTo>
                    <a:pt x="330" y="612"/>
                  </a:lnTo>
                  <a:lnTo>
                    <a:pt x="324" y="624"/>
                  </a:lnTo>
                  <a:lnTo>
                    <a:pt x="324" y="636"/>
                  </a:lnTo>
                  <a:lnTo>
                    <a:pt x="330" y="642"/>
                  </a:lnTo>
                  <a:lnTo>
                    <a:pt x="354" y="642"/>
                  </a:lnTo>
                  <a:lnTo>
                    <a:pt x="366" y="636"/>
                  </a:lnTo>
                  <a:lnTo>
                    <a:pt x="372" y="636"/>
                  </a:lnTo>
                  <a:lnTo>
                    <a:pt x="384" y="642"/>
                  </a:lnTo>
                  <a:lnTo>
                    <a:pt x="390" y="648"/>
                  </a:lnTo>
                  <a:lnTo>
                    <a:pt x="402" y="654"/>
                  </a:lnTo>
                  <a:lnTo>
                    <a:pt x="420" y="660"/>
                  </a:lnTo>
                  <a:lnTo>
                    <a:pt x="480" y="66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53" name="Papua New Guinea">
              <a:extLst>
                <a:ext uri="{FF2B5EF4-FFF2-40B4-BE49-F238E27FC236}">
                  <a16:creationId xmlns:a16="http://schemas.microsoft.com/office/drawing/2014/main" id="{A80811E7-CAEF-0FCD-E42C-685CBE8F8810}"/>
                </a:ext>
              </a:extLst>
            </p:cNvPr>
            <p:cNvSpPr>
              <a:spLocks noEditPoints="1"/>
            </p:cNvSpPr>
            <p:nvPr/>
          </p:nvSpPr>
          <p:spPr bwMode="gray">
            <a:xfrm>
              <a:off x="8235950" y="4138613"/>
              <a:ext cx="438150" cy="292100"/>
            </a:xfrm>
            <a:custGeom>
              <a:avLst/>
              <a:gdLst>
                <a:gd name="T0" fmla="*/ 2147483647 w 1086"/>
                <a:gd name="T1" fmla="*/ 2147483647 h 726"/>
                <a:gd name="T2" fmla="*/ 2147483647 w 1086"/>
                <a:gd name="T3" fmla="*/ 2147483647 h 726"/>
                <a:gd name="T4" fmla="*/ 2147483647 w 1086"/>
                <a:gd name="T5" fmla="*/ 2147483647 h 726"/>
                <a:gd name="T6" fmla="*/ 2147483647 w 1086"/>
                <a:gd name="T7" fmla="*/ 2147483647 h 726"/>
                <a:gd name="T8" fmla="*/ 2147483647 w 1086"/>
                <a:gd name="T9" fmla="*/ 2147483647 h 726"/>
                <a:gd name="T10" fmla="*/ 2147483647 w 1086"/>
                <a:gd name="T11" fmla="*/ 2147483647 h 726"/>
                <a:gd name="T12" fmla="*/ 2147483647 w 1086"/>
                <a:gd name="T13" fmla="*/ 2147483647 h 726"/>
                <a:gd name="T14" fmla="*/ 2147483647 w 1086"/>
                <a:gd name="T15" fmla="*/ 2147483647 h 726"/>
                <a:gd name="T16" fmla="*/ 2147483647 w 1086"/>
                <a:gd name="T17" fmla="*/ 2147483647 h 726"/>
                <a:gd name="T18" fmla="*/ 2147483647 w 1086"/>
                <a:gd name="T19" fmla="*/ 2147483647 h 726"/>
                <a:gd name="T20" fmla="*/ 2147483647 w 1086"/>
                <a:gd name="T21" fmla="*/ 2147483647 h 726"/>
                <a:gd name="T22" fmla="*/ 2147483647 w 1086"/>
                <a:gd name="T23" fmla="*/ 2147483647 h 726"/>
                <a:gd name="T24" fmla="*/ 2147483647 w 1086"/>
                <a:gd name="T25" fmla="*/ 2147483647 h 726"/>
                <a:gd name="T26" fmla="*/ 2147483647 w 1086"/>
                <a:gd name="T27" fmla="*/ 2147483647 h 726"/>
                <a:gd name="T28" fmla="*/ 2147483647 w 1086"/>
                <a:gd name="T29" fmla="*/ 2147483647 h 726"/>
                <a:gd name="T30" fmla="*/ 2147483647 w 1086"/>
                <a:gd name="T31" fmla="*/ 2147483647 h 726"/>
                <a:gd name="T32" fmla="*/ 2147483647 w 1086"/>
                <a:gd name="T33" fmla="*/ 2147483647 h 726"/>
                <a:gd name="T34" fmla="*/ 2147483647 w 1086"/>
                <a:gd name="T35" fmla="*/ 2147483647 h 726"/>
                <a:gd name="T36" fmla="*/ 2147483647 w 1086"/>
                <a:gd name="T37" fmla="*/ 2147483647 h 726"/>
                <a:gd name="T38" fmla="*/ 2147483647 w 1086"/>
                <a:gd name="T39" fmla="*/ 2147483647 h 726"/>
                <a:gd name="T40" fmla="*/ 2147483647 w 1086"/>
                <a:gd name="T41" fmla="*/ 2147483647 h 726"/>
                <a:gd name="T42" fmla="*/ 2147483647 w 1086"/>
                <a:gd name="T43" fmla="*/ 2147483647 h 726"/>
                <a:gd name="T44" fmla="*/ 2147483647 w 1086"/>
                <a:gd name="T45" fmla="*/ 2147483647 h 726"/>
                <a:gd name="T46" fmla="*/ 2147483647 w 1086"/>
                <a:gd name="T47" fmla="*/ 2147483647 h 726"/>
                <a:gd name="T48" fmla="*/ 2147483647 w 1086"/>
                <a:gd name="T49" fmla="*/ 2147483647 h 726"/>
                <a:gd name="T50" fmla="*/ 2147483647 w 1086"/>
                <a:gd name="T51" fmla="*/ 2147483647 h 726"/>
                <a:gd name="T52" fmla="*/ 2147483647 w 1086"/>
                <a:gd name="T53" fmla="*/ 2147483647 h 726"/>
                <a:gd name="T54" fmla="*/ 2147483647 w 1086"/>
                <a:gd name="T55" fmla="*/ 2147483647 h 726"/>
                <a:gd name="T56" fmla="*/ 2147483647 w 1086"/>
                <a:gd name="T57" fmla="*/ 2147483647 h 726"/>
                <a:gd name="T58" fmla="*/ 2147483647 w 1086"/>
                <a:gd name="T59" fmla="*/ 2147483647 h 726"/>
                <a:gd name="T60" fmla="*/ 2147483647 w 1086"/>
                <a:gd name="T61" fmla="*/ 2147483647 h 726"/>
                <a:gd name="T62" fmla="*/ 2147483647 w 1086"/>
                <a:gd name="T63" fmla="*/ 2147483647 h 726"/>
                <a:gd name="T64" fmla="*/ 2147483647 w 1086"/>
                <a:gd name="T65" fmla="*/ 2147483647 h 726"/>
                <a:gd name="T66" fmla="*/ 2147483647 w 1086"/>
                <a:gd name="T67" fmla="*/ 2147483647 h 726"/>
                <a:gd name="T68" fmla="*/ 2147483647 w 1086"/>
                <a:gd name="T69" fmla="*/ 2147483647 h 726"/>
                <a:gd name="T70" fmla="*/ 2147483647 w 1086"/>
                <a:gd name="T71" fmla="*/ 2147483647 h 726"/>
                <a:gd name="T72" fmla="*/ 2147483647 w 1086"/>
                <a:gd name="T73" fmla="*/ 2147483647 h 726"/>
                <a:gd name="T74" fmla="*/ 2147483647 w 1086"/>
                <a:gd name="T75" fmla="*/ 2147483647 h 726"/>
                <a:gd name="T76" fmla="*/ 2147483647 w 1086"/>
                <a:gd name="T77" fmla="*/ 2147483647 h 726"/>
                <a:gd name="T78" fmla="*/ 2147483647 w 1086"/>
                <a:gd name="T79" fmla="*/ 2147483647 h 726"/>
                <a:gd name="T80" fmla="*/ 2147483647 w 1086"/>
                <a:gd name="T81" fmla="*/ 2147483647 h 726"/>
                <a:gd name="T82" fmla="*/ 2147483647 w 1086"/>
                <a:gd name="T83" fmla="*/ 2147483647 h 726"/>
                <a:gd name="T84" fmla="*/ 2147483647 w 1086"/>
                <a:gd name="T85" fmla="*/ 2147483647 h 726"/>
                <a:gd name="T86" fmla="*/ 2147483647 w 1086"/>
                <a:gd name="T87" fmla="*/ 2147483647 h 726"/>
                <a:gd name="T88" fmla="*/ 2147483647 w 1086"/>
                <a:gd name="T89" fmla="*/ 2147483647 h 726"/>
                <a:gd name="T90" fmla="*/ 2147483647 w 1086"/>
                <a:gd name="T91" fmla="*/ 2147483647 h 726"/>
                <a:gd name="T92" fmla="*/ 2147483647 w 1086"/>
                <a:gd name="T93" fmla="*/ 2147483647 h 726"/>
                <a:gd name="T94" fmla="*/ 2147483647 w 1086"/>
                <a:gd name="T95" fmla="*/ 2147483647 h 726"/>
                <a:gd name="T96" fmla="*/ 2147483647 w 1086"/>
                <a:gd name="T97" fmla="*/ 2147483647 h 726"/>
                <a:gd name="T98" fmla="*/ 2147483647 w 1086"/>
                <a:gd name="T99" fmla="*/ 2147483647 h 726"/>
                <a:gd name="T100" fmla="*/ 2147483647 w 1086"/>
                <a:gd name="T101" fmla="*/ 2147483647 h 726"/>
                <a:gd name="T102" fmla="*/ 2147483647 w 1086"/>
                <a:gd name="T103" fmla="*/ 2147483647 h 726"/>
                <a:gd name="T104" fmla="*/ 2147483647 w 1086"/>
                <a:gd name="T105" fmla="*/ 2147483647 h 726"/>
                <a:gd name="T106" fmla="*/ 2147483647 w 1086"/>
                <a:gd name="T107" fmla="*/ 2147483647 h 726"/>
                <a:gd name="T108" fmla="*/ 2147483647 w 1086"/>
                <a:gd name="T109" fmla="*/ 2147483647 h 726"/>
                <a:gd name="T110" fmla="*/ 2147483647 w 1086"/>
                <a:gd name="T111" fmla="*/ 2147483647 h 726"/>
                <a:gd name="T112" fmla="*/ 2147483647 w 1086"/>
                <a:gd name="T113" fmla="*/ 2147483647 h 7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86"/>
                <a:gd name="T172" fmla="*/ 0 h 726"/>
                <a:gd name="T173" fmla="*/ 1086 w 1086"/>
                <a:gd name="T174" fmla="*/ 726 h 72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86" h="726">
                  <a:moveTo>
                    <a:pt x="486" y="0"/>
                  </a:moveTo>
                  <a:lnTo>
                    <a:pt x="462" y="0"/>
                  </a:lnTo>
                  <a:lnTo>
                    <a:pt x="450" y="6"/>
                  </a:lnTo>
                  <a:lnTo>
                    <a:pt x="444" y="12"/>
                  </a:lnTo>
                  <a:lnTo>
                    <a:pt x="432" y="18"/>
                  </a:lnTo>
                  <a:lnTo>
                    <a:pt x="462" y="36"/>
                  </a:lnTo>
                  <a:lnTo>
                    <a:pt x="474" y="36"/>
                  </a:lnTo>
                  <a:lnTo>
                    <a:pt x="486" y="30"/>
                  </a:lnTo>
                  <a:lnTo>
                    <a:pt x="498" y="18"/>
                  </a:lnTo>
                  <a:lnTo>
                    <a:pt x="492" y="6"/>
                  </a:lnTo>
                  <a:lnTo>
                    <a:pt x="486" y="0"/>
                  </a:lnTo>
                  <a:close/>
                  <a:moveTo>
                    <a:pt x="756" y="216"/>
                  </a:moveTo>
                  <a:lnTo>
                    <a:pt x="750" y="222"/>
                  </a:lnTo>
                  <a:lnTo>
                    <a:pt x="750" y="228"/>
                  </a:lnTo>
                  <a:lnTo>
                    <a:pt x="756" y="234"/>
                  </a:lnTo>
                  <a:lnTo>
                    <a:pt x="768" y="240"/>
                  </a:lnTo>
                  <a:lnTo>
                    <a:pt x="774" y="246"/>
                  </a:lnTo>
                  <a:lnTo>
                    <a:pt x="774" y="264"/>
                  </a:lnTo>
                  <a:lnTo>
                    <a:pt x="702" y="300"/>
                  </a:lnTo>
                  <a:lnTo>
                    <a:pt x="666" y="300"/>
                  </a:lnTo>
                  <a:lnTo>
                    <a:pt x="630" y="312"/>
                  </a:lnTo>
                  <a:lnTo>
                    <a:pt x="594" y="330"/>
                  </a:lnTo>
                  <a:lnTo>
                    <a:pt x="588" y="336"/>
                  </a:lnTo>
                  <a:lnTo>
                    <a:pt x="570" y="336"/>
                  </a:lnTo>
                  <a:lnTo>
                    <a:pt x="564" y="342"/>
                  </a:lnTo>
                  <a:lnTo>
                    <a:pt x="588" y="378"/>
                  </a:lnTo>
                  <a:lnTo>
                    <a:pt x="684" y="378"/>
                  </a:lnTo>
                  <a:lnTo>
                    <a:pt x="702" y="366"/>
                  </a:lnTo>
                  <a:lnTo>
                    <a:pt x="738" y="366"/>
                  </a:lnTo>
                  <a:lnTo>
                    <a:pt x="750" y="360"/>
                  </a:lnTo>
                  <a:lnTo>
                    <a:pt x="774" y="336"/>
                  </a:lnTo>
                  <a:lnTo>
                    <a:pt x="774" y="330"/>
                  </a:lnTo>
                  <a:lnTo>
                    <a:pt x="804" y="324"/>
                  </a:lnTo>
                  <a:lnTo>
                    <a:pt x="798" y="300"/>
                  </a:lnTo>
                  <a:lnTo>
                    <a:pt x="822" y="300"/>
                  </a:lnTo>
                  <a:lnTo>
                    <a:pt x="822" y="288"/>
                  </a:lnTo>
                  <a:lnTo>
                    <a:pt x="828" y="258"/>
                  </a:lnTo>
                  <a:lnTo>
                    <a:pt x="828" y="228"/>
                  </a:lnTo>
                  <a:lnTo>
                    <a:pt x="822" y="198"/>
                  </a:lnTo>
                  <a:lnTo>
                    <a:pt x="816" y="192"/>
                  </a:lnTo>
                  <a:lnTo>
                    <a:pt x="804" y="186"/>
                  </a:lnTo>
                  <a:lnTo>
                    <a:pt x="792" y="192"/>
                  </a:lnTo>
                  <a:lnTo>
                    <a:pt x="786" y="198"/>
                  </a:lnTo>
                  <a:lnTo>
                    <a:pt x="762" y="210"/>
                  </a:lnTo>
                  <a:lnTo>
                    <a:pt x="756" y="216"/>
                  </a:lnTo>
                  <a:close/>
                  <a:moveTo>
                    <a:pt x="834" y="132"/>
                  </a:moveTo>
                  <a:lnTo>
                    <a:pt x="822" y="132"/>
                  </a:lnTo>
                  <a:lnTo>
                    <a:pt x="816" y="120"/>
                  </a:lnTo>
                  <a:lnTo>
                    <a:pt x="804" y="108"/>
                  </a:lnTo>
                  <a:lnTo>
                    <a:pt x="792" y="102"/>
                  </a:lnTo>
                  <a:lnTo>
                    <a:pt x="786" y="90"/>
                  </a:lnTo>
                  <a:lnTo>
                    <a:pt x="774" y="78"/>
                  </a:lnTo>
                  <a:lnTo>
                    <a:pt x="768" y="78"/>
                  </a:lnTo>
                  <a:lnTo>
                    <a:pt x="762" y="72"/>
                  </a:lnTo>
                  <a:lnTo>
                    <a:pt x="756" y="72"/>
                  </a:lnTo>
                  <a:lnTo>
                    <a:pt x="732" y="36"/>
                  </a:lnTo>
                  <a:lnTo>
                    <a:pt x="720" y="84"/>
                  </a:lnTo>
                  <a:lnTo>
                    <a:pt x="762" y="96"/>
                  </a:lnTo>
                  <a:lnTo>
                    <a:pt x="816" y="150"/>
                  </a:lnTo>
                  <a:lnTo>
                    <a:pt x="828" y="150"/>
                  </a:lnTo>
                  <a:lnTo>
                    <a:pt x="834" y="156"/>
                  </a:lnTo>
                  <a:lnTo>
                    <a:pt x="846" y="162"/>
                  </a:lnTo>
                  <a:lnTo>
                    <a:pt x="852" y="174"/>
                  </a:lnTo>
                  <a:lnTo>
                    <a:pt x="852" y="180"/>
                  </a:lnTo>
                  <a:lnTo>
                    <a:pt x="858" y="192"/>
                  </a:lnTo>
                  <a:lnTo>
                    <a:pt x="852" y="204"/>
                  </a:lnTo>
                  <a:lnTo>
                    <a:pt x="852" y="240"/>
                  </a:lnTo>
                  <a:lnTo>
                    <a:pt x="858" y="252"/>
                  </a:lnTo>
                  <a:lnTo>
                    <a:pt x="864" y="258"/>
                  </a:lnTo>
                  <a:lnTo>
                    <a:pt x="882" y="258"/>
                  </a:lnTo>
                  <a:lnTo>
                    <a:pt x="894" y="246"/>
                  </a:lnTo>
                  <a:lnTo>
                    <a:pt x="900" y="234"/>
                  </a:lnTo>
                  <a:lnTo>
                    <a:pt x="900" y="222"/>
                  </a:lnTo>
                  <a:lnTo>
                    <a:pt x="888" y="186"/>
                  </a:lnTo>
                  <a:lnTo>
                    <a:pt x="876" y="174"/>
                  </a:lnTo>
                  <a:lnTo>
                    <a:pt x="864" y="156"/>
                  </a:lnTo>
                  <a:lnTo>
                    <a:pt x="852" y="150"/>
                  </a:lnTo>
                  <a:lnTo>
                    <a:pt x="846" y="138"/>
                  </a:lnTo>
                  <a:lnTo>
                    <a:pt x="834" y="132"/>
                  </a:lnTo>
                  <a:close/>
                  <a:moveTo>
                    <a:pt x="1086" y="360"/>
                  </a:moveTo>
                  <a:lnTo>
                    <a:pt x="1020" y="294"/>
                  </a:lnTo>
                  <a:lnTo>
                    <a:pt x="1020" y="288"/>
                  </a:lnTo>
                  <a:lnTo>
                    <a:pt x="1002" y="270"/>
                  </a:lnTo>
                  <a:lnTo>
                    <a:pt x="984" y="270"/>
                  </a:lnTo>
                  <a:lnTo>
                    <a:pt x="978" y="276"/>
                  </a:lnTo>
                  <a:lnTo>
                    <a:pt x="978" y="300"/>
                  </a:lnTo>
                  <a:lnTo>
                    <a:pt x="996" y="330"/>
                  </a:lnTo>
                  <a:lnTo>
                    <a:pt x="1020" y="378"/>
                  </a:lnTo>
                  <a:lnTo>
                    <a:pt x="1086" y="438"/>
                  </a:lnTo>
                  <a:lnTo>
                    <a:pt x="1086" y="360"/>
                  </a:lnTo>
                  <a:close/>
                  <a:moveTo>
                    <a:pt x="672" y="672"/>
                  </a:moveTo>
                  <a:lnTo>
                    <a:pt x="630" y="642"/>
                  </a:lnTo>
                  <a:lnTo>
                    <a:pt x="648" y="630"/>
                  </a:lnTo>
                  <a:lnTo>
                    <a:pt x="636" y="630"/>
                  </a:lnTo>
                  <a:lnTo>
                    <a:pt x="624" y="624"/>
                  </a:lnTo>
                  <a:lnTo>
                    <a:pt x="612" y="624"/>
                  </a:lnTo>
                  <a:lnTo>
                    <a:pt x="600" y="618"/>
                  </a:lnTo>
                  <a:lnTo>
                    <a:pt x="594" y="606"/>
                  </a:lnTo>
                  <a:lnTo>
                    <a:pt x="594" y="594"/>
                  </a:lnTo>
                  <a:lnTo>
                    <a:pt x="600" y="582"/>
                  </a:lnTo>
                  <a:lnTo>
                    <a:pt x="600" y="564"/>
                  </a:lnTo>
                  <a:lnTo>
                    <a:pt x="588" y="570"/>
                  </a:lnTo>
                  <a:lnTo>
                    <a:pt x="582" y="570"/>
                  </a:lnTo>
                  <a:lnTo>
                    <a:pt x="570" y="576"/>
                  </a:lnTo>
                  <a:lnTo>
                    <a:pt x="564" y="576"/>
                  </a:lnTo>
                  <a:lnTo>
                    <a:pt x="552" y="582"/>
                  </a:lnTo>
                  <a:lnTo>
                    <a:pt x="552" y="552"/>
                  </a:lnTo>
                  <a:lnTo>
                    <a:pt x="528" y="540"/>
                  </a:lnTo>
                  <a:lnTo>
                    <a:pt x="528" y="492"/>
                  </a:lnTo>
                  <a:lnTo>
                    <a:pt x="474" y="456"/>
                  </a:lnTo>
                  <a:lnTo>
                    <a:pt x="450" y="402"/>
                  </a:lnTo>
                  <a:lnTo>
                    <a:pt x="474" y="390"/>
                  </a:lnTo>
                  <a:lnTo>
                    <a:pt x="480" y="384"/>
                  </a:lnTo>
                  <a:lnTo>
                    <a:pt x="492" y="378"/>
                  </a:lnTo>
                  <a:lnTo>
                    <a:pt x="504" y="366"/>
                  </a:lnTo>
                  <a:lnTo>
                    <a:pt x="504" y="360"/>
                  </a:lnTo>
                  <a:lnTo>
                    <a:pt x="492" y="336"/>
                  </a:lnTo>
                  <a:lnTo>
                    <a:pt x="468" y="324"/>
                  </a:lnTo>
                  <a:lnTo>
                    <a:pt x="462" y="318"/>
                  </a:lnTo>
                  <a:lnTo>
                    <a:pt x="456" y="318"/>
                  </a:lnTo>
                  <a:lnTo>
                    <a:pt x="450" y="312"/>
                  </a:lnTo>
                  <a:lnTo>
                    <a:pt x="438" y="312"/>
                  </a:lnTo>
                  <a:lnTo>
                    <a:pt x="402" y="300"/>
                  </a:lnTo>
                  <a:lnTo>
                    <a:pt x="390" y="300"/>
                  </a:lnTo>
                  <a:lnTo>
                    <a:pt x="378" y="294"/>
                  </a:lnTo>
                  <a:lnTo>
                    <a:pt x="372" y="294"/>
                  </a:lnTo>
                  <a:lnTo>
                    <a:pt x="372" y="234"/>
                  </a:lnTo>
                  <a:lnTo>
                    <a:pt x="366" y="222"/>
                  </a:lnTo>
                  <a:lnTo>
                    <a:pt x="354" y="210"/>
                  </a:lnTo>
                  <a:lnTo>
                    <a:pt x="342" y="210"/>
                  </a:lnTo>
                  <a:lnTo>
                    <a:pt x="288" y="156"/>
                  </a:lnTo>
                  <a:lnTo>
                    <a:pt x="252" y="162"/>
                  </a:lnTo>
                  <a:lnTo>
                    <a:pt x="216" y="126"/>
                  </a:lnTo>
                  <a:lnTo>
                    <a:pt x="186" y="120"/>
                  </a:lnTo>
                  <a:lnTo>
                    <a:pt x="66" y="60"/>
                  </a:lnTo>
                  <a:lnTo>
                    <a:pt x="42" y="72"/>
                  </a:lnTo>
                  <a:lnTo>
                    <a:pt x="0" y="42"/>
                  </a:lnTo>
                  <a:lnTo>
                    <a:pt x="42" y="72"/>
                  </a:lnTo>
                  <a:lnTo>
                    <a:pt x="36" y="102"/>
                  </a:lnTo>
                  <a:lnTo>
                    <a:pt x="36" y="240"/>
                  </a:lnTo>
                  <a:lnTo>
                    <a:pt x="30" y="258"/>
                  </a:lnTo>
                  <a:lnTo>
                    <a:pt x="30" y="372"/>
                  </a:lnTo>
                  <a:lnTo>
                    <a:pt x="24" y="378"/>
                  </a:lnTo>
                  <a:lnTo>
                    <a:pt x="12" y="384"/>
                  </a:lnTo>
                  <a:lnTo>
                    <a:pt x="0" y="396"/>
                  </a:lnTo>
                  <a:lnTo>
                    <a:pt x="0" y="402"/>
                  </a:lnTo>
                  <a:lnTo>
                    <a:pt x="6" y="408"/>
                  </a:lnTo>
                  <a:lnTo>
                    <a:pt x="18" y="414"/>
                  </a:lnTo>
                  <a:lnTo>
                    <a:pt x="30" y="414"/>
                  </a:lnTo>
                  <a:lnTo>
                    <a:pt x="30" y="444"/>
                  </a:lnTo>
                  <a:lnTo>
                    <a:pt x="24" y="456"/>
                  </a:lnTo>
                  <a:lnTo>
                    <a:pt x="24" y="480"/>
                  </a:lnTo>
                  <a:lnTo>
                    <a:pt x="18" y="492"/>
                  </a:lnTo>
                  <a:lnTo>
                    <a:pt x="18" y="504"/>
                  </a:lnTo>
                  <a:lnTo>
                    <a:pt x="12" y="510"/>
                  </a:lnTo>
                  <a:lnTo>
                    <a:pt x="12" y="516"/>
                  </a:lnTo>
                  <a:lnTo>
                    <a:pt x="18" y="540"/>
                  </a:lnTo>
                  <a:lnTo>
                    <a:pt x="18" y="588"/>
                  </a:lnTo>
                  <a:lnTo>
                    <a:pt x="30" y="594"/>
                  </a:lnTo>
                  <a:lnTo>
                    <a:pt x="48" y="594"/>
                  </a:lnTo>
                  <a:lnTo>
                    <a:pt x="60" y="588"/>
                  </a:lnTo>
                  <a:lnTo>
                    <a:pt x="90" y="588"/>
                  </a:lnTo>
                  <a:lnTo>
                    <a:pt x="96" y="582"/>
                  </a:lnTo>
                  <a:lnTo>
                    <a:pt x="102" y="582"/>
                  </a:lnTo>
                  <a:lnTo>
                    <a:pt x="126" y="600"/>
                  </a:lnTo>
                  <a:lnTo>
                    <a:pt x="132" y="600"/>
                  </a:lnTo>
                  <a:lnTo>
                    <a:pt x="138" y="594"/>
                  </a:lnTo>
                  <a:lnTo>
                    <a:pt x="156" y="588"/>
                  </a:lnTo>
                  <a:lnTo>
                    <a:pt x="168" y="582"/>
                  </a:lnTo>
                  <a:lnTo>
                    <a:pt x="180" y="570"/>
                  </a:lnTo>
                  <a:lnTo>
                    <a:pt x="180" y="564"/>
                  </a:lnTo>
                  <a:lnTo>
                    <a:pt x="168" y="552"/>
                  </a:lnTo>
                  <a:lnTo>
                    <a:pt x="150" y="540"/>
                  </a:lnTo>
                  <a:lnTo>
                    <a:pt x="138" y="534"/>
                  </a:lnTo>
                  <a:lnTo>
                    <a:pt x="120" y="522"/>
                  </a:lnTo>
                  <a:lnTo>
                    <a:pt x="108" y="516"/>
                  </a:lnTo>
                  <a:lnTo>
                    <a:pt x="102" y="510"/>
                  </a:lnTo>
                  <a:lnTo>
                    <a:pt x="96" y="510"/>
                  </a:lnTo>
                  <a:lnTo>
                    <a:pt x="108" y="510"/>
                  </a:lnTo>
                  <a:lnTo>
                    <a:pt x="138" y="516"/>
                  </a:lnTo>
                  <a:lnTo>
                    <a:pt x="204" y="516"/>
                  </a:lnTo>
                  <a:lnTo>
                    <a:pt x="204" y="510"/>
                  </a:lnTo>
                  <a:lnTo>
                    <a:pt x="198" y="504"/>
                  </a:lnTo>
                  <a:lnTo>
                    <a:pt x="198" y="498"/>
                  </a:lnTo>
                  <a:lnTo>
                    <a:pt x="186" y="486"/>
                  </a:lnTo>
                  <a:lnTo>
                    <a:pt x="192" y="492"/>
                  </a:lnTo>
                  <a:lnTo>
                    <a:pt x="204" y="492"/>
                  </a:lnTo>
                  <a:lnTo>
                    <a:pt x="210" y="498"/>
                  </a:lnTo>
                  <a:lnTo>
                    <a:pt x="216" y="498"/>
                  </a:lnTo>
                  <a:lnTo>
                    <a:pt x="222" y="492"/>
                  </a:lnTo>
                  <a:lnTo>
                    <a:pt x="222" y="486"/>
                  </a:lnTo>
                  <a:lnTo>
                    <a:pt x="216" y="480"/>
                  </a:lnTo>
                  <a:lnTo>
                    <a:pt x="216" y="468"/>
                  </a:lnTo>
                  <a:lnTo>
                    <a:pt x="210" y="462"/>
                  </a:lnTo>
                  <a:lnTo>
                    <a:pt x="222" y="468"/>
                  </a:lnTo>
                  <a:lnTo>
                    <a:pt x="228" y="474"/>
                  </a:lnTo>
                  <a:lnTo>
                    <a:pt x="246" y="474"/>
                  </a:lnTo>
                  <a:lnTo>
                    <a:pt x="252" y="468"/>
                  </a:lnTo>
                  <a:lnTo>
                    <a:pt x="264" y="462"/>
                  </a:lnTo>
                  <a:lnTo>
                    <a:pt x="270" y="456"/>
                  </a:lnTo>
                  <a:lnTo>
                    <a:pt x="288" y="474"/>
                  </a:lnTo>
                  <a:lnTo>
                    <a:pt x="300" y="480"/>
                  </a:lnTo>
                  <a:lnTo>
                    <a:pt x="306" y="486"/>
                  </a:lnTo>
                  <a:lnTo>
                    <a:pt x="312" y="486"/>
                  </a:lnTo>
                  <a:lnTo>
                    <a:pt x="330" y="492"/>
                  </a:lnTo>
                  <a:lnTo>
                    <a:pt x="342" y="492"/>
                  </a:lnTo>
                  <a:lnTo>
                    <a:pt x="378" y="504"/>
                  </a:lnTo>
                  <a:lnTo>
                    <a:pt x="390" y="510"/>
                  </a:lnTo>
                  <a:lnTo>
                    <a:pt x="402" y="534"/>
                  </a:lnTo>
                  <a:lnTo>
                    <a:pt x="402" y="558"/>
                  </a:lnTo>
                  <a:lnTo>
                    <a:pt x="408" y="570"/>
                  </a:lnTo>
                  <a:lnTo>
                    <a:pt x="420" y="582"/>
                  </a:lnTo>
                  <a:lnTo>
                    <a:pt x="438" y="582"/>
                  </a:lnTo>
                  <a:lnTo>
                    <a:pt x="450" y="594"/>
                  </a:lnTo>
                  <a:lnTo>
                    <a:pt x="450" y="606"/>
                  </a:lnTo>
                  <a:lnTo>
                    <a:pt x="456" y="618"/>
                  </a:lnTo>
                  <a:lnTo>
                    <a:pt x="468" y="654"/>
                  </a:lnTo>
                  <a:lnTo>
                    <a:pt x="486" y="672"/>
                  </a:lnTo>
                  <a:lnTo>
                    <a:pt x="516" y="678"/>
                  </a:lnTo>
                  <a:lnTo>
                    <a:pt x="558" y="684"/>
                  </a:lnTo>
                  <a:lnTo>
                    <a:pt x="618" y="684"/>
                  </a:lnTo>
                  <a:lnTo>
                    <a:pt x="630" y="690"/>
                  </a:lnTo>
                  <a:lnTo>
                    <a:pt x="654" y="714"/>
                  </a:lnTo>
                  <a:lnTo>
                    <a:pt x="678" y="726"/>
                  </a:lnTo>
                  <a:lnTo>
                    <a:pt x="684" y="726"/>
                  </a:lnTo>
                  <a:lnTo>
                    <a:pt x="684" y="720"/>
                  </a:lnTo>
                  <a:lnTo>
                    <a:pt x="678" y="708"/>
                  </a:lnTo>
                  <a:lnTo>
                    <a:pt x="678" y="702"/>
                  </a:lnTo>
                  <a:lnTo>
                    <a:pt x="672" y="690"/>
                  </a:lnTo>
                  <a:lnTo>
                    <a:pt x="666" y="684"/>
                  </a:lnTo>
                  <a:lnTo>
                    <a:pt x="672" y="672"/>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54" name="Panama">
              <a:extLst>
                <a:ext uri="{FF2B5EF4-FFF2-40B4-BE49-F238E27FC236}">
                  <a16:creationId xmlns:a16="http://schemas.microsoft.com/office/drawing/2014/main" id="{119479A0-708F-F14E-C150-B9254F263BE1}"/>
                </a:ext>
              </a:extLst>
            </p:cNvPr>
            <p:cNvSpPr>
              <a:spLocks/>
            </p:cNvSpPr>
            <p:nvPr/>
          </p:nvSpPr>
          <p:spPr bwMode="gray">
            <a:xfrm>
              <a:off x="1844675" y="3767138"/>
              <a:ext cx="163512" cy="77788"/>
            </a:xfrm>
            <a:custGeom>
              <a:avLst/>
              <a:gdLst>
                <a:gd name="T0" fmla="*/ 2147483647 w 408"/>
                <a:gd name="T1" fmla="*/ 2147483647 h 198"/>
                <a:gd name="T2" fmla="*/ 2147483647 w 408"/>
                <a:gd name="T3" fmla="*/ 2147483647 h 198"/>
                <a:gd name="T4" fmla="*/ 2147483647 w 408"/>
                <a:gd name="T5" fmla="*/ 2147483647 h 198"/>
                <a:gd name="T6" fmla="*/ 2147483647 w 408"/>
                <a:gd name="T7" fmla="*/ 2147483647 h 198"/>
                <a:gd name="T8" fmla="*/ 2147483647 w 408"/>
                <a:gd name="T9" fmla="*/ 2147483647 h 198"/>
                <a:gd name="T10" fmla="*/ 2147483647 w 408"/>
                <a:gd name="T11" fmla="*/ 2147483647 h 198"/>
                <a:gd name="T12" fmla="*/ 2147483647 w 408"/>
                <a:gd name="T13" fmla="*/ 2147483647 h 198"/>
                <a:gd name="T14" fmla="*/ 2147483647 w 408"/>
                <a:gd name="T15" fmla="*/ 2147483647 h 198"/>
                <a:gd name="T16" fmla="*/ 2147483647 w 408"/>
                <a:gd name="T17" fmla="*/ 2147483647 h 198"/>
                <a:gd name="T18" fmla="*/ 2147483647 w 408"/>
                <a:gd name="T19" fmla="*/ 2147483647 h 198"/>
                <a:gd name="T20" fmla="*/ 2147483647 w 408"/>
                <a:gd name="T21" fmla="*/ 2147483647 h 198"/>
                <a:gd name="T22" fmla="*/ 2147483647 w 408"/>
                <a:gd name="T23" fmla="*/ 2147483647 h 198"/>
                <a:gd name="T24" fmla="*/ 2147483647 w 408"/>
                <a:gd name="T25" fmla="*/ 2147483647 h 198"/>
                <a:gd name="T26" fmla="*/ 2147483647 w 408"/>
                <a:gd name="T27" fmla="*/ 2147483647 h 198"/>
                <a:gd name="T28" fmla="*/ 2147483647 w 408"/>
                <a:gd name="T29" fmla="*/ 2147483647 h 198"/>
                <a:gd name="T30" fmla="*/ 2147483647 w 408"/>
                <a:gd name="T31" fmla="*/ 2147483647 h 198"/>
                <a:gd name="T32" fmla="*/ 2147483647 w 408"/>
                <a:gd name="T33" fmla="*/ 0 h 198"/>
                <a:gd name="T34" fmla="*/ 2147483647 w 408"/>
                <a:gd name="T35" fmla="*/ 2147483647 h 198"/>
                <a:gd name="T36" fmla="*/ 2147483647 w 408"/>
                <a:gd name="T37" fmla="*/ 2147483647 h 198"/>
                <a:gd name="T38" fmla="*/ 2147483647 w 408"/>
                <a:gd name="T39" fmla="*/ 2147483647 h 198"/>
                <a:gd name="T40" fmla="*/ 2147483647 w 408"/>
                <a:gd name="T41" fmla="*/ 2147483647 h 198"/>
                <a:gd name="T42" fmla="*/ 2147483647 w 408"/>
                <a:gd name="T43" fmla="*/ 2147483647 h 198"/>
                <a:gd name="T44" fmla="*/ 2147483647 w 408"/>
                <a:gd name="T45" fmla="*/ 2147483647 h 198"/>
                <a:gd name="T46" fmla="*/ 2147483647 w 408"/>
                <a:gd name="T47" fmla="*/ 2147483647 h 198"/>
                <a:gd name="T48" fmla="*/ 2147483647 w 408"/>
                <a:gd name="T49" fmla="*/ 2147483647 h 198"/>
                <a:gd name="T50" fmla="*/ 2147483647 w 408"/>
                <a:gd name="T51" fmla="*/ 2147483647 h 198"/>
                <a:gd name="T52" fmla="*/ 2147483647 w 408"/>
                <a:gd name="T53" fmla="*/ 2147483647 h 198"/>
                <a:gd name="T54" fmla="*/ 2147483647 w 408"/>
                <a:gd name="T55" fmla="*/ 2147483647 h 198"/>
                <a:gd name="T56" fmla="*/ 0 w 408"/>
                <a:gd name="T57" fmla="*/ 2147483647 h 198"/>
                <a:gd name="T58" fmla="*/ 2147483647 w 408"/>
                <a:gd name="T59" fmla="*/ 2147483647 h 198"/>
                <a:gd name="T60" fmla="*/ 2147483647 w 408"/>
                <a:gd name="T61" fmla="*/ 2147483647 h 198"/>
                <a:gd name="T62" fmla="*/ 2147483647 w 408"/>
                <a:gd name="T63" fmla="*/ 2147483647 h 198"/>
                <a:gd name="T64" fmla="*/ 0 w 408"/>
                <a:gd name="T65" fmla="*/ 2147483647 h 198"/>
                <a:gd name="T66" fmla="*/ 2147483647 w 408"/>
                <a:gd name="T67" fmla="*/ 2147483647 h 198"/>
                <a:gd name="T68" fmla="*/ 2147483647 w 408"/>
                <a:gd name="T69" fmla="*/ 2147483647 h 198"/>
                <a:gd name="T70" fmla="*/ 2147483647 w 408"/>
                <a:gd name="T71" fmla="*/ 2147483647 h 198"/>
                <a:gd name="T72" fmla="*/ 2147483647 w 408"/>
                <a:gd name="T73" fmla="*/ 2147483647 h 198"/>
                <a:gd name="T74" fmla="*/ 2147483647 w 408"/>
                <a:gd name="T75" fmla="*/ 2147483647 h 198"/>
                <a:gd name="T76" fmla="*/ 2147483647 w 408"/>
                <a:gd name="T77" fmla="*/ 2147483647 h 198"/>
                <a:gd name="T78" fmla="*/ 2147483647 w 408"/>
                <a:gd name="T79" fmla="*/ 2147483647 h 198"/>
                <a:gd name="T80" fmla="*/ 2147483647 w 408"/>
                <a:gd name="T81" fmla="*/ 2147483647 h 198"/>
                <a:gd name="T82" fmla="*/ 2147483647 w 408"/>
                <a:gd name="T83" fmla="*/ 2147483647 h 198"/>
                <a:gd name="T84" fmla="*/ 2147483647 w 408"/>
                <a:gd name="T85" fmla="*/ 2147483647 h 198"/>
                <a:gd name="T86" fmla="*/ 2147483647 w 408"/>
                <a:gd name="T87" fmla="*/ 2147483647 h 198"/>
                <a:gd name="T88" fmla="*/ 2147483647 w 408"/>
                <a:gd name="T89" fmla="*/ 2147483647 h 198"/>
                <a:gd name="T90" fmla="*/ 2147483647 w 408"/>
                <a:gd name="T91" fmla="*/ 2147483647 h 198"/>
                <a:gd name="T92" fmla="*/ 2147483647 w 408"/>
                <a:gd name="T93" fmla="*/ 2147483647 h 198"/>
                <a:gd name="T94" fmla="*/ 2147483647 w 408"/>
                <a:gd name="T95" fmla="*/ 2147483647 h 198"/>
                <a:gd name="T96" fmla="*/ 2147483647 w 408"/>
                <a:gd name="T97" fmla="*/ 2147483647 h 198"/>
                <a:gd name="T98" fmla="*/ 2147483647 w 408"/>
                <a:gd name="T99" fmla="*/ 2147483647 h 198"/>
                <a:gd name="T100" fmla="*/ 2147483647 w 408"/>
                <a:gd name="T101" fmla="*/ 2147483647 h 1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8"/>
                <a:gd name="T154" fmla="*/ 0 h 198"/>
                <a:gd name="T155" fmla="*/ 408 w 408"/>
                <a:gd name="T156" fmla="*/ 198 h 1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8" h="198">
                  <a:moveTo>
                    <a:pt x="306" y="66"/>
                  </a:moveTo>
                  <a:lnTo>
                    <a:pt x="318" y="78"/>
                  </a:lnTo>
                  <a:lnTo>
                    <a:pt x="324" y="90"/>
                  </a:lnTo>
                  <a:lnTo>
                    <a:pt x="330" y="96"/>
                  </a:lnTo>
                  <a:lnTo>
                    <a:pt x="342" y="90"/>
                  </a:lnTo>
                  <a:lnTo>
                    <a:pt x="372" y="120"/>
                  </a:lnTo>
                  <a:lnTo>
                    <a:pt x="342" y="102"/>
                  </a:lnTo>
                  <a:lnTo>
                    <a:pt x="342" y="120"/>
                  </a:lnTo>
                  <a:lnTo>
                    <a:pt x="336" y="132"/>
                  </a:lnTo>
                  <a:lnTo>
                    <a:pt x="336" y="162"/>
                  </a:lnTo>
                  <a:lnTo>
                    <a:pt x="342" y="168"/>
                  </a:lnTo>
                  <a:lnTo>
                    <a:pt x="348" y="180"/>
                  </a:lnTo>
                  <a:lnTo>
                    <a:pt x="354" y="186"/>
                  </a:lnTo>
                  <a:lnTo>
                    <a:pt x="360" y="186"/>
                  </a:lnTo>
                  <a:lnTo>
                    <a:pt x="372" y="156"/>
                  </a:lnTo>
                  <a:lnTo>
                    <a:pt x="378" y="162"/>
                  </a:lnTo>
                  <a:lnTo>
                    <a:pt x="390" y="168"/>
                  </a:lnTo>
                  <a:lnTo>
                    <a:pt x="396" y="162"/>
                  </a:lnTo>
                  <a:lnTo>
                    <a:pt x="408" y="138"/>
                  </a:lnTo>
                  <a:lnTo>
                    <a:pt x="408" y="126"/>
                  </a:lnTo>
                  <a:lnTo>
                    <a:pt x="396" y="120"/>
                  </a:lnTo>
                  <a:lnTo>
                    <a:pt x="390" y="108"/>
                  </a:lnTo>
                  <a:lnTo>
                    <a:pt x="390" y="90"/>
                  </a:lnTo>
                  <a:lnTo>
                    <a:pt x="396" y="84"/>
                  </a:lnTo>
                  <a:lnTo>
                    <a:pt x="372" y="66"/>
                  </a:lnTo>
                  <a:lnTo>
                    <a:pt x="372" y="60"/>
                  </a:lnTo>
                  <a:lnTo>
                    <a:pt x="366" y="54"/>
                  </a:lnTo>
                  <a:lnTo>
                    <a:pt x="366" y="42"/>
                  </a:lnTo>
                  <a:lnTo>
                    <a:pt x="360" y="30"/>
                  </a:lnTo>
                  <a:lnTo>
                    <a:pt x="348" y="24"/>
                  </a:lnTo>
                  <a:lnTo>
                    <a:pt x="330" y="18"/>
                  </a:lnTo>
                  <a:lnTo>
                    <a:pt x="288" y="18"/>
                  </a:lnTo>
                  <a:lnTo>
                    <a:pt x="282" y="0"/>
                  </a:lnTo>
                  <a:lnTo>
                    <a:pt x="246" y="0"/>
                  </a:lnTo>
                  <a:lnTo>
                    <a:pt x="234" y="6"/>
                  </a:lnTo>
                  <a:lnTo>
                    <a:pt x="228" y="12"/>
                  </a:lnTo>
                  <a:lnTo>
                    <a:pt x="222" y="24"/>
                  </a:lnTo>
                  <a:lnTo>
                    <a:pt x="210" y="36"/>
                  </a:lnTo>
                  <a:lnTo>
                    <a:pt x="204" y="36"/>
                  </a:lnTo>
                  <a:lnTo>
                    <a:pt x="198" y="30"/>
                  </a:lnTo>
                  <a:lnTo>
                    <a:pt x="192" y="30"/>
                  </a:lnTo>
                  <a:lnTo>
                    <a:pt x="168" y="42"/>
                  </a:lnTo>
                  <a:lnTo>
                    <a:pt x="144" y="66"/>
                  </a:lnTo>
                  <a:lnTo>
                    <a:pt x="132" y="72"/>
                  </a:lnTo>
                  <a:lnTo>
                    <a:pt x="120" y="72"/>
                  </a:lnTo>
                  <a:lnTo>
                    <a:pt x="114" y="66"/>
                  </a:lnTo>
                  <a:lnTo>
                    <a:pt x="102" y="60"/>
                  </a:lnTo>
                  <a:lnTo>
                    <a:pt x="90" y="42"/>
                  </a:lnTo>
                  <a:lnTo>
                    <a:pt x="78" y="54"/>
                  </a:lnTo>
                  <a:lnTo>
                    <a:pt x="60" y="54"/>
                  </a:lnTo>
                  <a:lnTo>
                    <a:pt x="48" y="42"/>
                  </a:lnTo>
                  <a:lnTo>
                    <a:pt x="48" y="18"/>
                  </a:lnTo>
                  <a:lnTo>
                    <a:pt x="36" y="6"/>
                  </a:lnTo>
                  <a:lnTo>
                    <a:pt x="24" y="6"/>
                  </a:lnTo>
                  <a:lnTo>
                    <a:pt x="18" y="12"/>
                  </a:lnTo>
                  <a:lnTo>
                    <a:pt x="6" y="12"/>
                  </a:lnTo>
                  <a:lnTo>
                    <a:pt x="0" y="18"/>
                  </a:lnTo>
                  <a:lnTo>
                    <a:pt x="0" y="36"/>
                  </a:lnTo>
                  <a:lnTo>
                    <a:pt x="6" y="42"/>
                  </a:lnTo>
                  <a:lnTo>
                    <a:pt x="6" y="48"/>
                  </a:lnTo>
                  <a:lnTo>
                    <a:pt x="24" y="48"/>
                  </a:lnTo>
                  <a:lnTo>
                    <a:pt x="30" y="54"/>
                  </a:lnTo>
                  <a:lnTo>
                    <a:pt x="12" y="72"/>
                  </a:lnTo>
                  <a:lnTo>
                    <a:pt x="6" y="72"/>
                  </a:lnTo>
                  <a:lnTo>
                    <a:pt x="6" y="96"/>
                  </a:lnTo>
                  <a:lnTo>
                    <a:pt x="0" y="102"/>
                  </a:lnTo>
                  <a:lnTo>
                    <a:pt x="6" y="108"/>
                  </a:lnTo>
                  <a:lnTo>
                    <a:pt x="48" y="102"/>
                  </a:lnTo>
                  <a:lnTo>
                    <a:pt x="60" y="120"/>
                  </a:lnTo>
                  <a:lnTo>
                    <a:pt x="90" y="114"/>
                  </a:lnTo>
                  <a:lnTo>
                    <a:pt x="90" y="126"/>
                  </a:lnTo>
                  <a:lnTo>
                    <a:pt x="84" y="132"/>
                  </a:lnTo>
                  <a:lnTo>
                    <a:pt x="84" y="150"/>
                  </a:lnTo>
                  <a:lnTo>
                    <a:pt x="90" y="156"/>
                  </a:lnTo>
                  <a:lnTo>
                    <a:pt x="108" y="156"/>
                  </a:lnTo>
                  <a:lnTo>
                    <a:pt x="114" y="150"/>
                  </a:lnTo>
                  <a:lnTo>
                    <a:pt x="120" y="150"/>
                  </a:lnTo>
                  <a:lnTo>
                    <a:pt x="120" y="132"/>
                  </a:lnTo>
                  <a:lnTo>
                    <a:pt x="138" y="126"/>
                  </a:lnTo>
                  <a:lnTo>
                    <a:pt x="138" y="150"/>
                  </a:lnTo>
                  <a:lnTo>
                    <a:pt x="144" y="168"/>
                  </a:lnTo>
                  <a:lnTo>
                    <a:pt x="144" y="180"/>
                  </a:lnTo>
                  <a:lnTo>
                    <a:pt x="150" y="192"/>
                  </a:lnTo>
                  <a:lnTo>
                    <a:pt x="156" y="198"/>
                  </a:lnTo>
                  <a:lnTo>
                    <a:pt x="162" y="198"/>
                  </a:lnTo>
                  <a:lnTo>
                    <a:pt x="180" y="192"/>
                  </a:lnTo>
                  <a:lnTo>
                    <a:pt x="198" y="174"/>
                  </a:lnTo>
                  <a:lnTo>
                    <a:pt x="204" y="174"/>
                  </a:lnTo>
                  <a:lnTo>
                    <a:pt x="198" y="168"/>
                  </a:lnTo>
                  <a:lnTo>
                    <a:pt x="186" y="162"/>
                  </a:lnTo>
                  <a:lnTo>
                    <a:pt x="180" y="150"/>
                  </a:lnTo>
                  <a:lnTo>
                    <a:pt x="174" y="144"/>
                  </a:lnTo>
                  <a:lnTo>
                    <a:pt x="168" y="132"/>
                  </a:lnTo>
                  <a:lnTo>
                    <a:pt x="162" y="126"/>
                  </a:lnTo>
                  <a:lnTo>
                    <a:pt x="186" y="102"/>
                  </a:lnTo>
                  <a:lnTo>
                    <a:pt x="222" y="84"/>
                  </a:lnTo>
                  <a:lnTo>
                    <a:pt x="228" y="72"/>
                  </a:lnTo>
                  <a:lnTo>
                    <a:pt x="246" y="54"/>
                  </a:lnTo>
                  <a:lnTo>
                    <a:pt x="258" y="48"/>
                  </a:lnTo>
                  <a:lnTo>
                    <a:pt x="276" y="54"/>
                  </a:lnTo>
                  <a:lnTo>
                    <a:pt x="288" y="60"/>
                  </a:lnTo>
                  <a:lnTo>
                    <a:pt x="306" y="6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55" name="Pakistan">
              <a:extLst>
                <a:ext uri="{FF2B5EF4-FFF2-40B4-BE49-F238E27FC236}">
                  <a16:creationId xmlns:a16="http://schemas.microsoft.com/office/drawing/2014/main" id="{D56C7CE8-22EF-448C-5BD4-E81F54988C94}"/>
                </a:ext>
              </a:extLst>
            </p:cNvPr>
            <p:cNvSpPr>
              <a:spLocks/>
            </p:cNvSpPr>
            <p:nvPr/>
          </p:nvSpPr>
          <p:spPr bwMode="gray">
            <a:xfrm>
              <a:off x="5903913" y="2878138"/>
              <a:ext cx="422275" cy="423863"/>
            </a:xfrm>
            <a:custGeom>
              <a:avLst/>
              <a:gdLst>
                <a:gd name="T0" fmla="*/ 2147483647 w 1050"/>
                <a:gd name="T1" fmla="*/ 2147483647 h 1056"/>
                <a:gd name="T2" fmla="*/ 2147483647 w 1050"/>
                <a:gd name="T3" fmla="*/ 2147483647 h 1056"/>
                <a:gd name="T4" fmla="*/ 2147483647 w 1050"/>
                <a:gd name="T5" fmla="*/ 2147483647 h 1056"/>
                <a:gd name="T6" fmla="*/ 2147483647 w 1050"/>
                <a:gd name="T7" fmla="*/ 2147483647 h 1056"/>
                <a:gd name="T8" fmla="*/ 2147483647 w 1050"/>
                <a:gd name="T9" fmla="*/ 2147483647 h 1056"/>
                <a:gd name="T10" fmla="*/ 2147483647 w 1050"/>
                <a:gd name="T11" fmla="*/ 2147483647 h 1056"/>
                <a:gd name="T12" fmla="*/ 2147483647 w 1050"/>
                <a:gd name="T13" fmla="*/ 2147483647 h 1056"/>
                <a:gd name="T14" fmla="*/ 2147483647 w 1050"/>
                <a:gd name="T15" fmla="*/ 2147483647 h 1056"/>
                <a:gd name="T16" fmla="*/ 2147483647 w 1050"/>
                <a:gd name="T17" fmla="*/ 2147483647 h 1056"/>
                <a:gd name="T18" fmla="*/ 2147483647 w 1050"/>
                <a:gd name="T19" fmla="*/ 2147483647 h 1056"/>
                <a:gd name="T20" fmla="*/ 2147483647 w 1050"/>
                <a:gd name="T21" fmla="*/ 2147483647 h 1056"/>
                <a:gd name="T22" fmla="*/ 2147483647 w 1050"/>
                <a:gd name="T23" fmla="*/ 2147483647 h 1056"/>
                <a:gd name="T24" fmla="*/ 2147483647 w 1050"/>
                <a:gd name="T25" fmla="*/ 2147483647 h 1056"/>
                <a:gd name="T26" fmla="*/ 2147483647 w 1050"/>
                <a:gd name="T27" fmla="*/ 2147483647 h 1056"/>
                <a:gd name="T28" fmla="*/ 2147483647 w 1050"/>
                <a:gd name="T29" fmla="*/ 2147483647 h 1056"/>
                <a:gd name="T30" fmla="*/ 2147483647 w 1050"/>
                <a:gd name="T31" fmla="*/ 2147483647 h 1056"/>
                <a:gd name="T32" fmla="*/ 2147483647 w 1050"/>
                <a:gd name="T33" fmla="*/ 2147483647 h 1056"/>
                <a:gd name="T34" fmla="*/ 2147483647 w 1050"/>
                <a:gd name="T35" fmla="*/ 2147483647 h 1056"/>
                <a:gd name="T36" fmla="*/ 2147483647 w 1050"/>
                <a:gd name="T37" fmla="*/ 2147483647 h 1056"/>
                <a:gd name="T38" fmla="*/ 2147483647 w 1050"/>
                <a:gd name="T39" fmla="*/ 2147483647 h 1056"/>
                <a:gd name="T40" fmla="*/ 2147483647 w 1050"/>
                <a:gd name="T41" fmla="*/ 2147483647 h 1056"/>
                <a:gd name="T42" fmla="*/ 2147483647 w 1050"/>
                <a:gd name="T43" fmla="*/ 2147483647 h 1056"/>
                <a:gd name="T44" fmla="*/ 0 w 1050"/>
                <a:gd name="T45" fmla="*/ 2147483647 h 1056"/>
                <a:gd name="T46" fmla="*/ 2147483647 w 1050"/>
                <a:gd name="T47" fmla="*/ 2147483647 h 1056"/>
                <a:gd name="T48" fmla="*/ 2147483647 w 1050"/>
                <a:gd name="T49" fmla="*/ 2147483647 h 1056"/>
                <a:gd name="T50" fmla="*/ 2147483647 w 1050"/>
                <a:gd name="T51" fmla="*/ 2147483647 h 1056"/>
                <a:gd name="T52" fmla="*/ 2147483647 w 1050"/>
                <a:gd name="T53" fmla="*/ 2147483647 h 1056"/>
                <a:gd name="T54" fmla="*/ 2147483647 w 1050"/>
                <a:gd name="T55" fmla="*/ 2147483647 h 1056"/>
                <a:gd name="T56" fmla="*/ 2147483647 w 1050"/>
                <a:gd name="T57" fmla="*/ 2147483647 h 1056"/>
                <a:gd name="T58" fmla="*/ 2147483647 w 1050"/>
                <a:gd name="T59" fmla="*/ 2147483647 h 1056"/>
                <a:gd name="T60" fmla="*/ 2147483647 w 1050"/>
                <a:gd name="T61" fmla="*/ 2147483647 h 1056"/>
                <a:gd name="T62" fmla="*/ 2147483647 w 1050"/>
                <a:gd name="T63" fmla="*/ 2147483647 h 1056"/>
                <a:gd name="T64" fmla="*/ 2147483647 w 1050"/>
                <a:gd name="T65" fmla="*/ 2147483647 h 1056"/>
                <a:gd name="T66" fmla="*/ 2147483647 w 1050"/>
                <a:gd name="T67" fmla="*/ 2147483647 h 1056"/>
                <a:gd name="T68" fmla="*/ 2147483647 w 1050"/>
                <a:gd name="T69" fmla="*/ 2147483647 h 1056"/>
                <a:gd name="T70" fmla="*/ 2147483647 w 1050"/>
                <a:gd name="T71" fmla="*/ 2147483647 h 1056"/>
                <a:gd name="T72" fmla="*/ 2147483647 w 1050"/>
                <a:gd name="T73" fmla="*/ 2147483647 h 1056"/>
                <a:gd name="T74" fmla="*/ 2147483647 w 1050"/>
                <a:gd name="T75" fmla="*/ 2147483647 h 1056"/>
                <a:gd name="T76" fmla="*/ 2147483647 w 1050"/>
                <a:gd name="T77" fmla="*/ 2147483647 h 1056"/>
                <a:gd name="T78" fmla="*/ 2147483647 w 1050"/>
                <a:gd name="T79" fmla="*/ 2147483647 h 1056"/>
                <a:gd name="T80" fmla="*/ 2147483647 w 1050"/>
                <a:gd name="T81" fmla="*/ 2147483647 h 1056"/>
                <a:gd name="T82" fmla="*/ 2147483647 w 1050"/>
                <a:gd name="T83" fmla="*/ 2147483647 h 1056"/>
                <a:gd name="T84" fmla="*/ 2147483647 w 1050"/>
                <a:gd name="T85" fmla="*/ 2147483647 h 1056"/>
                <a:gd name="T86" fmla="*/ 2147483647 w 1050"/>
                <a:gd name="T87" fmla="*/ 2147483647 h 1056"/>
                <a:gd name="T88" fmla="*/ 2147483647 w 1050"/>
                <a:gd name="T89" fmla="*/ 2147483647 h 1056"/>
                <a:gd name="T90" fmla="*/ 2147483647 w 1050"/>
                <a:gd name="T91" fmla="*/ 2147483647 h 1056"/>
                <a:gd name="T92" fmla="*/ 2147483647 w 1050"/>
                <a:gd name="T93" fmla="*/ 2147483647 h 1056"/>
                <a:gd name="T94" fmla="*/ 2147483647 w 1050"/>
                <a:gd name="T95" fmla="*/ 2147483647 h 1056"/>
                <a:gd name="T96" fmla="*/ 2147483647 w 1050"/>
                <a:gd name="T97" fmla="*/ 2147483647 h 1056"/>
                <a:gd name="T98" fmla="*/ 2147483647 w 1050"/>
                <a:gd name="T99" fmla="*/ 2147483647 h 1056"/>
                <a:gd name="T100" fmla="*/ 2147483647 w 1050"/>
                <a:gd name="T101" fmla="*/ 2147483647 h 1056"/>
                <a:gd name="T102" fmla="*/ 2147483647 w 1050"/>
                <a:gd name="T103" fmla="*/ 2147483647 h 1056"/>
                <a:gd name="T104" fmla="*/ 2147483647 w 1050"/>
                <a:gd name="T105" fmla="*/ 2147483647 h 1056"/>
                <a:gd name="T106" fmla="*/ 2147483647 w 1050"/>
                <a:gd name="T107" fmla="*/ 2147483647 h 1056"/>
                <a:gd name="T108" fmla="*/ 2147483647 w 1050"/>
                <a:gd name="T109" fmla="*/ 2147483647 h 1056"/>
                <a:gd name="T110" fmla="*/ 2147483647 w 1050"/>
                <a:gd name="T111" fmla="*/ 2147483647 h 1056"/>
                <a:gd name="T112" fmla="*/ 2147483647 w 1050"/>
                <a:gd name="T113" fmla="*/ 2147483647 h 1056"/>
                <a:gd name="T114" fmla="*/ 2147483647 w 1050"/>
                <a:gd name="T115" fmla="*/ 2147483647 h 1056"/>
                <a:gd name="T116" fmla="*/ 2147483647 w 1050"/>
                <a:gd name="T117" fmla="*/ 2147483647 h 1056"/>
                <a:gd name="T118" fmla="*/ 2147483647 w 1050"/>
                <a:gd name="T119" fmla="*/ 2147483647 h 1056"/>
                <a:gd name="T120" fmla="*/ 2147483647 w 1050"/>
                <a:gd name="T121" fmla="*/ 2147483647 h 1056"/>
                <a:gd name="T122" fmla="*/ 2147483647 w 1050"/>
                <a:gd name="T123" fmla="*/ 2147483647 h 105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50"/>
                <a:gd name="T187" fmla="*/ 0 h 1056"/>
                <a:gd name="T188" fmla="*/ 1050 w 1050"/>
                <a:gd name="T189" fmla="*/ 1056 h 105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50" h="1056">
                  <a:moveTo>
                    <a:pt x="1008" y="120"/>
                  </a:moveTo>
                  <a:lnTo>
                    <a:pt x="996" y="120"/>
                  </a:lnTo>
                  <a:lnTo>
                    <a:pt x="984" y="114"/>
                  </a:lnTo>
                  <a:lnTo>
                    <a:pt x="978" y="102"/>
                  </a:lnTo>
                  <a:lnTo>
                    <a:pt x="972" y="96"/>
                  </a:lnTo>
                  <a:lnTo>
                    <a:pt x="972" y="90"/>
                  </a:lnTo>
                  <a:lnTo>
                    <a:pt x="960" y="96"/>
                  </a:lnTo>
                  <a:lnTo>
                    <a:pt x="924" y="84"/>
                  </a:lnTo>
                  <a:lnTo>
                    <a:pt x="924" y="60"/>
                  </a:lnTo>
                  <a:lnTo>
                    <a:pt x="912" y="36"/>
                  </a:lnTo>
                  <a:lnTo>
                    <a:pt x="900" y="24"/>
                  </a:lnTo>
                  <a:lnTo>
                    <a:pt x="888" y="18"/>
                  </a:lnTo>
                  <a:lnTo>
                    <a:pt x="876" y="18"/>
                  </a:lnTo>
                  <a:lnTo>
                    <a:pt x="870" y="6"/>
                  </a:lnTo>
                  <a:lnTo>
                    <a:pt x="822" y="6"/>
                  </a:lnTo>
                  <a:lnTo>
                    <a:pt x="810" y="0"/>
                  </a:lnTo>
                  <a:lnTo>
                    <a:pt x="804" y="6"/>
                  </a:lnTo>
                  <a:lnTo>
                    <a:pt x="792" y="6"/>
                  </a:lnTo>
                  <a:lnTo>
                    <a:pt x="786" y="12"/>
                  </a:lnTo>
                  <a:lnTo>
                    <a:pt x="774" y="12"/>
                  </a:lnTo>
                  <a:lnTo>
                    <a:pt x="762" y="6"/>
                  </a:lnTo>
                  <a:lnTo>
                    <a:pt x="738" y="6"/>
                  </a:lnTo>
                  <a:lnTo>
                    <a:pt x="732" y="12"/>
                  </a:lnTo>
                  <a:lnTo>
                    <a:pt x="690" y="12"/>
                  </a:lnTo>
                  <a:lnTo>
                    <a:pt x="684" y="18"/>
                  </a:lnTo>
                  <a:lnTo>
                    <a:pt x="678" y="18"/>
                  </a:lnTo>
                  <a:lnTo>
                    <a:pt x="654" y="30"/>
                  </a:lnTo>
                  <a:lnTo>
                    <a:pt x="648" y="36"/>
                  </a:lnTo>
                  <a:lnTo>
                    <a:pt x="624" y="48"/>
                  </a:lnTo>
                  <a:lnTo>
                    <a:pt x="618" y="54"/>
                  </a:lnTo>
                  <a:lnTo>
                    <a:pt x="612" y="66"/>
                  </a:lnTo>
                  <a:lnTo>
                    <a:pt x="606" y="72"/>
                  </a:lnTo>
                  <a:lnTo>
                    <a:pt x="606" y="78"/>
                  </a:lnTo>
                  <a:lnTo>
                    <a:pt x="636" y="108"/>
                  </a:lnTo>
                  <a:lnTo>
                    <a:pt x="636" y="138"/>
                  </a:lnTo>
                  <a:lnTo>
                    <a:pt x="642" y="144"/>
                  </a:lnTo>
                  <a:lnTo>
                    <a:pt x="648" y="156"/>
                  </a:lnTo>
                  <a:lnTo>
                    <a:pt x="648" y="162"/>
                  </a:lnTo>
                  <a:lnTo>
                    <a:pt x="624" y="186"/>
                  </a:lnTo>
                  <a:lnTo>
                    <a:pt x="618" y="198"/>
                  </a:lnTo>
                  <a:lnTo>
                    <a:pt x="618" y="210"/>
                  </a:lnTo>
                  <a:lnTo>
                    <a:pt x="624" y="216"/>
                  </a:lnTo>
                  <a:lnTo>
                    <a:pt x="624" y="246"/>
                  </a:lnTo>
                  <a:lnTo>
                    <a:pt x="606" y="246"/>
                  </a:lnTo>
                  <a:lnTo>
                    <a:pt x="600" y="252"/>
                  </a:lnTo>
                  <a:lnTo>
                    <a:pt x="594" y="252"/>
                  </a:lnTo>
                  <a:lnTo>
                    <a:pt x="576" y="246"/>
                  </a:lnTo>
                  <a:lnTo>
                    <a:pt x="570" y="240"/>
                  </a:lnTo>
                  <a:lnTo>
                    <a:pt x="552" y="240"/>
                  </a:lnTo>
                  <a:lnTo>
                    <a:pt x="552" y="252"/>
                  </a:lnTo>
                  <a:lnTo>
                    <a:pt x="564" y="264"/>
                  </a:lnTo>
                  <a:lnTo>
                    <a:pt x="576" y="270"/>
                  </a:lnTo>
                  <a:lnTo>
                    <a:pt x="576" y="276"/>
                  </a:lnTo>
                  <a:lnTo>
                    <a:pt x="582" y="282"/>
                  </a:lnTo>
                  <a:lnTo>
                    <a:pt x="582" y="288"/>
                  </a:lnTo>
                  <a:lnTo>
                    <a:pt x="594" y="294"/>
                  </a:lnTo>
                  <a:lnTo>
                    <a:pt x="600" y="294"/>
                  </a:lnTo>
                  <a:lnTo>
                    <a:pt x="570" y="312"/>
                  </a:lnTo>
                  <a:lnTo>
                    <a:pt x="552" y="312"/>
                  </a:lnTo>
                  <a:lnTo>
                    <a:pt x="546" y="318"/>
                  </a:lnTo>
                  <a:lnTo>
                    <a:pt x="546" y="354"/>
                  </a:lnTo>
                  <a:lnTo>
                    <a:pt x="540" y="354"/>
                  </a:lnTo>
                  <a:lnTo>
                    <a:pt x="534" y="360"/>
                  </a:lnTo>
                  <a:lnTo>
                    <a:pt x="534" y="378"/>
                  </a:lnTo>
                  <a:lnTo>
                    <a:pt x="540" y="390"/>
                  </a:lnTo>
                  <a:lnTo>
                    <a:pt x="540" y="402"/>
                  </a:lnTo>
                  <a:lnTo>
                    <a:pt x="546" y="408"/>
                  </a:lnTo>
                  <a:lnTo>
                    <a:pt x="546" y="414"/>
                  </a:lnTo>
                  <a:lnTo>
                    <a:pt x="540" y="420"/>
                  </a:lnTo>
                  <a:lnTo>
                    <a:pt x="534" y="432"/>
                  </a:lnTo>
                  <a:lnTo>
                    <a:pt x="522" y="438"/>
                  </a:lnTo>
                  <a:lnTo>
                    <a:pt x="510" y="438"/>
                  </a:lnTo>
                  <a:lnTo>
                    <a:pt x="504" y="432"/>
                  </a:lnTo>
                  <a:lnTo>
                    <a:pt x="504" y="420"/>
                  </a:lnTo>
                  <a:lnTo>
                    <a:pt x="474" y="420"/>
                  </a:lnTo>
                  <a:lnTo>
                    <a:pt x="462" y="426"/>
                  </a:lnTo>
                  <a:lnTo>
                    <a:pt x="456" y="432"/>
                  </a:lnTo>
                  <a:lnTo>
                    <a:pt x="444" y="438"/>
                  </a:lnTo>
                  <a:lnTo>
                    <a:pt x="438" y="438"/>
                  </a:lnTo>
                  <a:lnTo>
                    <a:pt x="432" y="444"/>
                  </a:lnTo>
                  <a:lnTo>
                    <a:pt x="432" y="450"/>
                  </a:lnTo>
                  <a:lnTo>
                    <a:pt x="438" y="450"/>
                  </a:lnTo>
                  <a:lnTo>
                    <a:pt x="444" y="456"/>
                  </a:lnTo>
                  <a:lnTo>
                    <a:pt x="444" y="462"/>
                  </a:lnTo>
                  <a:lnTo>
                    <a:pt x="438" y="468"/>
                  </a:lnTo>
                  <a:lnTo>
                    <a:pt x="396" y="468"/>
                  </a:lnTo>
                  <a:lnTo>
                    <a:pt x="396" y="456"/>
                  </a:lnTo>
                  <a:lnTo>
                    <a:pt x="378" y="456"/>
                  </a:lnTo>
                  <a:lnTo>
                    <a:pt x="372" y="468"/>
                  </a:lnTo>
                  <a:lnTo>
                    <a:pt x="360" y="474"/>
                  </a:lnTo>
                  <a:lnTo>
                    <a:pt x="354" y="486"/>
                  </a:lnTo>
                  <a:lnTo>
                    <a:pt x="354" y="504"/>
                  </a:lnTo>
                  <a:lnTo>
                    <a:pt x="360" y="516"/>
                  </a:lnTo>
                  <a:lnTo>
                    <a:pt x="360" y="534"/>
                  </a:lnTo>
                  <a:lnTo>
                    <a:pt x="366" y="540"/>
                  </a:lnTo>
                  <a:lnTo>
                    <a:pt x="366" y="570"/>
                  </a:lnTo>
                  <a:lnTo>
                    <a:pt x="360" y="576"/>
                  </a:lnTo>
                  <a:lnTo>
                    <a:pt x="354" y="576"/>
                  </a:lnTo>
                  <a:lnTo>
                    <a:pt x="306" y="600"/>
                  </a:lnTo>
                  <a:lnTo>
                    <a:pt x="276" y="600"/>
                  </a:lnTo>
                  <a:lnTo>
                    <a:pt x="258" y="606"/>
                  </a:lnTo>
                  <a:lnTo>
                    <a:pt x="234" y="606"/>
                  </a:lnTo>
                  <a:lnTo>
                    <a:pt x="228" y="612"/>
                  </a:lnTo>
                  <a:lnTo>
                    <a:pt x="204" y="612"/>
                  </a:lnTo>
                  <a:lnTo>
                    <a:pt x="204" y="606"/>
                  </a:lnTo>
                  <a:lnTo>
                    <a:pt x="150" y="606"/>
                  </a:lnTo>
                  <a:lnTo>
                    <a:pt x="144" y="612"/>
                  </a:lnTo>
                  <a:lnTo>
                    <a:pt x="138" y="612"/>
                  </a:lnTo>
                  <a:lnTo>
                    <a:pt x="120" y="618"/>
                  </a:lnTo>
                  <a:lnTo>
                    <a:pt x="102" y="618"/>
                  </a:lnTo>
                  <a:lnTo>
                    <a:pt x="78" y="606"/>
                  </a:lnTo>
                  <a:lnTo>
                    <a:pt x="60" y="600"/>
                  </a:lnTo>
                  <a:lnTo>
                    <a:pt x="42" y="588"/>
                  </a:lnTo>
                  <a:lnTo>
                    <a:pt x="30" y="582"/>
                  </a:lnTo>
                  <a:lnTo>
                    <a:pt x="0" y="582"/>
                  </a:lnTo>
                  <a:lnTo>
                    <a:pt x="24" y="606"/>
                  </a:lnTo>
                  <a:lnTo>
                    <a:pt x="30" y="618"/>
                  </a:lnTo>
                  <a:lnTo>
                    <a:pt x="36" y="624"/>
                  </a:lnTo>
                  <a:lnTo>
                    <a:pt x="48" y="642"/>
                  </a:lnTo>
                  <a:lnTo>
                    <a:pt x="60" y="654"/>
                  </a:lnTo>
                  <a:lnTo>
                    <a:pt x="66" y="672"/>
                  </a:lnTo>
                  <a:lnTo>
                    <a:pt x="78" y="690"/>
                  </a:lnTo>
                  <a:lnTo>
                    <a:pt x="84" y="696"/>
                  </a:lnTo>
                  <a:lnTo>
                    <a:pt x="102" y="696"/>
                  </a:lnTo>
                  <a:lnTo>
                    <a:pt x="114" y="690"/>
                  </a:lnTo>
                  <a:lnTo>
                    <a:pt x="126" y="708"/>
                  </a:lnTo>
                  <a:lnTo>
                    <a:pt x="150" y="708"/>
                  </a:lnTo>
                  <a:lnTo>
                    <a:pt x="144" y="738"/>
                  </a:lnTo>
                  <a:lnTo>
                    <a:pt x="150" y="738"/>
                  </a:lnTo>
                  <a:lnTo>
                    <a:pt x="150" y="762"/>
                  </a:lnTo>
                  <a:lnTo>
                    <a:pt x="156" y="774"/>
                  </a:lnTo>
                  <a:lnTo>
                    <a:pt x="156" y="786"/>
                  </a:lnTo>
                  <a:lnTo>
                    <a:pt x="174" y="786"/>
                  </a:lnTo>
                  <a:lnTo>
                    <a:pt x="180" y="792"/>
                  </a:lnTo>
                  <a:lnTo>
                    <a:pt x="186" y="804"/>
                  </a:lnTo>
                  <a:lnTo>
                    <a:pt x="192" y="822"/>
                  </a:lnTo>
                  <a:lnTo>
                    <a:pt x="192" y="834"/>
                  </a:lnTo>
                  <a:lnTo>
                    <a:pt x="186" y="840"/>
                  </a:lnTo>
                  <a:lnTo>
                    <a:pt x="180" y="840"/>
                  </a:lnTo>
                  <a:lnTo>
                    <a:pt x="180" y="834"/>
                  </a:lnTo>
                  <a:lnTo>
                    <a:pt x="150" y="834"/>
                  </a:lnTo>
                  <a:lnTo>
                    <a:pt x="138" y="840"/>
                  </a:lnTo>
                  <a:lnTo>
                    <a:pt x="132" y="846"/>
                  </a:lnTo>
                  <a:lnTo>
                    <a:pt x="132" y="852"/>
                  </a:lnTo>
                  <a:lnTo>
                    <a:pt x="126" y="852"/>
                  </a:lnTo>
                  <a:lnTo>
                    <a:pt x="126" y="858"/>
                  </a:lnTo>
                  <a:lnTo>
                    <a:pt x="120" y="864"/>
                  </a:lnTo>
                  <a:lnTo>
                    <a:pt x="108" y="864"/>
                  </a:lnTo>
                  <a:lnTo>
                    <a:pt x="102" y="882"/>
                  </a:lnTo>
                  <a:lnTo>
                    <a:pt x="96" y="888"/>
                  </a:lnTo>
                  <a:lnTo>
                    <a:pt x="96" y="894"/>
                  </a:lnTo>
                  <a:lnTo>
                    <a:pt x="84" y="906"/>
                  </a:lnTo>
                  <a:lnTo>
                    <a:pt x="84" y="936"/>
                  </a:lnTo>
                  <a:lnTo>
                    <a:pt x="90" y="948"/>
                  </a:lnTo>
                  <a:lnTo>
                    <a:pt x="90" y="954"/>
                  </a:lnTo>
                  <a:lnTo>
                    <a:pt x="96" y="948"/>
                  </a:lnTo>
                  <a:lnTo>
                    <a:pt x="108" y="948"/>
                  </a:lnTo>
                  <a:lnTo>
                    <a:pt x="114" y="942"/>
                  </a:lnTo>
                  <a:lnTo>
                    <a:pt x="120" y="942"/>
                  </a:lnTo>
                  <a:lnTo>
                    <a:pt x="126" y="948"/>
                  </a:lnTo>
                  <a:lnTo>
                    <a:pt x="138" y="948"/>
                  </a:lnTo>
                  <a:lnTo>
                    <a:pt x="150" y="954"/>
                  </a:lnTo>
                  <a:lnTo>
                    <a:pt x="174" y="954"/>
                  </a:lnTo>
                  <a:lnTo>
                    <a:pt x="210" y="936"/>
                  </a:lnTo>
                  <a:lnTo>
                    <a:pt x="216" y="930"/>
                  </a:lnTo>
                  <a:lnTo>
                    <a:pt x="222" y="930"/>
                  </a:lnTo>
                  <a:lnTo>
                    <a:pt x="234" y="936"/>
                  </a:lnTo>
                  <a:lnTo>
                    <a:pt x="276" y="936"/>
                  </a:lnTo>
                  <a:lnTo>
                    <a:pt x="288" y="930"/>
                  </a:lnTo>
                  <a:lnTo>
                    <a:pt x="300" y="930"/>
                  </a:lnTo>
                  <a:lnTo>
                    <a:pt x="306" y="924"/>
                  </a:lnTo>
                  <a:lnTo>
                    <a:pt x="312" y="924"/>
                  </a:lnTo>
                  <a:lnTo>
                    <a:pt x="348" y="930"/>
                  </a:lnTo>
                  <a:lnTo>
                    <a:pt x="354" y="924"/>
                  </a:lnTo>
                  <a:lnTo>
                    <a:pt x="366" y="918"/>
                  </a:lnTo>
                  <a:lnTo>
                    <a:pt x="372" y="912"/>
                  </a:lnTo>
                  <a:lnTo>
                    <a:pt x="384" y="912"/>
                  </a:lnTo>
                  <a:lnTo>
                    <a:pt x="396" y="918"/>
                  </a:lnTo>
                  <a:lnTo>
                    <a:pt x="408" y="930"/>
                  </a:lnTo>
                  <a:lnTo>
                    <a:pt x="432" y="978"/>
                  </a:lnTo>
                  <a:lnTo>
                    <a:pt x="444" y="984"/>
                  </a:lnTo>
                  <a:lnTo>
                    <a:pt x="450" y="990"/>
                  </a:lnTo>
                  <a:lnTo>
                    <a:pt x="468" y="996"/>
                  </a:lnTo>
                  <a:lnTo>
                    <a:pt x="486" y="996"/>
                  </a:lnTo>
                  <a:lnTo>
                    <a:pt x="522" y="1008"/>
                  </a:lnTo>
                  <a:lnTo>
                    <a:pt x="540" y="1044"/>
                  </a:lnTo>
                  <a:lnTo>
                    <a:pt x="552" y="1056"/>
                  </a:lnTo>
                  <a:lnTo>
                    <a:pt x="570" y="1056"/>
                  </a:lnTo>
                  <a:lnTo>
                    <a:pt x="588" y="1050"/>
                  </a:lnTo>
                  <a:lnTo>
                    <a:pt x="582" y="1044"/>
                  </a:lnTo>
                  <a:lnTo>
                    <a:pt x="582" y="1032"/>
                  </a:lnTo>
                  <a:lnTo>
                    <a:pt x="594" y="1020"/>
                  </a:lnTo>
                  <a:lnTo>
                    <a:pt x="606" y="1020"/>
                  </a:lnTo>
                  <a:lnTo>
                    <a:pt x="618" y="1026"/>
                  </a:lnTo>
                  <a:lnTo>
                    <a:pt x="624" y="1032"/>
                  </a:lnTo>
                  <a:lnTo>
                    <a:pt x="648" y="1020"/>
                  </a:lnTo>
                  <a:lnTo>
                    <a:pt x="648" y="1026"/>
                  </a:lnTo>
                  <a:lnTo>
                    <a:pt x="654" y="1032"/>
                  </a:lnTo>
                  <a:lnTo>
                    <a:pt x="678" y="1032"/>
                  </a:lnTo>
                  <a:lnTo>
                    <a:pt x="690" y="1020"/>
                  </a:lnTo>
                  <a:lnTo>
                    <a:pt x="702" y="1014"/>
                  </a:lnTo>
                  <a:lnTo>
                    <a:pt x="708" y="1014"/>
                  </a:lnTo>
                  <a:lnTo>
                    <a:pt x="708" y="1026"/>
                  </a:lnTo>
                  <a:lnTo>
                    <a:pt x="714" y="1032"/>
                  </a:lnTo>
                  <a:lnTo>
                    <a:pt x="732" y="1032"/>
                  </a:lnTo>
                  <a:lnTo>
                    <a:pt x="738" y="1026"/>
                  </a:lnTo>
                  <a:lnTo>
                    <a:pt x="750" y="1020"/>
                  </a:lnTo>
                  <a:lnTo>
                    <a:pt x="750" y="996"/>
                  </a:lnTo>
                  <a:lnTo>
                    <a:pt x="744" y="990"/>
                  </a:lnTo>
                  <a:lnTo>
                    <a:pt x="738" y="978"/>
                  </a:lnTo>
                  <a:lnTo>
                    <a:pt x="714" y="936"/>
                  </a:lnTo>
                  <a:lnTo>
                    <a:pt x="714" y="912"/>
                  </a:lnTo>
                  <a:lnTo>
                    <a:pt x="690" y="912"/>
                  </a:lnTo>
                  <a:lnTo>
                    <a:pt x="678" y="900"/>
                  </a:lnTo>
                  <a:lnTo>
                    <a:pt x="672" y="888"/>
                  </a:lnTo>
                  <a:lnTo>
                    <a:pt x="666" y="882"/>
                  </a:lnTo>
                  <a:lnTo>
                    <a:pt x="672" y="852"/>
                  </a:lnTo>
                  <a:lnTo>
                    <a:pt x="672" y="834"/>
                  </a:lnTo>
                  <a:lnTo>
                    <a:pt x="642" y="840"/>
                  </a:lnTo>
                  <a:lnTo>
                    <a:pt x="636" y="840"/>
                  </a:lnTo>
                  <a:lnTo>
                    <a:pt x="624" y="834"/>
                  </a:lnTo>
                  <a:lnTo>
                    <a:pt x="618" y="828"/>
                  </a:lnTo>
                  <a:lnTo>
                    <a:pt x="618" y="804"/>
                  </a:lnTo>
                  <a:lnTo>
                    <a:pt x="624" y="792"/>
                  </a:lnTo>
                  <a:lnTo>
                    <a:pt x="636" y="780"/>
                  </a:lnTo>
                  <a:lnTo>
                    <a:pt x="642" y="768"/>
                  </a:lnTo>
                  <a:lnTo>
                    <a:pt x="648" y="762"/>
                  </a:lnTo>
                  <a:lnTo>
                    <a:pt x="654" y="750"/>
                  </a:lnTo>
                  <a:lnTo>
                    <a:pt x="654" y="744"/>
                  </a:lnTo>
                  <a:lnTo>
                    <a:pt x="666" y="732"/>
                  </a:lnTo>
                  <a:lnTo>
                    <a:pt x="678" y="726"/>
                  </a:lnTo>
                  <a:lnTo>
                    <a:pt x="684" y="726"/>
                  </a:lnTo>
                  <a:lnTo>
                    <a:pt x="690" y="732"/>
                  </a:lnTo>
                  <a:lnTo>
                    <a:pt x="690" y="744"/>
                  </a:lnTo>
                  <a:lnTo>
                    <a:pt x="696" y="750"/>
                  </a:lnTo>
                  <a:lnTo>
                    <a:pt x="702" y="750"/>
                  </a:lnTo>
                  <a:lnTo>
                    <a:pt x="726" y="738"/>
                  </a:lnTo>
                  <a:lnTo>
                    <a:pt x="732" y="732"/>
                  </a:lnTo>
                  <a:lnTo>
                    <a:pt x="738" y="738"/>
                  </a:lnTo>
                  <a:lnTo>
                    <a:pt x="756" y="738"/>
                  </a:lnTo>
                  <a:lnTo>
                    <a:pt x="762" y="732"/>
                  </a:lnTo>
                  <a:lnTo>
                    <a:pt x="768" y="720"/>
                  </a:lnTo>
                  <a:lnTo>
                    <a:pt x="774" y="714"/>
                  </a:lnTo>
                  <a:lnTo>
                    <a:pt x="774" y="708"/>
                  </a:lnTo>
                  <a:lnTo>
                    <a:pt x="792" y="696"/>
                  </a:lnTo>
                  <a:lnTo>
                    <a:pt x="792" y="678"/>
                  </a:lnTo>
                  <a:lnTo>
                    <a:pt x="798" y="672"/>
                  </a:lnTo>
                  <a:lnTo>
                    <a:pt x="798" y="666"/>
                  </a:lnTo>
                  <a:lnTo>
                    <a:pt x="804" y="660"/>
                  </a:lnTo>
                  <a:lnTo>
                    <a:pt x="828" y="648"/>
                  </a:lnTo>
                  <a:lnTo>
                    <a:pt x="840" y="636"/>
                  </a:lnTo>
                  <a:lnTo>
                    <a:pt x="846" y="618"/>
                  </a:lnTo>
                  <a:lnTo>
                    <a:pt x="846" y="606"/>
                  </a:lnTo>
                  <a:lnTo>
                    <a:pt x="852" y="588"/>
                  </a:lnTo>
                  <a:lnTo>
                    <a:pt x="852" y="576"/>
                  </a:lnTo>
                  <a:lnTo>
                    <a:pt x="858" y="570"/>
                  </a:lnTo>
                  <a:lnTo>
                    <a:pt x="870" y="564"/>
                  </a:lnTo>
                  <a:lnTo>
                    <a:pt x="876" y="558"/>
                  </a:lnTo>
                  <a:lnTo>
                    <a:pt x="888" y="558"/>
                  </a:lnTo>
                  <a:lnTo>
                    <a:pt x="870" y="534"/>
                  </a:lnTo>
                  <a:lnTo>
                    <a:pt x="894" y="498"/>
                  </a:lnTo>
                  <a:lnTo>
                    <a:pt x="924" y="480"/>
                  </a:lnTo>
                  <a:lnTo>
                    <a:pt x="924" y="474"/>
                  </a:lnTo>
                  <a:lnTo>
                    <a:pt x="912" y="462"/>
                  </a:lnTo>
                  <a:lnTo>
                    <a:pt x="906" y="450"/>
                  </a:lnTo>
                  <a:lnTo>
                    <a:pt x="906" y="414"/>
                  </a:lnTo>
                  <a:lnTo>
                    <a:pt x="912" y="408"/>
                  </a:lnTo>
                  <a:lnTo>
                    <a:pt x="924" y="408"/>
                  </a:lnTo>
                  <a:lnTo>
                    <a:pt x="948" y="396"/>
                  </a:lnTo>
                  <a:lnTo>
                    <a:pt x="954" y="390"/>
                  </a:lnTo>
                  <a:lnTo>
                    <a:pt x="954" y="384"/>
                  </a:lnTo>
                  <a:lnTo>
                    <a:pt x="948" y="378"/>
                  </a:lnTo>
                  <a:lnTo>
                    <a:pt x="936" y="372"/>
                  </a:lnTo>
                  <a:lnTo>
                    <a:pt x="900" y="372"/>
                  </a:lnTo>
                  <a:lnTo>
                    <a:pt x="894" y="336"/>
                  </a:lnTo>
                  <a:lnTo>
                    <a:pt x="876" y="336"/>
                  </a:lnTo>
                  <a:lnTo>
                    <a:pt x="864" y="318"/>
                  </a:lnTo>
                  <a:lnTo>
                    <a:pt x="846" y="318"/>
                  </a:lnTo>
                  <a:lnTo>
                    <a:pt x="846" y="306"/>
                  </a:lnTo>
                  <a:lnTo>
                    <a:pt x="852" y="294"/>
                  </a:lnTo>
                  <a:lnTo>
                    <a:pt x="852" y="288"/>
                  </a:lnTo>
                  <a:lnTo>
                    <a:pt x="846" y="288"/>
                  </a:lnTo>
                  <a:lnTo>
                    <a:pt x="834" y="276"/>
                  </a:lnTo>
                  <a:lnTo>
                    <a:pt x="834" y="270"/>
                  </a:lnTo>
                  <a:lnTo>
                    <a:pt x="840" y="264"/>
                  </a:lnTo>
                  <a:lnTo>
                    <a:pt x="846" y="252"/>
                  </a:lnTo>
                  <a:lnTo>
                    <a:pt x="852" y="246"/>
                  </a:lnTo>
                  <a:lnTo>
                    <a:pt x="822" y="240"/>
                  </a:lnTo>
                  <a:lnTo>
                    <a:pt x="828" y="228"/>
                  </a:lnTo>
                  <a:lnTo>
                    <a:pt x="804" y="210"/>
                  </a:lnTo>
                  <a:lnTo>
                    <a:pt x="804" y="204"/>
                  </a:lnTo>
                  <a:lnTo>
                    <a:pt x="810" y="192"/>
                  </a:lnTo>
                  <a:lnTo>
                    <a:pt x="834" y="180"/>
                  </a:lnTo>
                  <a:lnTo>
                    <a:pt x="876" y="180"/>
                  </a:lnTo>
                  <a:lnTo>
                    <a:pt x="894" y="186"/>
                  </a:lnTo>
                  <a:lnTo>
                    <a:pt x="912" y="186"/>
                  </a:lnTo>
                  <a:lnTo>
                    <a:pt x="918" y="192"/>
                  </a:lnTo>
                  <a:lnTo>
                    <a:pt x="918" y="204"/>
                  </a:lnTo>
                  <a:lnTo>
                    <a:pt x="930" y="204"/>
                  </a:lnTo>
                  <a:lnTo>
                    <a:pt x="942" y="198"/>
                  </a:lnTo>
                  <a:lnTo>
                    <a:pt x="948" y="192"/>
                  </a:lnTo>
                  <a:lnTo>
                    <a:pt x="960" y="186"/>
                  </a:lnTo>
                  <a:lnTo>
                    <a:pt x="966" y="180"/>
                  </a:lnTo>
                  <a:lnTo>
                    <a:pt x="972" y="186"/>
                  </a:lnTo>
                  <a:lnTo>
                    <a:pt x="978" y="180"/>
                  </a:lnTo>
                  <a:lnTo>
                    <a:pt x="1002" y="180"/>
                  </a:lnTo>
                  <a:lnTo>
                    <a:pt x="1002" y="162"/>
                  </a:lnTo>
                  <a:lnTo>
                    <a:pt x="1026" y="156"/>
                  </a:lnTo>
                  <a:lnTo>
                    <a:pt x="1050" y="120"/>
                  </a:lnTo>
                  <a:lnTo>
                    <a:pt x="1008" y="12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56" name="Parcel Islands">
              <a:extLst>
                <a:ext uri="{FF2B5EF4-FFF2-40B4-BE49-F238E27FC236}">
                  <a16:creationId xmlns:a16="http://schemas.microsoft.com/office/drawing/2014/main" id="{55364D1E-AEDE-33B1-B420-936212D15EB6}"/>
                </a:ext>
              </a:extLst>
            </p:cNvPr>
            <p:cNvSpPr>
              <a:spLocks noEditPoints="1"/>
            </p:cNvSpPr>
            <p:nvPr/>
          </p:nvSpPr>
          <p:spPr bwMode="gray">
            <a:xfrm>
              <a:off x="7367588" y="3517901"/>
              <a:ext cx="38100" cy="25400"/>
            </a:xfrm>
            <a:custGeom>
              <a:avLst/>
              <a:gdLst>
                <a:gd name="T0" fmla="*/ 2147483647 w 96"/>
                <a:gd name="T1" fmla="*/ 2147483647 h 66"/>
                <a:gd name="T2" fmla="*/ 2147483647 w 96"/>
                <a:gd name="T3" fmla="*/ 2147483647 h 66"/>
                <a:gd name="T4" fmla="*/ 0 w 96"/>
                <a:gd name="T5" fmla="*/ 2147483647 h 66"/>
                <a:gd name="T6" fmla="*/ 0 w 96"/>
                <a:gd name="T7" fmla="*/ 2147483647 h 66"/>
                <a:gd name="T8" fmla="*/ 2147483647 w 96"/>
                <a:gd name="T9" fmla="*/ 2147483647 h 66"/>
                <a:gd name="T10" fmla="*/ 2147483647 w 96"/>
                <a:gd name="T11" fmla="*/ 2147483647 h 66"/>
                <a:gd name="T12" fmla="*/ 2147483647 w 96"/>
                <a:gd name="T13" fmla="*/ 2147483647 h 66"/>
                <a:gd name="T14" fmla="*/ 2147483647 w 96"/>
                <a:gd name="T15" fmla="*/ 2147483647 h 66"/>
                <a:gd name="T16" fmla="*/ 2147483647 w 96"/>
                <a:gd name="T17" fmla="*/ 2147483647 h 66"/>
                <a:gd name="T18" fmla="*/ 2147483647 w 96"/>
                <a:gd name="T19" fmla="*/ 0 h 66"/>
                <a:gd name="T20" fmla="*/ 2147483647 w 96"/>
                <a:gd name="T21" fmla="*/ 2147483647 h 66"/>
                <a:gd name="T22" fmla="*/ 2147483647 w 96"/>
                <a:gd name="T23" fmla="*/ 2147483647 h 66"/>
                <a:gd name="T24" fmla="*/ 2147483647 w 96"/>
                <a:gd name="T25" fmla="*/ 2147483647 h 66"/>
                <a:gd name="T26" fmla="*/ 2147483647 w 96"/>
                <a:gd name="T27" fmla="*/ 2147483647 h 66"/>
                <a:gd name="T28" fmla="*/ 2147483647 w 96"/>
                <a:gd name="T29" fmla="*/ 0 h 66"/>
                <a:gd name="T30" fmla="*/ 2147483647 w 96"/>
                <a:gd name="T31" fmla="*/ 0 h 66"/>
                <a:gd name="T32" fmla="*/ 2147483647 w 96"/>
                <a:gd name="T33" fmla="*/ 2147483647 h 66"/>
                <a:gd name="T34" fmla="*/ 2147483647 w 96"/>
                <a:gd name="T35" fmla="*/ 2147483647 h 66"/>
                <a:gd name="T36" fmla="*/ 2147483647 w 96"/>
                <a:gd name="T37" fmla="*/ 2147483647 h 66"/>
                <a:gd name="T38" fmla="*/ 2147483647 w 96"/>
                <a:gd name="T39" fmla="*/ 2147483647 h 66"/>
                <a:gd name="T40" fmla="*/ 2147483647 w 96"/>
                <a:gd name="T41" fmla="*/ 2147483647 h 66"/>
                <a:gd name="T42" fmla="*/ 2147483647 w 96"/>
                <a:gd name="T43" fmla="*/ 2147483647 h 66"/>
                <a:gd name="T44" fmla="*/ 2147483647 w 96"/>
                <a:gd name="T45" fmla="*/ 2147483647 h 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6"/>
                <a:gd name="T70" fmla="*/ 0 h 66"/>
                <a:gd name="T71" fmla="*/ 96 w 96"/>
                <a:gd name="T72" fmla="*/ 66 h 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6" h="66">
                  <a:moveTo>
                    <a:pt x="12" y="42"/>
                  </a:moveTo>
                  <a:lnTo>
                    <a:pt x="6" y="42"/>
                  </a:lnTo>
                  <a:lnTo>
                    <a:pt x="0" y="48"/>
                  </a:lnTo>
                  <a:lnTo>
                    <a:pt x="0" y="60"/>
                  </a:lnTo>
                  <a:lnTo>
                    <a:pt x="6" y="66"/>
                  </a:lnTo>
                  <a:lnTo>
                    <a:pt x="12" y="66"/>
                  </a:lnTo>
                  <a:lnTo>
                    <a:pt x="24" y="54"/>
                  </a:lnTo>
                  <a:lnTo>
                    <a:pt x="24" y="42"/>
                  </a:lnTo>
                  <a:lnTo>
                    <a:pt x="12" y="42"/>
                  </a:lnTo>
                  <a:close/>
                  <a:moveTo>
                    <a:pt x="42" y="0"/>
                  </a:moveTo>
                  <a:lnTo>
                    <a:pt x="42" y="18"/>
                  </a:lnTo>
                  <a:lnTo>
                    <a:pt x="54" y="30"/>
                  </a:lnTo>
                  <a:lnTo>
                    <a:pt x="60" y="30"/>
                  </a:lnTo>
                  <a:lnTo>
                    <a:pt x="72" y="24"/>
                  </a:lnTo>
                  <a:lnTo>
                    <a:pt x="48" y="0"/>
                  </a:lnTo>
                  <a:lnTo>
                    <a:pt x="42" y="0"/>
                  </a:lnTo>
                  <a:close/>
                  <a:moveTo>
                    <a:pt x="96" y="36"/>
                  </a:moveTo>
                  <a:lnTo>
                    <a:pt x="78" y="36"/>
                  </a:lnTo>
                  <a:lnTo>
                    <a:pt x="72" y="42"/>
                  </a:lnTo>
                  <a:lnTo>
                    <a:pt x="72" y="54"/>
                  </a:lnTo>
                  <a:lnTo>
                    <a:pt x="84" y="60"/>
                  </a:lnTo>
                  <a:lnTo>
                    <a:pt x="96" y="48"/>
                  </a:lnTo>
                  <a:lnTo>
                    <a:pt x="96" y="36"/>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57" name="Oman">
              <a:extLst>
                <a:ext uri="{FF2B5EF4-FFF2-40B4-BE49-F238E27FC236}">
                  <a16:creationId xmlns:a16="http://schemas.microsoft.com/office/drawing/2014/main" id="{CDF3C191-E16E-2203-8F6C-6A79BF0B87C8}"/>
                </a:ext>
              </a:extLst>
            </p:cNvPr>
            <p:cNvSpPr>
              <a:spLocks/>
            </p:cNvSpPr>
            <p:nvPr/>
          </p:nvSpPr>
          <p:spPr bwMode="gray">
            <a:xfrm>
              <a:off x="5686425" y="3265488"/>
              <a:ext cx="217487" cy="271463"/>
            </a:xfrm>
            <a:custGeom>
              <a:avLst/>
              <a:gdLst>
                <a:gd name="T0" fmla="*/ 2147483647 w 540"/>
                <a:gd name="T1" fmla="*/ 2147483647 h 672"/>
                <a:gd name="T2" fmla="*/ 2147483647 w 540"/>
                <a:gd name="T3" fmla="*/ 2147483647 h 672"/>
                <a:gd name="T4" fmla="*/ 2147483647 w 540"/>
                <a:gd name="T5" fmla="*/ 2147483647 h 672"/>
                <a:gd name="T6" fmla="*/ 2147483647 w 540"/>
                <a:gd name="T7" fmla="*/ 2147483647 h 672"/>
                <a:gd name="T8" fmla="*/ 2147483647 w 540"/>
                <a:gd name="T9" fmla="*/ 2147483647 h 672"/>
                <a:gd name="T10" fmla="*/ 2147483647 w 540"/>
                <a:gd name="T11" fmla="*/ 2147483647 h 672"/>
                <a:gd name="T12" fmla="*/ 2147483647 w 540"/>
                <a:gd name="T13" fmla="*/ 2147483647 h 672"/>
                <a:gd name="T14" fmla="*/ 2147483647 w 540"/>
                <a:gd name="T15" fmla="*/ 2147483647 h 672"/>
                <a:gd name="T16" fmla="*/ 2147483647 w 540"/>
                <a:gd name="T17" fmla="*/ 2147483647 h 672"/>
                <a:gd name="T18" fmla="*/ 2147483647 w 540"/>
                <a:gd name="T19" fmla="*/ 2147483647 h 672"/>
                <a:gd name="T20" fmla="*/ 2147483647 w 540"/>
                <a:gd name="T21" fmla="*/ 2147483647 h 672"/>
                <a:gd name="T22" fmla="*/ 2147483647 w 540"/>
                <a:gd name="T23" fmla="*/ 2147483647 h 672"/>
                <a:gd name="T24" fmla="*/ 2147483647 w 540"/>
                <a:gd name="T25" fmla="*/ 2147483647 h 672"/>
                <a:gd name="T26" fmla="*/ 2147483647 w 540"/>
                <a:gd name="T27" fmla="*/ 2147483647 h 672"/>
                <a:gd name="T28" fmla="*/ 2147483647 w 540"/>
                <a:gd name="T29" fmla="*/ 2147483647 h 672"/>
                <a:gd name="T30" fmla="*/ 2147483647 w 540"/>
                <a:gd name="T31" fmla="*/ 2147483647 h 672"/>
                <a:gd name="T32" fmla="*/ 2147483647 w 540"/>
                <a:gd name="T33" fmla="*/ 2147483647 h 672"/>
                <a:gd name="T34" fmla="*/ 2147483647 w 540"/>
                <a:gd name="T35" fmla="*/ 2147483647 h 672"/>
                <a:gd name="T36" fmla="*/ 2147483647 w 540"/>
                <a:gd name="T37" fmla="*/ 2147483647 h 672"/>
                <a:gd name="T38" fmla="*/ 2147483647 w 540"/>
                <a:gd name="T39" fmla="*/ 2147483647 h 672"/>
                <a:gd name="T40" fmla="*/ 2147483647 w 540"/>
                <a:gd name="T41" fmla="*/ 2147483647 h 672"/>
                <a:gd name="T42" fmla="*/ 2147483647 w 540"/>
                <a:gd name="T43" fmla="*/ 2147483647 h 672"/>
                <a:gd name="T44" fmla="*/ 2147483647 w 540"/>
                <a:gd name="T45" fmla="*/ 2147483647 h 672"/>
                <a:gd name="T46" fmla="*/ 2147483647 w 540"/>
                <a:gd name="T47" fmla="*/ 2147483647 h 672"/>
                <a:gd name="T48" fmla="*/ 2147483647 w 540"/>
                <a:gd name="T49" fmla="*/ 2147483647 h 672"/>
                <a:gd name="T50" fmla="*/ 2147483647 w 540"/>
                <a:gd name="T51" fmla="*/ 0 h 672"/>
                <a:gd name="T52" fmla="*/ 2147483647 w 540"/>
                <a:gd name="T53" fmla="*/ 2147483647 h 672"/>
                <a:gd name="T54" fmla="*/ 2147483647 w 540"/>
                <a:gd name="T55" fmla="*/ 2147483647 h 672"/>
                <a:gd name="T56" fmla="*/ 2147483647 w 540"/>
                <a:gd name="T57" fmla="*/ 2147483647 h 672"/>
                <a:gd name="T58" fmla="*/ 2147483647 w 540"/>
                <a:gd name="T59" fmla="*/ 2147483647 h 672"/>
                <a:gd name="T60" fmla="*/ 2147483647 w 540"/>
                <a:gd name="T61" fmla="*/ 2147483647 h 672"/>
                <a:gd name="T62" fmla="*/ 2147483647 w 540"/>
                <a:gd name="T63" fmla="*/ 2147483647 h 672"/>
                <a:gd name="T64" fmla="*/ 2147483647 w 540"/>
                <a:gd name="T65" fmla="*/ 2147483647 h 672"/>
                <a:gd name="T66" fmla="*/ 2147483647 w 540"/>
                <a:gd name="T67" fmla="*/ 2147483647 h 672"/>
                <a:gd name="T68" fmla="*/ 2147483647 w 540"/>
                <a:gd name="T69" fmla="*/ 2147483647 h 672"/>
                <a:gd name="T70" fmla="*/ 2147483647 w 540"/>
                <a:gd name="T71" fmla="*/ 2147483647 h 672"/>
                <a:gd name="T72" fmla="*/ 2147483647 w 540"/>
                <a:gd name="T73" fmla="*/ 2147483647 h 672"/>
                <a:gd name="T74" fmla="*/ 2147483647 w 540"/>
                <a:gd name="T75" fmla="*/ 2147483647 h 672"/>
                <a:gd name="T76" fmla="*/ 2147483647 w 540"/>
                <a:gd name="T77" fmla="*/ 2147483647 h 672"/>
                <a:gd name="T78" fmla="*/ 2147483647 w 540"/>
                <a:gd name="T79" fmla="*/ 2147483647 h 672"/>
                <a:gd name="T80" fmla="*/ 2147483647 w 540"/>
                <a:gd name="T81" fmla="*/ 2147483647 h 672"/>
                <a:gd name="T82" fmla="*/ 2147483647 w 540"/>
                <a:gd name="T83" fmla="*/ 2147483647 h 672"/>
                <a:gd name="T84" fmla="*/ 2147483647 w 540"/>
                <a:gd name="T85" fmla="*/ 2147483647 h 672"/>
                <a:gd name="T86" fmla="*/ 2147483647 w 540"/>
                <a:gd name="T87" fmla="*/ 2147483647 h 6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40"/>
                <a:gd name="T133" fmla="*/ 0 h 672"/>
                <a:gd name="T134" fmla="*/ 540 w 540"/>
                <a:gd name="T135" fmla="*/ 672 h 6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40" h="672">
                  <a:moveTo>
                    <a:pt x="258" y="564"/>
                  </a:moveTo>
                  <a:lnTo>
                    <a:pt x="276" y="564"/>
                  </a:lnTo>
                  <a:lnTo>
                    <a:pt x="288" y="558"/>
                  </a:lnTo>
                  <a:lnTo>
                    <a:pt x="306" y="552"/>
                  </a:lnTo>
                  <a:lnTo>
                    <a:pt x="330" y="540"/>
                  </a:lnTo>
                  <a:lnTo>
                    <a:pt x="336" y="528"/>
                  </a:lnTo>
                  <a:lnTo>
                    <a:pt x="342" y="510"/>
                  </a:lnTo>
                  <a:lnTo>
                    <a:pt x="342" y="498"/>
                  </a:lnTo>
                  <a:lnTo>
                    <a:pt x="348" y="498"/>
                  </a:lnTo>
                  <a:lnTo>
                    <a:pt x="354" y="492"/>
                  </a:lnTo>
                  <a:lnTo>
                    <a:pt x="366" y="486"/>
                  </a:lnTo>
                  <a:lnTo>
                    <a:pt x="384" y="480"/>
                  </a:lnTo>
                  <a:lnTo>
                    <a:pt x="408" y="456"/>
                  </a:lnTo>
                  <a:lnTo>
                    <a:pt x="414" y="444"/>
                  </a:lnTo>
                  <a:lnTo>
                    <a:pt x="414" y="426"/>
                  </a:lnTo>
                  <a:lnTo>
                    <a:pt x="420" y="408"/>
                  </a:lnTo>
                  <a:lnTo>
                    <a:pt x="420" y="378"/>
                  </a:lnTo>
                  <a:lnTo>
                    <a:pt x="426" y="372"/>
                  </a:lnTo>
                  <a:lnTo>
                    <a:pt x="432" y="372"/>
                  </a:lnTo>
                  <a:lnTo>
                    <a:pt x="444" y="378"/>
                  </a:lnTo>
                  <a:lnTo>
                    <a:pt x="450" y="384"/>
                  </a:lnTo>
                  <a:lnTo>
                    <a:pt x="462" y="384"/>
                  </a:lnTo>
                  <a:lnTo>
                    <a:pt x="468" y="378"/>
                  </a:lnTo>
                  <a:lnTo>
                    <a:pt x="480" y="354"/>
                  </a:lnTo>
                  <a:lnTo>
                    <a:pt x="480" y="330"/>
                  </a:lnTo>
                  <a:lnTo>
                    <a:pt x="534" y="276"/>
                  </a:lnTo>
                  <a:lnTo>
                    <a:pt x="534" y="264"/>
                  </a:lnTo>
                  <a:lnTo>
                    <a:pt x="540" y="252"/>
                  </a:lnTo>
                  <a:lnTo>
                    <a:pt x="540" y="204"/>
                  </a:lnTo>
                  <a:lnTo>
                    <a:pt x="528" y="192"/>
                  </a:lnTo>
                  <a:lnTo>
                    <a:pt x="510" y="192"/>
                  </a:lnTo>
                  <a:lnTo>
                    <a:pt x="510" y="186"/>
                  </a:lnTo>
                  <a:lnTo>
                    <a:pt x="492" y="168"/>
                  </a:lnTo>
                  <a:lnTo>
                    <a:pt x="486" y="150"/>
                  </a:lnTo>
                  <a:lnTo>
                    <a:pt x="462" y="126"/>
                  </a:lnTo>
                  <a:lnTo>
                    <a:pt x="456" y="114"/>
                  </a:lnTo>
                  <a:lnTo>
                    <a:pt x="432" y="96"/>
                  </a:lnTo>
                  <a:lnTo>
                    <a:pt x="396" y="84"/>
                  </a:lnTo>
                  <a:lnTo>
                    <a:pt x="366" y="78"/>
                  </a:lnTo>
                  <a:lnTo>
                    <a:pt x="348" y="78"/>
                  </a:lnTo>
                  <a:lnTo>
                    <a:pt x="342" y="72"/>
                  </a:lnTo>
                  <a:lnTo>
                    <a:pt x="330" y="72"/>
                  </a:lnTo>
                  <a:lnTo>
                    <a:pt x="318" y="60"/>
                  </a:lnTo>
                  <a:lnTo>
                    <a:pt x="294" y="48"/>
                  </a:lnTo>
                  <a:lnTo>
                    <a:pt x="288" y="36"/>
                  </a:lnTo>
                  <a:lnTo>
                    <a:pt x="288" y="30"/>
                  </a:lnTo>
                  <a:lnTo>
                    <a:pt x="282" y="18"/>
                  </a:lnTo>
                  <a:lnTo>
                    <a:pt x="276" y="12"/>
                  </a:lnTo>
                  <a:lnTo>
                    <a:pt x="252" y="18"/>
                  </a:lnTo>
                  <a:lnTo>
                    <a:pt x="246" y="6"/>
                  </a:lnTo>
                  <a:lnTo>
                    <a:pt x="246" y="0"/>
                  </a:lnTo>
                  <a:lnTo>
                    <a:pt x="240" y="0"/>
                  </a:lnTo>
                  <a:lnTo>
                    <a:pt x="234" y="6"/>
                  </a:lnTo>
                  <a:lnTo>
                    <a:pt x="234" y="12"/>
                  </a:lnTo>
                  <a:lnTo>
                    <a:pt x="228" y="24"/>
                  </a:lnTo>
                  <a:lnTo>
                    <a:pt x="228" y="54"/>
                  </a:lnTo>
                  <a:lnTo>
                    <a:pt x="246" y="72"/>
                  </a:lnTo>
                  <a:lnTo>
                    <a:pt x="246" y="78"/>
                  </a:lnTo>
                  <a:lnTo>
                    <a:pt x="240" y="78"/>
                  </a:lnTo>
                  <a:lnTo>
                    <a:pt x="240" y="72"/>
                  </a:lnTo>
                  <a:lnTo>
                    <a:pt x="228" y="72"/>
                  </a:lnTo>
                  <a:lnTo>
                    <a:pt x="228" y="78"/>
                  </a:lnTo>
                  <a:lnTo>
                    <a:pt x="222" y="84"/>
                  </a:lnTo>
                  <a:lnTo>
                    <a:pt x="222" y="96"/>
                  </a:lnTo>
                  <a:lnTo>
                    <a:pt x="216" y="108"/>
                  </a:lnTo>
                  <a:lnTo>
                    <a:pt x="216" y="120"/>
                  </a:lnTo>
                  <a:lnTo>
                    <a:pt x="210" y="132"/>
                  </a:lnTo>
                  <a:lnTo>
                    <a:pt x="204" y="138"/>
                  </a:lnTo>
                  <a:lnTo>
                    <a:pt x="198" y="150"/>
                  </a:lnTo>
                  <a:lnTo>
                    <a:pt x="192" y="156"/>
                  </a:lnTo>
                  <a:lnTo>
                    <a:pt x="192" y="168"/>
                  </a:lnTo>
                  <a:lnTo>
                    <a:pt x="210" y="204"/>
                  </a:lnTo>
                  <a:lnTo>
                    <a:pt x="216" y="210"/>
                  </a:lnTo>
                  <a:lnTo>
                    <a:pt x="216" y="222"/>
                  </a:lnTo>
                  <a:lnTo>
                    <a:pt x="222" y="228"/>
                  </a:lnTo>
                  <a:lnTo>
                    <a:pt x="234" y="234"/>
                  </a:lnTo>
                  <a:lnTo>
                    <a:pt x="240" y="240"/>
                  </a:lnTo>
                  <a:lnTo>
                    <a:pt x="204" y="414"/>
                  </a:lnTo>
                  <a:lnTo>
                    <a:pt x="0" y="486"/>
                  </a:lnTo>
                  <a:lnTo>
                    <a:pt x="84" y="672"/>
                  </a:lnTo>
                  <a:lnTo>
                    <a:pt x="114" y="660"/>
                  </a:lnTo>
                  <a:lnTo>
                    <a:pt x="198" y="636"/>
                  </a:lnTo>
                  <a:lnTo>
                    <a:pt x="228" y="624"/>
                  </a:lnTo>
                  <a:lnTo>
                    <a:pt x="246" y="618"/>
                  </a:lnTo>
                  <a:lnTo>
                    <a:pt x="252" y="606"/>
                  </a:lnTo>
                  <a:lnTo>
                    <a:pt x="252" y="594"/>
                  </a:lnTo>
                  <a:lnTo>
                    <a:pt x="258" y="582"/>
                  </a:lnTo>
                  <a:lnTo>
                    <a:pt x="258" y="564"/>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58" name="Norway">
              <a:extLst>
                <a:ext uri="{FF2B5EF4-FFF2-40B4-BE49-F238E27FC236}">
                  <a16:creationId xmlns:a16="http://schemas.microsoft.com/office/drawing/2014/main" id="{3DA580A7-CEEA-6DAA-51ED-81F168465953}"/>
                </a:ext>
              </a:extLst>
            </p:cNvPr>
            <p:cNvSpPr>
              <a:spLocks noEditPoints="1"/>
            </p:cNvSpPr>
            <p:nvPr/>
          </p:nvSpPr>
          <p:spPr bwMode="gray">
            <a:xfrm>
              <a:off x="4389438" y="1612901"/>
              <a:ext cx="547687" cy="601663"/>
            </a:xfrm>
            <a:custGeom>
              <a:avLst/>
              <a:gdLst>
                <a:gd name="T0" fmla="*/ 2147483647 w 1362"/>
                <a:gd name="T1" fmla="*/ 2147483647 h 1500"/>
                <a:gd name="T2" fmla="*/ 2147483647 w 1362"/>
                <a:gd name="T3" fmla="*/ 2147483647 h 1500"/>
                <a:gd name="T4" fmla="*/ 2147483647 w 1362"/>
                <a:gd name="T5" fmla="*/ 2147483647 h 1500"/>
                <a:gd name="T6" fmla="*/ 2147483647 w 1362"/>
                <a:gd name="T7" fmla="*/ 2147483647 h 1500"/>
                <a:gd name="T8" fmla="*/ 2147483647 w 1362"/>
                <a:gd name="T9" fmla="*/ 0 h 1500"/>
                <a:gd name="T10" fmla="*/ 2147483647 w 1362"/>
                <a:gd name="T11" fmla="*/ 2147483647 h 1500"/>
                <a:gd name="T12" fmla="*/ 2147483647 w 1362"/>
                <a:gd name="T13" fmla="*/ 2147483647 h 1500"/>
                <a:gd name="T14" fmla="*/ 2147483647 w 1362"/>
                <a:gd name="T15" fmla="*/ 2147483647 h 1500"/>
                <a:gd name="T16" fmla="*/ 2147483647 w 1362"/>
                <a:gd name="T17" fmla="*/ 2147483647 h 1500"/>
                <a:gd name="T18" fmla="*/ 2147483647 w 1362"/>
                <a:gd name="T19" fmla="*/ 2147483647 h 1500"/>
                <a:gd name="T20" fmla="*/ 2147483647 w 1362"/>
                <a:gd name="T21" fmla="*/ 2147483647 h 1500"/>
                <a:gd name="T22" fmla="*/ 2147483647 w 1362"/>
                <a:gd name="T23" fmla="*/ 2147483647 h 1500"/>
                <a:gd name="T24" fmla="*/ 2147483647 w 1362"/>
                <a:gd name="T25" fmla="*/ 2147483647 h 1500"/>
                <a:gd name="T26" fmla="*/ 2147483647 w 1362"/>
                <a:gd name="T27" fmla="*/ 2147483647 h 1500"/>
                <a:gd name="T28" fmla="*/ 2147483647 w 1362"/>
                <a:gd name="T29" fmla="*/ 2147483647 h 1500"/>
                <a:gd name="T30" fmla="*/ 2147483647 w 1362"/>
                <a:gd name="T31" fmla="*/ 2147483647 h 1500"/>
                <a:gd name="T32" fmla="*/ 2147483647 w 1362"/>
                <a:gd name="T33" fmla="*/ 2147483647 h 1500"/>
                <a:gd name="T34" fmla="*/ 2147483647 w 1362"/>
                <a:gd name="T35" fmla="*/ 2147483647 h 1500"/>
                <a:gd name="T36" fmla="*/ 2147483647 w 1362"/>
                <a:gd name="T37" fmla="*/ 2147483647 h 1500"/>
                <a:gd name="T38" fmla="*/ 2147483647 w 1362"/>
                <a:gd name="T39" fmla="*/ 2147483647 h 1500"/>
                <a:gd name="T40" fmla="*/ 2147483647 w 1362"/>
                <a:gd name="T41" fmla="*/ 2147483647 h 1500"/>
                <a:gd name="T42" fmla="*/ 2147483647 w 1362"/>
                <a:gd name="T43" fmla="*/ 2147483647 h 1500"/>
                <a:gd name="T44" fmla="*/ 2147483647 w 1362"/>
                <a:gd name="T45" fmla="*/ 2147483647 h 1500"/>
                <a:gd name="T46" fmla="*/ 2147483647 w 1362"/>
                <a:gd name="T47" fmla="*/ 2147483647 h 1500"/>
                <a:gd name="T48" fmla="*/ 2147483647 w 1362"/>
                <a:gd name="T49" fmla="*/ 2147483647 h 1500"/>
                <a:gd name="T50" fmla="*/ 2147483647 w 1362"/>
                <a:gd name="T51" fmla="*/ 2147483647 h 1500"/>
                <a:gd name="T52" fmla="*/ 2147483647 w 1362"/>
                <a:gd name="T53" fmla="*/ 2147483647 h 1500"/>
                <a:gd name="T54" fmla="*/ 2147483647 w 1362"/>
                <a:gd name="T55" fmla="*/ 2147483647 h 1500"/>
                <a:gd name="T56" fmla="*/ 2147483647 w 1362"/>
                <a:gd name="T57" fmla="*/ 2147483647 h 1500"/>
                <a:gd name="T58" fmla="*/ 2147483647 w 1362"/>
                <a:gd name="T59" fmla="*/ 2147483647 h 1500"/>
                <a:gd name="T60" fmla="*/ 2147483647 w 1362"/>
                <a:gd name="T61" fmla="*/ 2147483647 h 1500"/>
                <a:gd name="T62" fmla="*/ 2147483647 w 1362"/>
                <a:gd name="T63" fmla="*/ 2147483647 h 1500"/>
                <a:gd name="T64" fmla="*/ 2147483647 w 1362"/>
                <a:gd name="T65" fmla="*/ 2147483647 h 1500"/>
                <a:gd name="T66" fmla="*/ 2147483647 w 1362"/>
                <a:gd name="T67" fmla="*/ 2147483647 h 1500"/>
                <a:gd name="T68" fmla="*/ 2147483647 w 1362"/>
                <a:gd name="T69" fmla="*/ 2147483647 h 1500"/>
                <a:gd name="T70" fmla="*/ 2147483647 w 1362"/>
                <a:gd name="T71" fmla="*/ 2147483647 h 1500"/>
                <a:gd name="T72" fmla="*/ 2147483647 w 1362"/>
                <a:gd name="T73" fmla="*/ 2147483647 h 1500"/>
                <a:gd name="T74" fmla="*/ 2147483647 w 1362"/>
                <a:gd name="T75" fmla="*/ 2147483647 h 1500"/>
                <a:gd name="T76" fmla="*/ 2147483647 w 1362"/>
                <a:gd name="T77" fmla="*/ 2147483647 h 1500"/>
                <a:gd name="T78" fmla="*/ 2147483647 w 1362"/>
                <a:gd name="T79" fmla="*/ 2147483647 h 1500"/>
                <a:gd name="T80" fmla="*/ 2147483647 w 1362"/>
                <a:gd name="T81" fmla="*/ 2147483647 h 1500"/>
                <a:gd name="T82" fmla="*/ 2147483647 w 1362"/>
                <a:gd name="T83" fmla="*/ 2147483647 h 1500"/>
                <a:gd name="T84" fmla="*/ 2147483647 w 1362"/>
                <a:gd name="T85" fmla="*/ 2147483647 h 1500"/>
                <a:gd name="T86" fmla="*/ 2147483647 w 1362"/>
                <a:gd name="T87" fmla="*/ 2147483647 h 1500"/>
                <a:gd name="T88" fmla="*/ 2147483647 w 1362"/>
                <a:gd name="T89" fmla="*/ 2147483647 h 1500"/>
                <a:gd name="T90" fmla="*/ 2147483647 w 1362"/>
                <a:gd name="T91" fmla="*/ 2147483647 h 1500"/>
                <a:gd name="T92" fmla="*/ 2147483647 w 1362"/>
                <a:gd name="T93" fmla="*/ 2147483647 h 1500"/>
                <a:gd name="T94" fmla="*/ 2147483647 w 1362"/>
                <a:gd name="T95" fmla="*/ 2147483647 h 1500"/>
                <a:gd name="T96" fmla="*/ 2147483647 w 1362"/>
                <a:gd name="T97" fmla="*/ 2147483647 h 1500"/>
                <a:gd name="T98" fmla="*/ 2147483647 w 1362"/>
                <a:gd name="T99" fmla="*/ 2147483647 h 1500"/>
                <a:gd name="T100" fmla="*/ 2147483647 w 1362"/>
                <a:gd name="T101" fmla="*/ 2147483647 h 1500"/>
                <a:gd name="T102" fmla="*/ 2147483647 w 1362"/>
                <a:gd name="T103" fmla="*/ 2147483647 h 1500"/>
                <a:gd name="T104" fmla="*/ 2147483647 w 1362"/>
                <a:gd name="T105" fmla="*/ 2147483647 h 1500"/>
                <a:gd name="T106" fmla="*/ 2147483647 w 1362"/>
                <a:gd name="T107" fmla="*/ 2147483647 h 1500"/>
                <a:gd name="T108" fmla="*/ 2147483647 w 1362"/>
                <a:gd name="T109" fmla="*/ 2147483647 h 1500"/>
                <a:gd name="T110" fmla="*/ 2147483647 w 1362"/>
                <a:gd name="T111" fmla="*/ 2147483647 h 1500"/>
                <a:gd name="T112" fmla="*/ 2147483647 w 1362"/>
                <a:gd name="T113" fmla="*/ 2147483647 h 1500"/>
                <a:gd name="T114" fmla="*/ 2147483647 w 1362"/>
                <a:gd name="T115" fmla="*/ 2147483647 h 15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62"/>
                <a:gd name="T175" fmla="*/ 0 h 1500"/>
                <a:gd name="T176" fmla="*/ 1362 w 1362"/>
                <a:gd name="T177" fmla="*/ 1500 h 15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62" h="1500">
                  <a:moveTo>
                    <a:pt x="324" y="120"/>
                  </a:moveTo>
                  <a:lnTo>
                    <a:pt x="336" y="126"/>
                  </a:lnTo>
                  <a:lnTo>
                    <a:pt x="354" y="132"/>
                  </a:lnTo>
                  <a:lnTo>
                    <a:pt x="378" y="132"/>
                  </a:lnTo>
                  <a:lnTo>
                    <a:pt x="294" y="90"/>
                  </a:lnTo>
                  <a:lnTo>
                    <a:pt x="294" y="102"/>
                  </a:lnTo>
                  <a:lnTo>
                    <a:pt x="306" y="108"/>
                  </a:lnTo>
                  <a:lnTo>
                    <a:pt x="312" y="114"/>
                  </a:lnTo>
                  <a:lnTo>
                    <a:pt x="324" y="120"/>
                  </a:lnTo>
                  <a:close/>
                  <a:moveTo>
                    <a:pt x="684" y="48"/>
                  </a:moveTo>
                  <a:lnTo>
                    <a:pt x="732" y="48"/>
                  </a:lnTo>
                  <a:lnTo>
                    <a:pt x="738" y="54"/>
                  </a:lnTo>
                  <a:lnTo>
                    <a:pt x="750" y="54"/>
                  </a:lnTo>
                  <a:lnTo>
                    <a:pt x="774" y="66"/>
                  </a:lnTo>
                  <a:lnTo>
                    <a:pt x="786" y="66"/>
                  </a:lnTo>
                  <a:lnTo>
                    <a:pt x="798" y="60"/>
                  </a:lnTo>
                  <a:lnTo>
                    <a:pt x="804" y="60"/>
                  </a:lnTo>
                  <a:lnTo>
                    <a:pt x="816" y="54"/>
                  </a:lnTo>
                  <a:lnTo>
                    <a:pt x="828" y="54"/>
                  </a:lnTo>
                  <a:lnTo>
                    <a:pt x="840" y="60"/>
                  </a:lnTo>
                  <a:lnTo>
                    <a:pt x="876" y="72"/>
                  </a:lnTo>
                  <a:lnTo>
                    <a:pt x="888" y="78"/>
                  </a:lnTo>
                  <a:lnTo>
                    <a:pt x="894" y="84"/>
                  </a:lnTo>
                  <a:lnTo>
                    <a:pt x="900" y="84"/>
                  </a:lnTo>
                  <a:lnTo>
                    <a:pt x="924" y="60"/>
                  </a:lnTo>
                  <a:lnTo>
                    <a:pt x="984" y="66"/>
                  </a:lnTo>
                  <a:lnTo>
                    <a:pt x="984" y="42"/>
                  </a:lnTo>
                  <a:lnTo>
                    <a:pt x="1014" y="42"/>
                  </a:lnTo>
                  <a:lnTo>
                    <a:pt x="1026" y="36"/>
                  </a:lnTo>
                  <a:lnTo>
                    <a:pt x="1032" y="24"/>
                  </a:lnTo>
                  <a:lnTo>
                    <a:pt x="1038" y="18"/>
                  </a:lnTo>
                  <a:lnTo>
                    <a:pt x="1032" y="12"/>
                  </a:lnTo>
                  <a:lnTo>
                    <a:pt x="1002" y="12"/>
                  </a:lnTo>
                  <a:lnTo>
                    <a:pt x="990" y="18"/>
                  </a:lnTo>
                  <a:lnTo>
                    <a:pt x="984" y="18"/>
                  </a:lnTo>
                  <a:lnTo>
                    <a:pt x="972" y="6"/>
                  </a:lnTo>
                  <a:lnTo>
                    <a:pt x="960" y="0"/>
                  </a:lnTo>
                  <a:lnTo>
                    <a:pt x="918" y="0"/>
                  </a:lnTo>
                  <a:lnTo>
                    <a:pt x="900" y="6"/>
                  </a:lnTo>
                  <a:lnTo>
                    <a:pt x="882" y="18"/>
                  </a:lnTo>
                  <a:lnTo>
                    <a:pt x="870" y="18"/>
                  </a:lnTo>
                  <a:lnTo>
                    <a:pt x="864" y="12"/>
                  </a:lnTo>
                  <a:lnTo>
                    <a:pt x="864" y="6"/>
                  </a:lnTo>
                  <a:lnTo>
                    <a:pt x="858" y="6"/>
                  </a:lnTo>
                  <a:lnTo>
                    <a:pt x="852" y="0"/>
                  </a:lnTo>
                  <a:lnTo>
                    <a:pt x="822" y="0"/>
                  </a:lnTo>
                  <a:lnTo>
                    <a:pt x="804" y="18"/>
                  </a:lnTo>
                  <a:lnTo>
                    <a:pt x="738" y="0"/>
                  </a:lnTo>
                  <a:lnTo>
                    <a:pt x="726" y="0"/>
                  </a:lnTo>
                  <a:lnTo>
                    <a:pt x="708" y="6"/>
                  </a:lnTo>
                  <a:lnTo>
                    <a:pt x="690" y="6"/>
                  </a:lnTo>
                  <a:lnTo>
                    <a:pt x="672" y="12"/>
                  </a:lnTo>
                  <a:lnTo>
                    <a:pt x="660" y="12"/>
                  </a:lnTo>
                  <a:lnTo>
                    <a:pt x="660" y="6"/>
                  </a:lnTo>
                  <a:lnTo>
                    <a:pt x="666" y="0"/>
                  </a:lnTo>
                  <a:lnTo>
                    <a:pt x="630" y="12"/>
                  </a:lnTo>
                  <a:lnTo>
                    <a:pt x="648" y="36"/>
                  </a:lnTo>
                  <a:lnTo>
                    <a:pt x="684" y="48"/>
                  </a:lnTo>
                  <a:close/>
                  <a:moveTo>
                    <a:pt x="324" y="66"/>
                  </a:moveTo>
                  <a:lnTo>
                    <a:pt x="342" y="66"/>
                  </a:lnTo>
                  <a:lnTo>
                    <a:pt x="348" y="72"/>
                  </a:lnTo>
                  <a:lnTo>
                    <a:pt x="360" y="72"/>
                  </a:lnTo>
                  <a:lnTo>
                    <a:pt x="360" y="78"/>
                  </a:lnTo>
                  <a:lnTo>
                    <a:pt x="342" y="96"/>
                  </a:lnTo>
                  <a:lnTo>
                    <a:pt x="336" y="96"/>
                  </a:lnTo>
                  <a:lnTo>
                    <a:pt x="378" y="114"/>
                  </a:lnTo>
                  <a:lnTo>
                    <a:pt x="390" y="120"/>
                  </a:lnTo>
                  <a:lnTo>
                    <a:pt x="396" y="126"/>
                  </a:lnTo>
                  <a:lnTo>
                    <a:pt x="414" y="126"/>
                  </a:lnTo>
                  <a:lnTo>
                    <a:pt x="426" y="132"/>
                  </a:lnTo>
                  <a:lnTo>
                    <a:pt x="438" y="132"/>
                  </a:lnTo>
                  <a:lnTo>
                    <a:pt x="462" y="108"/>
                  </a:lnTo>
                  <a:lnTo>
                    <a:pt x="504" y="96"/>
                  </a:lnTo>
                  <a:lnTo>
                    <a:pt x="534" y="120"/>
                  </a:lnTo>
                  <a:lnTo>
                    <a:pt x="528" y="120"/>
                  </a:lnTo>
                  <a:lnTo>
                    <a:pt x="516" y="126"/>
                  </a:lnTo>
                  <a:lnTo>
                    <a:pt x="504" y="126"/>
                  </a:lnTo>
                  <a:lnTo>
                    <a:pt x="480" y="132"/>
                  </a:lnTo>
                  <a:lnTo>
                    <a:pt x="468" y="138"/>
                  </a:lnTo>
                  <a:lnTo>
                    <a:pt x="456" y="150"/>
                  </a:lnTo>
                  <a:lnTo>
                    <a:pt x="486" y="150"/>
                  </a:lnTo>
                  <a:lnTo>
                    <a:pt x="498" y="156"/>
                  </a:lnTo>
                  <a:lnTo>
                    <a:pt x="522" y="156"/>
                  </a:lnTo>
                  <a:lnTo>
                    <a:pt x="516" y="162"/>
                  </a:lnTo>
                  <a:lnTo>
                    <a:pt x="504" y="162"/>
                  </a:lnTo>
                  <a:lnTo>
                    <a:pt x="486" y="168"/>
                  </a:lnTo>
                  <a:lnTo>
                    <a:pt x="474" y="174"/>
                  </a:lnTo>
                  <a:lnTo>
                    <a:pt x="468" y="180"/>
                  </a:lnTo>
                  <a:lnTo>
                    <a:pt x="462" y="180"/>
                  </a:lnTo>
                  <a:lnTo>
                    <a:pt x="516" y="198"/>
                  </a:lnTo>
                  <a:lnTo>
                    <a:pt x="522" y="198"/>
                  </a:lnTo>
                  <a:lnTo>
                    <a:pt x="528" y="204"/>
                  </a:lnTo>
                  <a:lnTo>
                    <a:pt x="540" y="210"/>
                  </a:lnTo>
                  <a:lnTo>
                    <a:pt x="558" y="210"/>
                  </a:lnTo>
                  <a:lnTo>
                    <a:pt x="576" y="216"/>
                  </a:lnTo>
                  <a:lnTo>
                    <a:pt x="594" y="210"/>
                  </a:lnTo>
                  <a:lnTo>
                    <a:pt x="606" y="204"/>
                  </a:lnTo>
                  <a:lnTo>
                    <a:pt x="612" y="204"/>
                  </a:lnTo>
                  <a:lnTo>
                    <a:pt x="618" y="198"/>
                  </a:lnTo>
                  <a:lnTo>
                    <a:pt x="612" y="192"/>
                  </a:lnTo>
                  <a:lnTo>
                    <a:pt x="612" y="186"/>
                  </a:lnTo>
                  <a:lnTo>
                    <a:pt x="606" y="180"/>
                  </a:lnTo>
                  <a:lnTo>
                    <a:pt x="606" y="174"/>
                  </a:lnTo>
                  <a:lnTo>
                    <a:pt x="612" y="168"/>
                  </a:lnTo>
                  <a:lnTo>
                    <a:pt x="618" y="168"/>
                  </a:lnTo>
                  <a:lnTo>
                    <a:pt x="630" y="162"/>
                  </a:lnTo>
                  <a:lnTo>
                    <a:pt x="648" y="162"/>
                  </a:lnTo>
                  <a:lnTo>
                    <a:pt x="648" y="144"/>
                  </a:lnTo>
                  <a:lnTo>
                    <a:pt x="678" y="132"/>
                  </a:lnTo>
                  <a:lnTo>
                    <a:pt x="690" y="102"/>
                  </a:lnTo>
                  <a:lnTo>
                    <a:pt x="714" y="114"/>
                  </a:lnTo>
                  <a:lnTo>
                    <a:pt x="738" y="102"/>
                  </a:lnTo>
                  <a:lnTo>
                    <a:pt x="750" y="114"/>
                  </a:lnTo>
                  <a:lnTo>
                    <a:pt x="762" y="120"/>
                  </a:lnTo>
                  <a:lnTo>
                    <a:pt x="780" y="126"/>
                  </a:lnTo>
                  <a:lnTo>
                    <a:pt x="792" y="138"/>
                  </a:lnTo>
                  <a:lnTo>
                    <a:pt x="792" y="144"/>
                  </a:lnTo>
                  <a:lnTo>
                    <a:pt x="786" y="150"/>
                  </a:lnTo>
                  <a:lnTo>
                    <a:pt x="786" y="162"/>
                  </a:lnTo>
                  <a:lnTo>
                    <a:pt x="774" y="174"/>
                  </a:lnTo>
                  <a:lnTo>
                    <a:pt x="828" y="174"/>
                  </a:lnTo>
                  <a:lnTo>
                    <a:pt x="834" y="180"/>
                  </a:lnTo>
                  <a:lnTo>
                    <a:pt x="846" y="186"/>
                  </a:lnTo>
                  <a:lnTo>
                    <a:pt x="852" y="192"/>
                  </a:lnTo>
                  <a:lnTo>
                    <a:pt x="858" y="192"/>
                  </a:lnTo>
                  <a:lnTo>
                    <a:pt x="864" y="186"/>
                  </a:lnTo>
                  <a:lnTo>
                    <a:pt x="876" y="186"/>
                  </a:lnTo>
                  <a:lnTo>
                    <a:pt x="894" y="174"/>
                  </a:lnTo>
                  <a:lnTo>
                    <a:pt x="906" y="168"/>
                  </a:lnTo>
                  <a:lnTo>
                    <a:pt x="924" y="162"/>
                  </a:lnTo>
                  <a:lnTo>
                    <a:pt x="936" y="156"/>
                  </a:lnTo>
                  <a:lnTo>
                    <a:pt x="942" y="150"/>
                  </a:lnTo>
                  <a:lnTo>
                    <a:pt x="942" y="144"/>
                  </a:lnTo>
                  <a:lnTo>
                    <a:pt x="936" y="144"/>
                  </a:lnTo>
                  <a:lnTo>
                    <a:pt x="924" y="138"/>
                  </a:lnTo>
                  <a:lnTo>
                    <a:pt x="888" y="138"/>
                  </a:lnTo>
                  <a:lnTo>
                    <a:pt x="882" y="120"/>
                  </a:lnTo>
                  <a:lnTo>
                    <a:pt x="828" y="114"/>
                  </a:lnTo>
                  <a:lnTo>
                    <a:pt x="828" y="96"/>
                  </a:lnTo>
                  <a:lnTo>
                    <a:pt x="798" y="102"/>
                  </a:lnTo>
                  <a:lnTo>
                    <a:pt x="798" y="84"/>
                  </a:lnTo>
                  <a:lnTo>
                    <a:pt x="726" y="84"/>
                  </a:lnTo>
                  <a:lnTo>
                    <a:pt x="720" y="72"/>
                  </a:lnTo>
                  <a:lnTo>
                    <a:pt x="684" y="72"/>
                  </a:lnTo>
                  <a:lnTo>
                    <a:pt x="678" y="60"/>
                  </a:lnTo>
                  <a:lnTo>
                    <a:pt x="654" y="48"/>
                  </a:lnTo>
                  <a:lnTo>
                    <a:pt x="624" y="48"/>
                  </a:lnTo>
                  <a:lnTo>
                    <a:pt x="624" y="30"/>
                  </a:lnTo>
                  <a:lnTo>
                    <a:pt x="618" y="30"/>
                  </a:lnTo>
                  <a:lnTo>
                    <a:pt x="612" y="24"/>
                  </a:lnTo>
                  <a:lnTo>
                    <a:pt x="540" y="24"/>
                  </a:lnTo>
                  <a:lnTo>
                    <a:pt x="534" y="30"/>
                  </a:lnTo>
                  <a:lnTo>
                    <a:pt x="534" y="36"/>
                  </a:lnTo>
                  <a:lnTo>
                    <a:pt x="540" y="42"/>
                  </a:lnTo>
                  <a:lnTo>
                    <a:pt x="546" y="54"/>
                  </a:lnTo>
                  <a:lnTo>
                    <a:pt x="564" y="72"/>
                  </a:lnTo>
                  <a:lnTo>
                    <a:pt x="552" y="66"/>
                  </a:lnTo>
                  <a:lnTo>
                    <a:pt x="546" y="60"/>
                  </a:lnTo>
                  <a:lnTo>
                    <a:pt x="528" y="48"/>
                  </a:lnTo>
                  <a:lnTo>
                    <a:pt x="492" y="30"/>
                  </a:lnTo>
                  <a:lnTo>
                    <a:pt x="480" y="30"/>
                  </a:lnTo>
                  <a:lnTo>
                    <a:pt x="474" y="36"/>
                  </a:lnTo>
                  <a:lnTo>
                    <a:pt x="468" y="48"/>
                  </a:lnTo>
                  <a:lnTo>
                    <a:pt x="462" y="54"/>
                  </a:lnTo>
                  <a:lnTo>
                    <a:pt x="450" y="54"/>
                  </a:lnTo>
                  <a:lnTo>
                    <a:pt x="438" y="48"/>
                  </a:lnTo>
                  <a:lnTo>
                    <a:pt x="420" y="48"/>
                  </a:lnTo>
                  <a:lnTo>
                    <a:pt x="420" y="42"/>
                  </a:lnTo>
                  <a:lnTo>
                    <a:pt x="426" y="42"/>
                  </a:lnTo>
                  <a:lnTo>
                    <a:pt x="438" y="30"/>
                  </a:lnTo>
                  <a:lnTo>
                    <a:pt x="384" y="30"/>
                  </a:lnTo>
                  <a:lnTo>
                    <a:pt x="372" y="42"/>
                  </a:lnTo>
                  <a:lnTo>
                    <a:pt x="366" y="30"/>
                  </a:lnTo>
                  <a:lnTo>
                    <a:pt x="354" y="30"/>
                  </a:lnTo>
                  <a:lnTo>
                    <a:pt x="318" y="48"/>
                  </a:lnTo>
                  <a:lnTo>
                    <a:pt x="318" y="60"/>
                  </a:lnTo>
                  <a:lnTo>
                    <a:pt x="324" y="66"/>
                  </a:lnTo>
                  <a:close/>
                  <a:moveTo>
                    <a:pt x="642" y="708"/>
                  </a:moveTo>
                  <a:lnTo>
                    <a:pt x="666" y="696"/>
                  </a:lnTo>
                  <a:lnTo>
                    <a:pt x="666" y="690"/>
                  </a:lnTo>
                  <a:lnTo>
                    <a:pt x="678" y="690"/>
                  </a:lnTo>
                  <a:lnTo>
                    <a:pt x="678" y="678"/>
                  </a:lnTo>
                  <a:lnTo>
                    <a:pt x="672" y="672"/>
                  </a:lnTo>
                  <a:lnTo>
                    <a:pt x="630" y="690"/>
                  </a:lnTo>
                  <a:lnTo>
                    <a:pt x="642" y="708"/>
                  </a:lnTo>
                  <a:close/>
                  <a:moveTo>
                    <a:pt x="774" y="648"/>
                  </a:moveTo>
                  <a:lnTo>
                    <a:pt x="780" y="642"/>
                  </a:lnTo>
                  <a:lnTo>
                    <a:pt x="786" y="642"/>
                  </a:lnTo>
                  <a:lnTo>
                    <a:pt x="792" y="636"/>
                  </a:lnTo>
                  <a:lnTo>
                    <a:pt x="792" y="630"/>
                  </a:lnTo>
                  <a:lnTo>
                    <a:pt x="786" y="624"/>
                  </a:lnTo>
                  <a:lnTo>
                    <a:pt x="774" y="624"/>
                  </a:lnTo>
                  <a:lnTo>
                    <a:pt x="768" y="630"/>
                  </a:lnTo>
                  <a:lnTo>
                    <a:pt x="768" y="642"/>
                  </a:lnTo>
                  <a:lnTo>
                    <a:pt x="774" y="648"/>
                  </a:lnTo>
                  <a:close/>
                  <a:moveTo>
                    <a:pt x="594" y="696"/>
                  </a:moveTo>
                  <a:lnTo>
                    <a:pt x="576" y="696"/>
                  </a:lnTo>
                  <a:lnTo>
                    <a:pt x="552" y="708"/>
                  </a:lnTo>
                  <a:lnTo>
                    <a:pt x="546" y="714"/>
                  </a:lnTo>
                  <a:lnTo>
                    <a:pt x="570" y="720"/>
                  </a:lnTo>
                  <a:lnTo>
                    <a:pt x="576" y="714"/>
                  </a:lnTo>
                  <a:lnTo>
                    <a:pt x="588" y="714"/>
                  </a:lnTo>
                  <a:lnTo>
                    <a:pt x="600" y="702"/>
                  </a:lnTo>
                  <a:lnTo>
                    <a:pt x="594" y="696"/>
                  </a:lnTo>
                  <a:close/>
                  <a:moveTo>
                    <a:pt x="918" y="612"/>
                  </a:moveTo>
                  <a:lnTo>
                    <a:pt x="936" y="618"/>
                  </a:lnTo>
                  <a:lnTo>
                    <a:pt x="942" y="606"/>
                  </a:lnTo>
                  <a:lnTo>
                    <a:pt x="948" y="600"/>
                  </a:lnTo>
                  <a:lnTo>
                    <a:pt x="948" y="594"/>
                  </a:lnTo>
                  <a:lnTo>
                    <a:pt x="918" y="594"/>
                  </a:lnTo>
                  <a:lnTo>
                    <a:pt x="918" y="612"/>
                  </a:lnTo>
                  <a:close/>
                  <a:moveTo>
                    <a:pt x="486" y="756"/>
                  </a:moveTo>
                  <a:lnTo>
                    <a:pt x="474" y="756"/>
                  </a:lnTo>
                  <a:lnTo>
                    <a:pt x="438" y="774"/>
                  </a:lnTo>
                  <a:lnTo>
                    <a:pt x="432" y="780"/>
                  </a:lnTo>
                  <a:lnTo>
                    <a:pt x="432" y="786"/>
                  </a:lnTo>
                  <a:lnTo>
                    <a:pt x="444" y="786"/>
                  </a:lnTo>
                  <a:lnTo>
                    <a:pt x="456" y="780"/>
                  </a:lnTo>
                  <a:lnTo>
                    <a:pt x="462" y="774"/>
                  </a:lnTo>
                  <a:lnTo>
                    <a:pt x="474" y="768"/>
                  </a:lnTo>
                  <a:lnTo>
                    <a:pt x="510" y="768"/>
                  </a:lnTo>
                  <a:lnTo>
                    <a:pt x="510" y="762"/>
                  </a:lnTo>
                  <a:lnTo>
                    <a:pt x="504" y="762"/>
                  </a:lnTo>
                  <a:lnTo>
                    <a:pt x="504" y="756"/>
                  </a:lnTo>
                  <a:lnTo>
                    <a:pt x="486" y="756"/>
                  </a:lnTo>
                  <a:close/>
                  <a:moveTo>
                    <a:pt x="1356" y="660"/>
                  </a:moveTo>
                  <a:lnTo>
                    <a:pt x="1326" y="666"/>
                  </a:lnTo>
                  <a:lnTo>
                    <a:pt x="1290" y="654"/>
                  </a:lnTo>
                  <a:lnTo>
                    <a:pt x="1260" y="642"/>
                  </a:lnTo>
                  <a:lnTo>
                    <a:pt x="1302" y="642"/>
                  </a:lnTo>
                  <a:lnTo>
                    <a:pt x="1326" y="630"/>
                  </a:lnTo>
                  <a:lnTo>
                    <a:pt x="1344" y="630"/>
                  </a:lnTo>
                  <a:lnTo>
                    <a:pt x="1350" y="624"/>
                  </a:lnTo>
                  <a:lnTo>
                    <a:pt x="1356" y="624"/>
                  </a:lnTo>
                  <a:lnTo>
                    <a:pt x="1344" y="618"/>
                  </a:lnTo>
                  <a:lnTo>
                    <a:pt x="1338" y="612"/>
                  </a:lnTo>
                  <a:lnTo>
                    <a:pt x="1320" y="606"/>
                  </a:lnTo>
                  <a:lnTo>
                    <a:pt x="1308" y="600"/>
                  </a:lnTo>
                  <a:lnTo>
                    <a:pt x="1284" y="600"/>
                  </a:lnTo>
                  <a:lnTo>
                    <a:pt x="1260" y="588"/>
                  </a:lnTo>
                  <a:lnTo>
                    <a:pt x="1254" y="588"/>
                  </a:lnTo>
                  <a:lnTo>
                    <a:pt x="1242" y="582"/>
                  </a:lnTo>
                  <a:lnTo>
                    <a:pt x="1242" y="588"/>
                  </a:lnTo>
                  <a:lnTo>
                    <a:pt x="1236" y="594"/>
                  </a:lnTo>
                  <a:lnTo>
                    <a:pt x="1236" y="600"/>
                  </a:lnTo>
                  <a:lnTo>
                    <a:pt x="1218" y="618"/>
                  </a:lnTo>
                  <a:lnTo>
                    <a:pt x="1206" y="618"/>
                  </a:lnTo>
                  <a:lnTo>
                    <a:pt x="1200" y="612"/>
                  </a:lnTo>
                  <a:lnTo>
                    <a:pt x="1224" y="588"/>
                  </a:lnTo>
                  <a:lnTo>
                    <a:pt x="1158" y="564"/>
                  </a:lnTo>
                  <a:lnTo>
                    <a:pt x="1158" y="576"/>
                  </a:lnTo>
                  <a:lnTo>
                    <a:pt x="1152" y="594"/>
                  </a:lnTo>
                  <a:lnTo>
                    <a:pt x="1134" y="630"/>
                  </a:lnTo>
                  <a:lnTo>
                    <a:pt x="1128" y="630"/>
                  </a:lnTo>
                  <a:lnTo>
                    <a:pt x="1122" y="624"/>
                  </a:lnTo>
                  <a:lnTo>
                    <a:pt x="1116" y="612"/>
                  </a:lnTo>
                  <a:lnTo>
                    <a:pt x="1116" y="594"/>
                  </a:lnTo>
                  <a:lnTo>
                    <a:pt x="1122" y="582"/>
                  </a:lnTo>
                  <a:lnTo>
                    <a:pt x="1116" y="594"/>
                  </a:lnTo>
                  <a:lnTo>
                    <a:pt x="1104" y="600"/>
                  </a:lnTo>
                  <a:lnTo>
                    <a:pt x="1080" y="624"/>
                  </a:lnTo>
                  <a:lnTo>
                    <a:pt x="1056" y="636"/>
                  </a:lnTo>
                  <a:lnTo>
                    <a:pt x="1050" y="636"/>
                  </a:lnTo>
                  <a:lnTo>
                    <a:pt x="1050" y="630"/>
                  </a:lnTo>
                  <a:lnTo>
                    <a:pt x="1056" y="618"/>
                  </a:lnTo>
                  <a:lnTo>
                    <a:pt x="1086" y="588"/>
                  </a:lnTo>
                  <a:lnTo>
                    <a:pt x="1092" y="576"/>
                  </a:lnTo>
                  <a:lnTo>
                    <a:pt x="1104" y="570"/>
                  </a:lnTo>
                  <a:lnTo>
                    <a:pt x="1068" y="570"/>
                  </a:lnTo>
                  <a:lnTo>
                    <a:pt x="1050" y="582"/>
                  </a:lnTo>
                  <a:lnTo>
                    <a:pt x="1026" y="582"/>
                  </a:lnTo>
                  <a:lnTo>
                    <a:pt x="984" y="606"/>
                  </a:lnTo>
                  <a:lnTo>
                    <a:pt x="960" y="606"/>
                  </a:lnTo>
                  <a:lnTo>
                    <a:pt x="954" y="636"/>
                  </a:lnTo>
                  <a:lnTo>
                    <a:pt x="918" y="624"/>
                  </a:lnTo>
                  <a:lnTo>
                    <a:pt x="882" y="630"/>
                  </a:lnTo>
                  <a:lnTo>
                    <a:pt x="894" y="660"/>
                  </a:lnTo>
                  <a:lnTo>
                    <a:pt x="846" y="648"/>
                  </a:lnTo>
                  <a:lnTo>
                    <a:pt x="828" y="654"/>
                  </a:lnTo>
                  <a:lnTo>
                    <a:pt x="834" y="678"/>
                  </a:lnTo>
                  <a:lnTo>
                    <a:pt x="792" y="690"/>
                  </a:lnTo>
                  <a:lnTo>
                    <a:pt x="792" y="654"/>
                  </a:lnTo>
                  <a:lnTo>
                    <a:pt x="762" y="654"/>
                  </a:lnTo>
                  <a:lnTo>
                    <a:pt x="774" y="678"/>
                  </a:lnTo>
                  <a:lnTo>
                    <a:pt x="750" y="660"/>
                  </a:lnTo>
                  <a:lnTo>
                    <a:pt x="750" y="690"/>
                  </a:lnTo>
                  <a:lnTo>
                    <a:pt x="726" y="690"/>
                  </a:lnTo>
                  <a:lnTo>
                    <a:pt x="726" y="660"/>
                  </a:lnTo>
                  <a:lnTo>
                    <a:pt x="738" y="654"/>
                  </a:lnTo>
                  <a:lnTo>
                    <a:pt x="744" y="648"/>
                  </a:lnTo>
                  <a:lnTo>
                    <a:pt x="708" y="642"/>
                  </a:lnTo>
                  <a:lnTo>
                    <a:pt x="708" y="684"/>
                  </a:lnTo>
                  <a:lnTo>
                    <a:pt x="678" y="696"/>
                  </a:lnTo>
                  <a:lnTo>
                    <a:pt x="696" y="708"/>
                  </a:lnTo>
                  <a:lnTo>
                    <a:pt x="660" y="714"/>
                  </a:lnTo>
                  <a:lnTo>
                    <a:pt x="672" y="726"/>
                  </a:lnTo>
                  <a:lnTo>
                    <a:pt x="630" y="726"/>
                  </a:lnTo>
                  <a:lnTo>
                    <a:pt x="630" y="738"/>
                  </a:lnTo>
                  <a:lnTo>
                    <a:pt x="660" y="750"/>
                  </a:lnTo>
                  <a:lnTo>
                    <a:pt x="654" y="762"/>
                  </a:lnTo>
                  <a:lnTo>
                    <a:pt x="618" y="744"/>
                  </a:lnTo>
                  <a:lnTo>
                    <a:pt x="600" y="750"/>
                  </a:lnTo>
                  <a:lnTo>
                    <a:pt x="624" y="762"/>
                  </a:lnTo>
                  <a:lnTo>
                    <a:pt x="606" y="780"/>
                  </a:lnTo>
                  <a:lnTo>
                    <a:pt x="594" y="762"/>
                  </a:lnTo>
                  <a:lnTo>
                    <a:pt x="576" y="768"/>
                  </a:lnTo>
                  <a:lnTo>
                    <a:pt x="576" y="780"/>
                  </a:lnTo>
                  <a:lnTo>
                    <a:pt x="546" y="780"/>
                  </a:lnTo>
                  <a:lnTo>
                    <a:pt x="540" y="792"/>
                  </a:lnTo>
                  <a:lnTo>
                    <a:pt x="564" y="804"/>
                  </a:lnTo>
                  <a:lnTo>
                    <a:pt x="564" y="822"/>
                  </a:lnTo>
                  <a:lnTo>
                    <a:pt x="528" y="810"/>
                  </a:lnTo>
                  <a:lnTo>
                    <a:pt x="522" y="822"/>
                  </a:lnTo>
                  <a:lnTo>
                    <a:pt x="552" y="834"/>
                  </a:lnTo>
                  <a:lnTo>
                    <a:pt x="504" y="834"/>
                  </a:lnTo>
                  <a:lnTo>
                    <a:pt x="504" y="852"/>
                  </a:lnTo>
                  <a:lnTo>
                    <a:pt x="492" y="846"/>
                  </a:lnTo>
                  <a:lnTo>
                    <a:pt x="486" y="846"/>
                  </a:lnTo>
                  <a:lnTo>
                    <a:pt x="474" y="852"/>
                  </a:lnTo>
                  <a:lnTo>
                    <a:pt x="468" y="858"/>
                  </a:lnTo>
                  <a:lnTo>
                    <a:pt x="456" y="858"/>
                  </a:lnTo>
                  <a:lnTo>
                    <a:pt x="456" y="870"/>
                  </a:lnTo>
                  <a:lnTo>
                    <a:pt x="462" y="876"/>
                  </a:lnTo>
                  <a:lnTo>
                    <a:pt x="456" y="876"/>
                  </a:lnTo>
                  <a:lnTo>
                    <a:pt x="450" y="882"/>
                  </a:lnTo>
                  <a:lnTo>
                    <a:pt x="444" y="882"/>
                  </a:lnTo>
                  <a:lnTo>
                    <a:pt x="444" y="900"/>
                  </a:lnTo>
                  <a:lnTo>
                    <a:pt x="480" y="900"/>
                  </a:lnTo>
                  <a:lnTo>
                    <a:pt x="468" y="912"/>
                  </a:lnTo>
                  <a:lnTo>
                    <a:pt x="432" y="906"/>
                  </a:lnTo>
                  <a:lnTo>
                    <a:pt x="420" y="912"/>
                  </a:lnTo>
                  <a:lnTo>
                    <a:pt x="414" y="918"/>
                  </a:lnTo>
                  <a:lnTo>
                    <a:pt x="414" y="930"/>
                  </a:lnTo>
                  <a:lnTo>
                    <a:pt x="420" y="936"/>
                  </a:lnTo>
                  <a:lnTo>
                    <a:pt x="420" y="948"/>
                  </a:lnTo>
                  <a:lnTo>
                    <a:pt x="408" y="954"/>
                  </a:lnTo>
                  <a:lnTo>
                    <a:pt x="390" y="954"/>
                  </a:lnTo>
                  <a:lnTo>
                    <a:pt x="390" y="972"/>
                  </a:lnTo>
                  <a:lnTo>
                    <a:pt x="408" y="990"/>
                  </a:lnTo>
                  <a:lnTo>
                    <a:pt x="408" y="996"/>
                  </a:lnTo>
                  <a:lnTo>
                    <a:pt x="402" y="1002"/>
                  </a:lnTo>
                  <a:lnTo>
                    <a:pt x="366" y="1002"/>
                  </a:lnTo>
                  <a:lnTo>
                    <a:pt x="360" y="1008"/>
                  </a:lnTo>
                  <a:lnTo>
                    <a:pt x="360" y="1026"/>
                  </a:lnTo>
                  <a:lnTo>
                    <a:pt x="354" y="1032"/>
                  </a:lnTo>
                  <a:lnTo>
                    <a:pt x="342" y="1032"/>
                  </a:lnTo>
                  <a:lnTo>
                    <a:pt x="336" y="1026"/>
                  </a:lnTo>
                  <a:lnTo>
                    <a:pt x="318" y="1026"/>
                  </a:lnTo>
                  <a:lnTo>
                    <a:pt x="294" y="1050"/>
                  </a:lnTo>
                  <a:lnTo>
                    <a:pt x="282" y="1050"/>
                  </a:lnTo>
                  <a:lnTo>
                    <a:pt x="270" y="1062"/>
                  </a:lnTo>
                  <a:lnTo>
                    <a:pt x="270" y="1068"/>
                  </a:lnTo>
                  <a:lnTo>
                    <a:pt x="276" y="1074"/>
                  </a:lnTo>
                  <a:lnTo>
                    <a:pt x="276" y="1080"/>
                  </a:lnTo>
                  <a:lnTo>
                    <a:pt x="264" y="1092"/>
                  </a:lnTo>
                  <a:lnTo>
                    <a:pt x="252" y="1092"/>
                  </a:lnTo>
                  <a:lnTo>
                    <a:pt x="246" y="1086"/>
                  </a:lnTo>
                  <a:lnTo>
                    <a:pt x="234" y="1080"/>
                  </a:lnTo>
                  <a:lnTo>
                    <a:pt x="234" y="1074"/>
                  </a:lnTo>
                  <a:lnTo>
                    <a:pt x="228" y="1074"/>
                  </a:lnTo>
                  <a:lnTo>
                    <a:pt x="204" y="1086"/>
                  </a:lnTo>
                  <a:lnTo>
                    <a:pt x="198" y="1092"/>
                  </a:lnTo>
                  <a:lnTo>
                    <a:pt x="180" y="1092"/>
                  </a:lnTo>
                  <a:lnTo>
                    <a:pt x="180" y="1110"/>
                  </a:lnTo>
                  <a:lnTo>
                    <a:pt x="186" y="1116"/>
                  </a:lnTo>
                  <a:lnTo>
                    <a:pt x="192" y="1116"/>
                  </a:lnTo>
                  <a:lnTo>
                    <a:pt x="192" y="1128"/>
                  </a:lnTo>
                  <a:lnTo>
                    <a:pt x="186" y="1128"/>
                  </a:lnTo>
                  <a:lnTo>
                    <a:pt x="174" y="1116"/>
                  </a:lnTo>
                  <a:lnTo>
                    <a:pt x="162" y="1116"/>
                  </a:lnTo>
                  <a:lnTo>
                    <a:pt x="156" y="1122"/>
                  </a:lnTo>
                  <a:lnTo>
                    <a:pt x="156" y="1134"/>
                  </a:lnTo>
                  <a:lnTo>
                    <a:pt x="168" y="1134"/>
                  </a:lnTo>
                  <a:lnTo>
                    <a:pt x="174" y="1140"/>
                  </a:lnTo>
                  <a:lnTo>
                    <a:pt x="180" y="1140"/>
                  </a:lnTo>
                  <a:lnTo>
                    <a:pt x="180" y="1152"/>
                  </a:lnTo>
                  <a:lnTo>
                    <a:pt x="138" y="1152"/>
                  </a:lnTo>
                  <a:lnTo>
                    <a:pt x="138" y="1146"/>
                  </a:lnTo>
                  <a:lnTo>
                    <a:pt x="132" y="1146"/>
                  </a:lnTo>
                  <a:lnTo>
                    <a:pt x="126" y="1158"/>
                  </a:lnTo>
                  <a:lnTo>
                    <a:pt x="126" y="1170"/>
                  </a:lnTo>
                  <a:lnTo>
                    <a:pt x="120" y="1164"/>
                  </a:lnTo>
                  <a:lnTo>
                    <a:pt x="102" y="1164"/>
                  </a:lnTo>
                  <a:lnTo>
                    <a:pt x="96" y="1158"/>
                  </a:lnTo>
                  <a:lnTo>
                    <a:pt x="90" y="1158"/>
                  </a:lnTo>
                  <a:lnTo>
                    <a:pt x="90" y="1164"/>
                  </a:lnTo>
                  <a:lnTo>
                    <a:pt x="96" y="1170"/>
                  </a:lnTo>
                  <a:lnTo>
                    <a:pt x="120" y="1182"/>
                  </a:lnTo>
                  <a:lnTo>
                    <a:pt x="132" y="1182"/>
                  </a:lnTo>
                  <a:lnTo>
                    <a:pt x="108" y="1200"/>
                  </a:lnTo>
                  <a:lnTo>
                    <a:pt x="108" y="1188"/>
                  </a:lnTo>
                  <a:lnTo>
                    <a:pt x="90" y="1188"/>
                  </a:lnTo>
                  <a:lnTo>
                    <a:pt x="84" y="1194"/>
                  </a:lnTo>
                  <a:lnTo>
                    <a:pt x="60" y="1182"/>
                  </a:lnTo>
                  <a:lnTo>
                    <a:pt x="54" y="1194"/>
                  </a:lnTo>
                  <a:lnTo>
                    <a:pt x="66" y="1200"/>
                  </a:lnTo>
                  <a:lnTo>
                    <a:pt x="30" y="1194"/>
                  </a:lnTo>
                  <a:lnTo>
                    <a:pt x="30" y="1212"/>
                  </a:lnTo>
                  <a:lnTo>
                    <a:pt x="78" y="1212"/>
                  </a:lnTo>
                  <a:lnTo>
                    <a:pt x="54" y="1218"/>
                  </a:lnTo>
                  <a:lnTo>
                    <a:pt x="18" y="1212"/>
                  </a:lnTo>
                  <a:lnTo>
                    <a:pt x="6" y="1224"/>
                  </a:lnTo>
                  <a:lnTo>
                    <a:pt x="6" y="1230"/>
                  </a:lnTo>
                  <a:lnTo>
                    <a:pt x="18" y="1242"/>
                  </a:lnTo>
                  <a:lnTo>
                    <a:pt x="36" y="1242"/>
                  </a:lnTo>
                  <a:lnTo>
                    <a:pt x="18" y="1248"/>
                  </a:lnTo>
                  <a:lnTo>
                    <a:pt x="12" y="1254"/>
                  </a:lnTo>
                  <a:lnTo>
                    <a:pt x="12" y="1260"/>
                  </a:lnTo>
                  <a:lnTo>
                    <a:pt x="66" y="1260"/>
                  </a:lnTo>
                  <a:lnTo>
                    <a:pt x="78" y="1272"/>
                  </a:lnTo>
                  <a:lnTo>
                    <a:pt x="96" y="1260"/>
                  </a:lnTo>
                  <a:lnTo>
                    <a:pt x="108" y="1272"/>
                  </a:lnTo>
                  <a:lnTo>
                    <a:pt x="138" y="1260"/>
                  </a:lnTo>
                  <a:lnTo>
                    <a:pt x="132" y="1266"/>
                  </a:lnTo>
                  <a:lnTo>
                    <a:pt x="126" y="1278"/>
                  </a:lnTo>
                  <a:lnTo>
                    <a:pt x="60" y="1278"/>
                  </a:lnTo>
                  <a:lnTo>
                    <a:pt x="54" y="1272"/>
                  </a:lnTo>
                  <a:lnTo>
                    <a:pt x="24" y="1272"/>
                  </a:lnTo>
                  <a:lnTo>
                    <a:pt x="12" y="1278"/>
                  </a:lnTo>
                  <a:lnTo>
                    <a:pt x="0" y="1278"/>
                  </a:lnTo>
                  <a:lnTo>
                    <a:pt x="6" y="1284"/>
                  </a:lnTo>
                  <a:lnTo>
                    <a:pt x="6" y="1296"/>
                  </a:lnTo>
                  <a:lnTo>
                    <a:pt x="12" y="1296"/>
                  </a:lnTo>
                  <a:lnTo>
                    <a:pt x="18" y="1302"/>
                  </a:lnTo>
                  <a:lnTo>
                    <a:pt x="30" y="1302"/>
                  </a:lnTo>
                  <a:lnTo>
                    <a:pt x="24" y="1308"/>
                  </a:lnTo>
                  <a:lnTo>
                    <a:pt x="18" y="1320"/>
                  </a:lnTo>
                  <a:lnTo>
                    <a:pt x="36" y="1338"/>
                  </a:lnTo>
                  <a:lnTo>
                    <a:pt x="48" y="1338"/>
                  </a:lnTo>
                  <a:lnTo>
                    <a:pt x="72" y="1320"/>
                  </a:lnTo>
                  <a:lnTo>
                    <a:pt x="102" y="1314"/>
                  </a:lnTo>
                  <a:lnTo>
                    <a:pt x="90" y="1338"/>
                  </a:lnTo>
                  <a:lnTo>
                    <a:pt x="78" y="1332"/>
                  </a:lnTo>
                  <a:lnTo>
                    <a:pt x="66" y="1350"/>
                  </a:lnTo>
                  <a:lnTo>
                    <a:pt x="30" y="1350"/>
                  </a:lnTo>
                  <a:lnTo>
                    <a:pt x="48" y="1368"/>
                  </a:lnTo>
                  <a:lnTo>
                    <a:pt x="24" y="1380"/>
                  </a:lnTo>
                  <a:lnTo>
                    <a:pt x="6" y="1380"/>
                  </a:lnTo>
                  <a:lnTo>
                    <a:pt x="6" y="1398"/>
                  </a:lnTo>
                  <a:lnTo>
                    <a:pt x="66" y="1398"/>
                  </a:lnTo>
                  <a:lnTo>
                    <a:pt x="54" y="1422"/>
                  </a:lnTo>
                  <a:lnTo>
                    <a:pt x="66" y="1422"/>
                  </a:lnTo>
                  <a:lnTo>
                    <a:pt x="54" y="1440"/>
                  </a:lnTo>
                  <a:lnTo>
                    <a:pt x="42" y="1434"/>
                  </a:lnTo>
                  <a:lnTo>
                    <a:pt x="36" y="1434"/>
                  </a:lnTo>
                  <a:lnTo>
                    <a:pt x="30" y="1428"/>
                  </a:lnTo>
                  <a:lnTo>
                    <a:pt x="18" y="1428"/>
                  </a:lnTo>
                  <a:lnTo>
                    <a:pt x="18" y="1440"/>
                  </a:lnTo>
                  <a:lnTo>
                    <a:pt x="24" y="1452"/>
                  </a:lnTo>
                  <a:lnTo>
                    <a:pt x="36" y="1464"/>
                  </a:lnTo>
                  <a:lnTo>
                    <a:pt x="84" y="1482"/>
                  </a:lnTo>
                  <a:lnTo>
                    <a:pt x="78" y="1488"/>
                  </a:lnTo>
                  <a:lnTo>
                    <a:pt x="84" y="1494"/>
                  </a:lnTo>
                  <a:lnTo>
                    <a:pt x="126" y="1494"/>
                  </a:lnTo>
                  <a:lnTo>
                    <a:pt x="132" y="1500"/>
                  </a:lnTo>
                  <a:lnTo>
                    <a:pt x="144" y="1500"/>
                  </a:lnTo>
                  <a:lnTo>
                    <a:pt x="192" y="1476"/>
                  </a:lnTo>
                  <a:lnTo>
                    <a:pt x="204" y="1464"/>
                  </a:lnTo>
                  <a:lnTo>
                    <a:pt x="216" y="1458"/>
                  </a:lnTo>
                  <a:lnTo>
                    <a:pt x="222" y="1452"/>
                  </a:lnTo>
                  <a:lnTo>
                    <a:pt x="258" y="1422"/>
                  </a:lnTo>
                  <a:lnTo>
                    <a:pt x="282" y="1422"/>
                  </a:lnTo>
                  <a:lnTo>
                    <a:pt x="294" y="1416"/>
                  </a:lnTo>
                  <a:lnTo>
                    <a:pt x="300" y="1410"/>
                  </a:lnTo>
                  <a:lnTo>
                    <a:pt x="300" y="1386"/>
                  </a:lnTo>
                  <a:lnTo>
                    <a:pt x="294" y="1380"/>
                  </a:lnTo>
                  <a:lnTo>
                    <a:pt x="294" y="1374"/>
                  </a:lnTo>
                  <a:lnTo>
                    <a:pt x="312" y="1368"/>
                  </a:lnTo>
                  <a:lnTo>
                    <a:pt x="306" y="1374"/>
                  </a:lnTo>
                  <a:lnTo>
                    <a:pt x="306" y="1380"/>
                  </a:lnTo>
                  <a:lnTo>
                    <a:pt x="300" y="1386"/>
                  </a:lnTo>
                  <a:lnTo>
                    <a:pt x="300" y="1392"/>
                  </a:lnTo>
                  <a:lnTo>
                    <a:pt x="312" y="1404"/>
                  </a:lnTo>
                  <a:lnTo>
                    <a:pt x="330" y="1410"/>
                  </a:lnTo>
                  <a:lnTo>
                    <a:pt x="342" y="1410"/>
                  </a:lnTo>
                  <a:lnTo>
                    <a:pt x="348" y="1416"/>
                  </a:lnTo>
                  <a:lnTo>
                    <a:pt x="354" y="1416"/>
                  </a:lnTo>
                  <a:lnTo>
                    <a:pt x="372" y="1434"/>
                  </a:lnTo>
                  <a:lnTo>
                    <a:pt x="378" y="1422"/>
                  </a:lnTo>
                  <a:lnTo>
                    <a:pt x="384" y="1416"/>
                  </a:lnTo>
                  <a:lnTo>
                    <a:pt x="384" y="1398"/>
                  </a:lnTo>
                  <a:lnTo>
                    <a:pt x="372" y="1386"/>
                  </a:lnTo>
                  <a:lnTo>
                    <a:pt x="372" y="1380"/>
                  </a:lnTo>
                  <a:lnTo>
                    <a:pt x="378" y="1374"/>
                  </a:lnTo>
                  <a:lnTo>
                    <a:pt x="384" y="1374"/>
                  </a:lnTo>
                  <a:lnTo>
                    <a:pt x="384" y="1368"/>
                  </a:lnTo>
                  <a:lnTo>
                    <a:pt x="378" y="1356"/>
                  </a:lnTo>
                  <a:lnTo>
                    <a:pt x="414" y="1356"/>
                  </a:lnTo>
                  <a:lnTo>
                    <a:pt x="420" y="1350"/>
                  </a:lnTo>
                  <a:lnTo>
                    <a:pt x="420" y="1326"/>
                  </a:lnTo>
                  <a:lnTo>
                    <a:pt x="426" y="1326"/>
                  </a:lnTo>
                  <a:lnTo>
                    <a:pt x="420" y="1314"/>
                  </a:lnTo>
                  <a:lnTo>
                    <a:pt x="420" y="1308"/>
                  </a:lnTo>
                  <a:lnTo>
                    <a:pt x="414" y="1302"/>
                  </a:lnTo>
                  <a:lnTo>
                    <a:pt x="414" y="1296"/>
                  </a:lnTo>
                  <a:lnTo>
                    <a:pt x="408" y="1284"/>
                  </a:lnTo>
                  <a:lnTo>
                    <a:pt x="402" y="1278"/>
                  </a:lnTo>
                  <a:lnTo>
                    <a:pt x="426" y="1272"/>
                  </a:lnTo>
                  <a:lnTo>
                    <a:pt x="438" y="1260"/>
                  </a:lnTo>
                  <a:lnTo>
                    <a:pt x="438" y="1248"/>
                  </a:lnTo>
                  <a:lnTo>
                    <a:pt x="420" y="1230"/>
                  </a:lnTo>
                  <a:lnTo>
                    <a:pt x="414" y="1230"/>
                  </a:lnTo>
                  <a:lnTo>
                    <a:pt x="402" y="1218"/>
                  </a:lnTo>
                  <a:lnTo>
                    <a:pt x="402" y="1200"/>
                  </a:lnTo>
                  <a:lnTo>
                    <a:pt x="408" y="1188"/>
                  </a:lnTo>
                  <a:lnTo>
                    <a:pt x="408" y="1176"/>
                  </a:lnTo>
                  <a:lnTo>
                    <a:pt x="384" y="1152"/>
                  </a:lnTo>
                  <a:lnTo>
                    <a:pt x="384" y="1140"/>
                  </a:lnTo>
                  <a:lnTo>
                    <a:pt x="390" y="1134"/>
                  </a:lnTo>
                  <a:lnTo>
                    <a:pt x="396" y="1134"/>
                  </a:lnTo>
                  <a:lnTo>
                    <a:pt x="402" y="1128"/>
                  </a:lnTo>
                  <a:lnTo>
                    <a:pt x="402" y="1122"/>
                  </a:lnTo>
                  <a:lnTo>
                    <a:pt x="396" y="1116"/>
                  </a:lnTo>
                  <a:lnTo>
                    <a:pt x="390" y="1116"/>
                  </a:lnTo>
                  <a:lnTo>
                    <a:pt x="384" y="1110"/>
                  </a:lnTo>
                  <a:lnTo>
                    <a:pt x="426" y="1068"/>
                  </a:lnTo>
                  <a:lnTo>
                    <a:pt x="438" y="1062"/>
                  </a:lnTo>
                  <a:lnTo>
                    <a:pt x="444" y="1056"/>
                  </a:lnTo>
                  <a:lnTo>
                    <a:pt x="456" y="1050"/>
                  </a:lnTo>
                  <a:lnTo>
                    <a:pt x="498" y="1050"/>
                  </a:lnTo>
                  <a:lnTo>
                    <a:pt x="504" y="1044"/>
                  </a:lnTo>
                  <a:lnTo>
                    <a:pt x="504" y="1038"/>
                  </a:lnTo>
                  <a:lnTo>
                    <a:pt x="486" y="1020"/>
                  </a:lnTo>
                  <a:lnTo>
                    <a:pt x="474" y="1014"/>
                  </a:lnTo>
                  <a:lnTo>
                    <a:pt x="486" y="1008"/>
                  </a:lnTo>
                  <a:lnTo>
                    <a:pt x="492" y="1008"/>
                  </a:lnTo>
                  <a:lnTo>
                    <a:pt x="522" y="978"/>
                  </a:lnTo>
                  <a:lnTo>
                    <a:pt x="528" y="936"/>
                  </a:lnTo>
                  <a:lnTo>
                    <a:pt x="528" y="900"/>
                  </a:lnTo>
                  <a:lnTo>
                    <a:pt x="546" y="912"/>
                  </a:lnTo>
                  <a:lnTo>
                    <a:pt x="558" y="906"/>
                  </a:lnTo>
                  <a:lnTo>
                    <a:pt x="564" y="906"/>
                  </a:lnTo>
                  <a:lnTo>
                    <a:pt x="570" y="900"/>
                  </a:lnTo>
                  <a:lnTo>
                    <a:pt x="576" y="900"/>
                  </a:lnTo>
                  <a:lnTo>
                    <a:pt x="576" y="894"/>
                  </a:lnTo>
                  <a:lnTo>
                    <a:pt x="570" y="888"/>
                  </a:lnTo>
                  <a:lnTo>
                    <a:pt x="570" y="882"/>
                  </a:lnTo>
                  <a:lnTo>
                    <a:pt x="564" y="876"/>
                  </a:lnTo>
                  <a:lnTo>
                    <a:pt x="582" y="876"/>
                  </a:lnTo>
                  <a:lnTo>
                    <a:pt x="588" y="870"/>
                  </a:lnTo>
                  <a:lnTo>
                    <a:pt x="588" y="864"/>
                  </a:lnTo>
                  <a:lnTo>
                    <a:pt x="594" y="858"/>
                  </a:lnTo>
                  <a:lnTo>
                    <a:pt x="606" y="852"/>
                  </a:lnTo>
                  <a:lnTo>
                    <a:pt x="612" y="852"/>
                  </a:lnTo>
                  <a:lnTo>
                    <a:pt x="618" y="834"/>
                  </a:lnTo>
                  <a:lnTo>
                    <a:pt x="612" y="828"/>
                  </a:lnTo>
                  <a:lnTo>
                    <a:pt x="600" y="822"/>
                  </a:lnTo>
                  <a:lnTo>
                    <a:pt x="600" y="810"/>
                  </a:lnTo>
                  <a:lnTo>
                    <a:pt x="606" y="810"/>
                  </a:lnTo>
                  <a:lnTo>
                    <a:pt x="618" y="804"/>
                  </a:lnTo>
                  <a:lnTo>
                    <a:pt x="636" y="786"/>
                  </a:lnTo>
                  <a:lnTo>
                    <a:pt x="678" y="780"/>
                  </a:lnTo>
                  <a:lnTo>
                    <a:pt x="696" y="780"/>
                  </a:lnTo>
                  <a:lnTo>
                    <a:pt x="702" y="774"/>
                  </a:lnTo>
                  <a:lnTo>
                    <a:pt x="702" y="744"/>
                  </a:lnTo>
                  <a:lnTo>
                    <a:pt x="714" y="732"/>
                  </a:lnTo>
                  <a:lnTo>
                    <a:pt x="720" y="738"/>
                  </a:lnTo>
                  <a:lnTo>
                    <a:pt x="720" y="750"/>
                  </a:lnTo>
                  <a:lnTo>
                    <a:pt x="744" y="744"/>
                  </a:lnTo>
                  <a:lnTo>
                    <a:pt x="768" y="750"/>
                  </a:lnTo>
                  <a:lnTo>
                    <a:pt x="792" y="750"/>
                  </a:lnTo>
                  <a:lnTo>
                    <a:pt x="798" y="756"/>
                  </a:lnTo>
                  <a:lnTo>
                    <a:pt x="810" y="756"/>
                  </a:lnTo>
                  <a:lnTo>
                    <a:pt x="816" y="750"/>
                  </a:lnTo>
                  <a:lnTo>
                    <a:pt x="810" y="750"/>
                  </a:lnTo>
                  <a:lnTo>
                    <a:pt x="798" y="738"/>
                  </a:lnTo>
                  <a:lnTo>
                    <a:pt x="798" y="732"/>
                  </a:lnTo>
                  <a:lnTo>
                    <a:pt x="810" y="732"/>
                  </a:lnTo>
                  <a:lnTo>
                    <a:pt x="810" y="708"/>
                  </a:lnTo>
                  <a:lnTo>
                    <a:pt x="840" y="714"/>
                  </a:lnTo>
                  <a:lnTo>
                    <a:pt x="834" y="708"/>
                  </a:lnTo>
                  <a:lnTo>
                    <a:pt x="840" y="702"/>
                  </a:lnTo>
                  <a:lnTo>
                    <a:pt x="858" y="708"/>
                  </a:lnTo>
                  <a:lnTo>
                    <a:pt x="858" y="696"/>
                  </a:lnTo>
                  <a:lnTo>
                    <a:pt x="864" y="690"/>
                  </a:lnTo>
                  <a:lnTo>
                    <a:pt x="882" y="690"/>
                  </a:lnTo>
                  <a:lnTo>
                    <a:pt x="888" y="696"/>
                  </a:lnTo>
                  <a:lnTo>
                    <a:pt x="894" y="708"/>
                  </a:lnTo>
                  <a:lnTo>
                    <a:pt x="906" y="714"/>
                  </a:lnTo>
                  <a:lnTo>
                    <a:pt x="918" y="726"/>
                  </a:lnTo>
                  <a:lnTo>
                    <a:pt x="930" y="726"/>
                  </a:lnTo>
                  <a:lnTo>
                    <a:pt x="942" y="732"/>
                  </a:lnTo>
                  <a:lnTo>
                    <a:pt x="960" y="732"/>
                  </a:lnTo>
                  <a:lnTo>
                    <a:pt x="966" y="738"/>
                  </a:lnTo>
                  <a:lnTo>
                    <a:pt x="978" y="738"/>
                  </a:lnTo>
                  <a:lnTo>
                    <a:pt x="990" y="732"/>
                  </a:lnTo>
                  <a:lnTo>
                    <a:pt x="996" y="726"/>
                  </a:lnTo>
                  <a:lnTo>
                    <a:pt x="1026" y="726"/>
                  </a:lnTo>
                  <a:lnTo>
                    <a:pt x="1038" y="732"/>
                  </a:lnTo>
                  <a:lnTo>
                    <a:pt x="1044" y="738"/>
                  </a:lnTo>
                  <a:lnTo>
                    <a:pt x="1062" y="738"/>
                  </a:lnTo>
                  <a:lnTo>
                    <a:pt x="1062" y="726"/>
                  </a:lnTo>
                  <a:lnTo>
                    <a:pt x="1068" y="720"/>
                  </a:lnTo>
                  <a:lnTo>
                    <a:pt x="1068" y="714"/>
                  </a:lnTo>
                  <a:lnTo>
                    <a:pt x="1092" y="714"/>
                  </a:lnTo>
                  <a:lnTo>
                    <a:pt x="1092" y="678"/>
                  </a:lnTo>
                  <a:lnTo>
                    <a:pt x="1098" y="672"/>
                  </a:lnTo>
                  <a:lnTo>
                    <a:pt x="1098" y="660"/>
                  </a:lnTo>
                  <a:lnTo>
                    <a:pt x="1110" y="654"/>
                  </a:lnTo>
                  <a:lnTo>
                    <a:pt x="1116" y="654"/>
                  </a:lnTo>
                  <a:lnTo>
                    <a:pt x="1128" y="648"/>
                  </a:lnTo>
                  <a:lnTo>
                    <a:pt x="1158" y="648"/>
                  </a:lnTo>
                  <a:lnTo>
                    <a:pt x="1170" y="642"/>
                  </a:lnTo>
                  <a:lnTo>
                    <a:pt x="1206" y="642"/>
                  </a:lnTo>
                  <a:lnTo>
                    <a:pt x="1206" y="654"/>
                  </a:lnTo>
                  <a:lnTo>
                    <a:pt x="1242" y="660"/>
                  </a:lnTo>
                  <a:lnTo>
                    <a:pt x="1248" y="660"/>
                  </a:lnTo>
                  <a:lnTo>
                    <a:pt x="1260" y="672"/>
                  </a:lnTo>
                  <a:lnTo>
                    <a:pt x="1266" y="684"/>
                  </a:lnTo>
                  <a:lnTo>
                    <a:pt x="1266" y="702"/>
                  </a:lnTo>
                  <a:lnTo>
                    <a:pt x="1260" y="702"/>
                  </a:lnTo>
                  <a:lnTo>
                    <a:pt x="1260" y="696"/>
                  </a:lnTo>
                  <a:lnTo>
                    <a:pt x="1254" y="696"/>
                  </a:lnTo>
                  <a:lnTo>
                    <a:pt x="1254" y="708"/>
                  </a:lnTo>
                  <a:lnTo>
                    <a:pt x="1278" y="708"/>
                  </a:lnTo>
                  <a:lnTo>
                    <a:pt x="1284" y="696"/>
                  </a:lnTo>
                  <a:lnTo>
                    <a:pt x="1284" y="690"/>
                  </a:lnTo>
                  <a:lnTo>
                    <a:pt x="1308" y="684"/>
                  </a:lnTo>
                  <a:lnTo>
                    <a:pt x="1314" y="672"/>
                  </a:lnTo>
                  <a:lnTo>
                    <a:pt x="1350" y="672"/>
                  </a:lnTo>
                  <a:lnTo>
                    <a:pt x="1362" y="660"/>
                  </a:lnTo>
                  <a:lnTo>
                    <a:pt x="1356" y="660"/>
                  </a:lnTo>
                  <a:close/>
                  <a:moveTo>
                    <a:pt x="564" y="726"/>
                  </a:moveTo>
                  <a:lnTo>
                    <a:pt x="540" y="738"/>
                  </a:lnTo>
                  <a:lnTo>
                    <a:pt x="546" y="756"/>
                  </a:lnTo>
                  <a:lnTo>
                    <a:pt x="576" y="756"/>
                  </a:lnTo>
                  <a:lnTo>
                    <a:pt x="570" y="738"/>
                  </a:lnTo>
                  <a:lnTo>
                    <a:pt x="564" y="726"/>
                  </a:lnTo>
                  <a:close/>
                  <a:moveTo>
                    <a:pt x="522" y="714"/>
                  </a:moveTo>
                  <a:lnTo>
                    <a:pt x="516" y="720"/>
                  </a:lnTo>
                  <a:lnTo>
                    <a:pt x="510" y="732"/>
                  </a:lnTo>
                  <a:lnTo>
                    <a:pt x="510" y="750"/>
                  </a:lnTo>
                  <a:lnTo>
                    <a:pt x="528" y="768"/>
                  </a:lnTo>
                  <a:lnTo>
                    <a:pt x="528" y="756"/>
                  </a:lnTo>
                  <a:lnTo>
                    <a:pt x="534" y="744"/>
                  </a:lnTo>
                  <a:lnTo>
                    <a:pt x="534" y="720"/>
                  </a:lnTo>
                  <a:lnTo>
                    <a:pt x="528" y="714"/>
                  </a:lnTo>
                  <a:lnTo>
                    <a:pt x="522" y="714"/>
                  </a:lnTo>
                  <a:close/>
                  <a:moveTo>
                    <a:pt x="606" y="738"/>
                  </a:moveTo>
                  <a:lnTo>
                    <a:pt x="618" y="732"/>
                  </a:lnTo>
                  <a:lnTo>
                    <a:pt x="624" y="732"/>
                  </a:lnTo>
                  <a:lnTo>
                    <a:pt x="630" y="726"/>
                  </a:lnTo>
                  <a:lnTo>
                    <a:pt x="618" y="720"/>
                  </a:lnTo>
                  <a:lnTo>
                    <a:pt x="588" y="720"/>
                  </a:lnTo>
                  <a:lnTo>
                    <a:pt x="576" y="732"/>
                  </a:lnTo>
                  <a:lnTo>
                    <a:pt x="582" y="744"/>
                  </a:lnTo>
                  <a:lnTo>
                    <a:pt x="606" y="738"/>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59" name="Nigeria">
              <a:extLst>
                <a:ext uri="{FF2B5EF4-FFF2-40B4-BE49-F238E27FC236}">
                  <a16:creationId xmlns:a16="http://schemas.microsoft.com/office/drawing/2014/main" id="{269E3FFB-5493-EAF6-B241-2B02C3C4133C}"/>
                </a:ext>
              </a:extLst>
            </p:cNvPr>
            <p:cNvSpPr>
              <a:spLocks/>
            </p:cNvSpPr>
            <p:nvPr/>
          </p:nvSpPr>
          <p:spPr bwMode="gray">
            <a:xfrm>
              <a:off x="4294188" y="3627438"/>
              <a:ext cx="336550" cy="311150"/>
            </a:xfrm>
            <a:custGeom>
              <a:avLst/>
              <a:gdLst>
                <a:gd name="T0" fmla="*/ 2147483647 w 840"/>
                <a:gd name="T1" fmla="*/ 2147483647 h 768"/>
                <a:gd name="T2" fmla="*/ 2147483647 w 840"/>
                <a:gd name="T3" fmla="*/ 2147483647 h 768"/>
                <a:gd name="T4" fmla="*/ 2147483647 w 840"/>
                <a:gd name="T5" fmla="*/ 2147483647 h 768"/>
                <a:gd name="T6" fmla="*/ 2147483647 w 840"/>
                <a:gd name="T7" fmla="*/ 2147483647 h 768"/>
                <a:gd name="T8" fmla="*/ 2147483647 w 840"/>
                <a:gd name="T9" fmla="*/ 2147483647 h 768"/>
                <a:gd name="T10" fmla="*/ 2147483647 w 840"/>
                <a:gd name="T11" fmla="*/ 2147483647 h 768"/>
                <a:gd name="T12" fmla="*/ 2147483647 w 840"/>
                <a:gd name="T13" fmla="*/ 2147483647 h 768"/>
                <a:gd name="T14" fmla="*/ 2147483647 w 840"/>
                <a:gd name="T15" fmla="*/ 2147483647 h 768"/>
                <a:gd name="T16" fmla="*/ 2147483647 w 840"/>
                <a:gd name="T17" fmla="*/ 2147483647 h 768"/>
                <a:gd name="T18" fmla="*/ 2147483647 w 840"/>
                <a:gd name="T19" fmla="*/ 2147483647 h 768"/>
                <a:gd name="T20" fmla="*/ 2147483647 w 840"/>
                <a:gd name="T21" fmla="*/ 2147483647 h 768"/>
                <a:gd name="T22" fmla="*/ 2147483647 w 840"/>
                <a:gd name="T23" fmla="*/ 2147483647 h 768"/>
                <a:gd name="T24" fmla="*/ 2147483647 w 840"/>
                <a:gd name="T25" fmla="*/ 2147483647 h 768"/>
                <a:gd name="T26" fmla="*/ 2147483647 w 840"/>
                <a:gd name="T27" fmla="*/ 2147483647 h 768"/>
                <a:gd name="T28" fmla="*/ 2147483647 w 840"/>
                <a:gd name="T29" fmla="*/ 2147483647 h 768"/>
                <a:gd name="T30" fmla="*/ 2147483647 w 840"/>
                <a:gd name="T31" fmla="*/ 2147483647 h 768"/>
                <a:gd name="T32" fmla="*/ 2147483647 w 840"/>
                <a:gd name="T33" fmla="*/ 2147483647 h 768"/>
                <a:gd name="T34" fmla="*/ 2147483647 w 840"/>
                <a:gd name="T35" fmla="*/ 2147483647 h 768"/>
                <a:gd name="T36" fmla="*/ 2147483647 w 840"/>
                <a:gd name="T37" fmla="*/ 2147483647 h 768"/>
                <a:gd name="T38" fmla="*/ 2147483647 w 840"/>
                <a:gd name="T39" fmla="*/ 2147483647 h 768"/>
                <a:gd name="T40" fmla="*/ 2147483647 w 840"/>
                <a:gd name="T41" fmla="*/ 2147483647 h 768"/>
                <a:gd name="T42" fmla="*/ 2147483647 w 840"/>
                <a:gd name="T43" fmla="*/ 2147483647 h 768"/>
                <a:gd name="T44" fmla="*/ 2147483647 w 840"/>
                <a:gd name="T45" fmla="*/ 2147483647 h 768"/>
                <a:gd name="T46" fmla="*/ 2147483647 w 840"/>
                <a:gd name="T47" fmla="*/ 2147483647 h 768"/>
                <a:gd name="T48" fmla="*/ 2147483647 w 840"/>
                <a:gd name="T49" fmla="*/ 2147483647 h 768"/>
                <a:gd name="T50" fmla="*/ 2147483647 w 840"/>
                <a:gd name="T51" fmla="*/ 2147483647 h 768"/>
                <a:gd name="T52" fmla="*/ 2147483647 w 840"/>
                <a:gd name="T53" fmla="*/ 2147483647 h 768"/>
                <a:gd name="T54" fmla="*/ 2147483647 w 840"/>
                <a:gd name="T55" fmla="*/ 2147483647 h 768"/>
                <a:gd name="T56" fmla="*/ 2147483647 w 840"/>
                <a:gd name="T57" fmla="*/ 2147483647 h 768"/>
                <a:gd name="T58" fmla="*/ 2147483647 w 840"/>
                <a:gd name="T59" fmla="*/ 2147483647 h 768"/>
                <a:gd name="T60" fmla="*/ 2147483647 w 840"/>
                <a:gd name="T61" fmla="*/ 2147483647 h 768"/>
                <a:gd name="T62" fmla="*/ 2147483647 w 840"/>
                <a:gd name="T63" fmla="*/ 2147483647 h 768"/>
                <a:gd name="T64" fmla="*/ 2147483647 w 840"/>
                <a:gd name="T65" fmla="*/ 2147483647 h 768"/>
                <a:gd name="T66" fmla="*/ 2147483647 w 840"/>
                <a:gd name="T67" fmla="*/ 2147483647 h 768"/>
                <a:gd name="T68" fmla="*/ 2147483647 w 840"/>
                <a:gd name="T69" fmla="*/ 2147483647 h 768"/>
                <a:gd name="T70" fmla="*/ 2147483647 w 840"/>
                <a:gd name="T71" fmla="*/ 2147483647 h 768"/>
                <a:gd name="T72" fmla="*/ 2147483647 w 840"/>
                <a:gd name="T73" fmla="*/ 2147483647 h 768"/>
                <a:gd name="T74" fmla="*/ 2147483647 w 840"/>
                <a:gd name="T75" fmla="*/ 2147483647 h 768"/>
                <a:gd name="T76" fmla="*/ 2147483647 w 840"/>
                <a:gd name="T77" fmla="*/ 2147483647 h 768"/>
                <a:gd name="T78" fmla="*/ 2147483647 w 840"/>
                <a:gd name="T79" fmla="*/ 2147483647 h 768"/>
                <a:gd name="T80" fmla="*/ 2147483647 w 840"/>
                <a:gd name="T81" fmla="*/ 2147483647 h 768"/>
                <a:gd name="T82" fmla="*/ 2147483647 w 840"/>
                <a:gd name="T83" fmla="*/ 2147483647 h 768"/>
                <a:gd name="T84" fmla="*/ 2147483647 w 840"/>
                <a:gd name="T85" fmla="*/ 2147483647 h 768"/>
                <a:gd name="T86" fmla="*/ 2147483647 w 840"/>
                <a:gd name="T87" fmla="*/ 2147483647 h 768"/>
                <a:gd name="T88" fmla="*/ 2147483647 w 840"/>
                <a:gd name="T89" fmla="*/ 2147483647 h 768"/>
                <a:gd name="T90" fmla="*/ 2147483647 w 840"/>
                <a:gd name="T91" fmla="*/ 2147483647 h 768"/>
                <a:gd name="T92" fmla="*/ 2147483647 w 840"/>
                <a:gd name="T93" fmla="*/ 2147483647 h 768"/>
                <a:gd name="T94" fmla="*/ 2147483647 w 840"/>
                <a:gd name="T95" fmla="*/ 2147483647 h 768"/>
                <a:gd name="T96" fmla="*/ 2147483647 w 840"/>
                <a:gd name="T97" fmla="*/ 2147483647 h 768"/>
                <a:gd name="T98" fmla="*/ 2147483647 w 840"/>
                <a:gd name="T99" fmla="*/ 2147483647 h 768"/>
                <a:gd name="T100" fmla="*/ 2147483647 w 840"/>
                <a:gd name="T101" fmla="*/ 2147483647 h 768"/>
                <a:gd name="T102" fmla="*/ 2147483647 w 840"/>
                <a:gd name="T103" fmla="*/ 2147483647 h 768"/>
                <a:gd name="T104" fmla="*/ 2147483647 w 840"/>
                <a:gd name="T105" fmla="*/ 2147483647 h 768"/>
                <a:gd name="T106" fmla="*/ 2147483647 w 840"/>
                <a:gd name="T107" fmla="*/ 2147483647 h 768"/>
                <a:gd name="T108" fmla="*/ 2147483647 w 840"/>
                <a:gd name="T109" fmla="*/ 2147483647 h 768"/>
                <a:gd name="T110" fmla="*/ 2147483647 w 840"/>
                <a:gd name="T111" fmla="*/ 2147483647 h 768"/>
                <a:gd name="T112" fmla="*/ 2147483647 w 840"/>
                <a:gd name="T113" fmla="*/ 2147483647 h 768"/>
                <a:gd name="T114" fmla="*/ 2147483647 w 840"/>
                <a:gd name="T115" fmla="*/ 2147483647 h 768"/>
                <a:gd name="T116" fmla="*/ 2147483647 w 840"/>
                <a:gd name="T117" fmla="*/ 2147483647 h 768"/>
                <a:gd name="T118" fmla="*/ 2147483647 w 840"/>
                <a:gd name="T119" fmla="*/ 2147483647 h 7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40"/>
                <a:gd name="T181" fmla="*/ 0 h 768"/>
                <a:gd name="T182" fmla="*/ 840 w 840"/>
                <a:gd name="T183" fmla="*/ 768 h 7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40" h="768">
                  <a:moveTo>
                    <a:pt x="420" y="738"/>
                  </a:moveTo>
                  <a:lnTo>
                    <a:pt x="420" y="732"/>
                  </a:lnTo>
                  <a:lnTo>
                    <a:pt x="426" y="726"/>
                  </a:lnTo>
                  <a:lnTo>
                    <a:pt x="426" y="714"/>
                  </a:lnTo>
                  <a:lnTo>
                    <a:pt x="432" y="702"/>
                  </a:lnTo>
                  <a:lnTo>
                    <a:pt x="432" y="648"/>
                  </a:lnTo>
                  <a:lnTo>
                    <a:pt x="498" y="594"/>
                  </a:lnTo>
                  <a:lnTo>
                    <a:pt x="498" y="588"/>
                  </a:lnTo>
                  <a:lnTo>
                    <a:pt x="504" y="582"/>
                  </a:lnTo>
                  <a:lnTo>
                    <a:pt x="516" y="558"/>
                  </a:lnTo>
                  <a:lnTo>
                    <a:pt x="522" y="552"/>
                  </a:lnTo>
                  <a:lnTo>
                    <a:pt x="528" y="552"/>
                  </a:lnTo>
                  <a:lnTo>
                    <a:pt x="534" y="558"/>
                  </a:lnTo>
                  <a:lnTo>
                    <a:pt x="546" y="564"/>
                  </a:lnTo>
                  <a:lnTo>
                    <a:pt x="552" y="564"/>
                  </a:lnTo>
                  <a:lnTo>
                    <a:pt x="558" y="558"/>
                  </a:lnTo>
                  <a:lnTo>
                    <a:pt x="558" y="546"/>
                  </a:lnTo>
                  <a:lnTo>
                    <a:pt x="552" y="540"/>
                  </a:lnTo>
                  <a:lnTo>
                    <a:pt x="564" y="540"/>
                  </a:lnTo>
                  <a:lnTo>
                    <a:pt x="570" y="552"/>
                  </a:lnTo>
                  <a:lnTo>
                    <a:pt x="582" y="564"/>
                  </a:lnTo>
                  <a:lnTo>
                    <a:pt x="588" y="576"/>
                  </a:lnTo>
                  <a:lnTo>
                    <a:pt x="588" y="582"/>
                  </a:lnTo>
                  <a:lnTo>
                    <a:pt x="594" y="594"/>
                  </a:lnTo>
                  <a:lnTo>
                    <a:pt x="600" y="600"/>
                  </a:lnTo>
                  <a:lnTo>
                    <a:pt x="606" y="600"/>
                  </a:lnTo>
                  <a:lnTo>
                    <a:pt x="624" y="582"/>
                  </a:lnTo>
                  <a:lnTo>
                    <a:pt x="624" y="570"/>
                  </a:lnTo>
                  <a:lnTo>
                    <a:pt x="630" y="558"/>
                  </a:lnTo>
                  <a:lnTo>
                    <a:pt x="642" y="552"/>
                  </a:lnTo>
                  <a:lnTo>
                    <a:pt x="648" y="546"/>
                  </a:lnTo>
                  <a:lnTo>
                    <a:pt x="648" y="516"/>
                  </a:lnTo>
                  <a:lnTo>
                    <a:pt x="672" y="486"/>
                  </a:lnTo>
                  <a:lnTo>
                    <a:pt x="684" y="438"/>
                  </a:lnTo>
                  <a:lnTo>
                    <a:pt x="696" y="432"/>
                  </a:lnTo>
                  <a:lnTo>
                    <a:pt x="702" y="426"/>
                  </a:lnTo>
                  <a:lnTo>
                    <a:pt x="714" y="420"/>
                  </a:lnTo>
                  <a:lnTo>
                    <a:pt x="720" y="414"/>
                  </a:lnTo>
                  <a:lnTo>
                    <a:pt x="720" y="402"/>
                  </a:lnTo>
                  <a:lnTo>
                    <a:pt x="726" y="384"/>
                  </a:lnTo>
                  <a:lnTo>
                    <a:pt x="726" y="354"/>
                  </a:lnTo>
                  <a:lnTo>
                    <a:pt x="744" y="354"/>
                  </a:lnTo>
                  <a:lnTo>
                    <a:pt x="750" y="348"/>
                  </a:lnTo>
                  <a:lnTo>
                    <a:pt x="756" y="330"/>
                  </a:lnTo>
                  <a:lnTo>
                    <a:pt x="756" y="300"/>
                  </a:lnTo>
                  <a:lnTo>
                    <a:pt x="762" y="294"/>
                  </a:lnTo>
                  <a:lnTo>
                    <a:pt x="768" y="264"/>
                  </a:lnTo>
                  <a:lnTo>
                    <a:pt x="774" y="252"/>
                  </a:lnTo>
                  <a:lnTo>
                    <a:pt x="786" y="240"/>
                  </a:lnTo>
                  <a:lnTo>
                    <a:pt x="786" y="234"/>
                  </a:lnTo>
                  <a:lnTo>
                    <a:pt x="792" y="228"/>
                  </a:lnTo>
                  <a:lnTo>
                    <a:pt x="792" y="222"/>
                  </a:lnTo>
                  <a:lnTo>
                    <a:pt x="798" y="216"/>
                  </a:lnTo>
                  <a:lnTo>
                    <a:pt x="798" y="210"/>
                  </a:lnTo>
                  <a:lnTo>
                    <a:pt x="810" y="210"/>
                  </a:lnTo>
                  <a:lnTo>
                    <a:pt x="822" y="204"/>
                  </a:lnTo>
                  <a:lnTo>
                    <a:pt x="840" y="186"/>
                  </a:lnTo>
                  <a:lnTo>
                    <a:pt x="840" y="174"/>
                  </a:lnTo>
                  <a:lnTo>
                    <a:pt x="834" y="168"/>
                  </a:lnTo>
                  <a:lnTo>
                    <a:pt x="834" y="162"/>
                  </a:lnTo>
                  <a:lnTo>
                    <a:pt x="840" y="156"/>
                  </a:lnTo>
                  <a:lnTo>
                    <a:pt x="840" y="126"/>
                  </a:lnTo>
                  <a:lnTo>
                    <a:pt x="810" y="126"/>
                  </a:lnTo>
                  <a:lnTo>
                    <a:pt x="810" y="120"/>
                  </a:lnTo>
                  <a:lnTo>
                    <a:pt x="804" y="108"/>
                  </a:lnTo>
                  <a:lnTo>
                    <a:pt x="804" y="60"/>
                  </a:lnTo>
                  <a:lnTo>
                    <a:pt x="774" y="12"/>
                  </a:lnTo>
                  <a:lnTo>
                    <a:pt x="756" y="12"/>
                  </a:lnTo>
                  <a:lnTo>
                    <a:pt x="750" y="18"/>
                  </a:lnTo>
                  <a:lnTo>
                    <a:pt x="750" y="24"/>
                  </a:lnTo>
                  <a:lnTo>
                    <a:pt x="744" y="30"/>
                  </a:lnTo>
                  <a:lnTo>
                    <a:pt x="744" y="36"/>
                  </a:lnTo>
                  <a:lnTo>
                    <a:pt x="720" y="36"/>
                  </a:lnTo>
                  <a:lnTo>
                    <a:pt x="714" y="42"/>
                  </a:lnTo>
                  <a:lnTo>
                    <a:pt x="702" y="48"/>
                  </a:lnTo>
                  <a:lnTo>
                    <a:pt x="696" y="54"/>
                  </a:lnTo>
                  <a:lnTo>
                    <a:pt x="684" y="60"/>
                  </a:lnTo>
                  <a:lnTo>
                    <a:pt x="654" y="60"/>
                  </a:lnTo>
                  <a:lnTo>
                    <a:pt x="648" y="54"/>
                  </a:lnTo>
                  <a:lnTo>
                    <a:pt x="636" y="48"/>
                  </a:lnTo>
                  <a:lnTo>
                    <a:pt x="600" y="36"/>
                  </a:lnTo>
                  <a:lnTo>
                    <a:pt x="546" y="36"/>
                  </a:lnTo>
                  <a:lnTo>
                    <a:pt x="528" y="42"/>
                  </a:lnTo>
                  <a:lnTo>
                    <a:pt x="516" y="54"/>
                  </a:lnTo>
                  <a:lnTo>
                    <a:pt x="504" y="60"/>
                  </a:lnTo>
                  <a:lnTo>
                    <a:pt x="492" y="84"/>
                  </a:lnTo>
                  <a:lnTo>
                    <a:pt x="486" y="90"/>
                  </a:lnTo>
                  <a:lnTo>
                    <a:pt x="480" y="90"/>
                  </a:lnTo>
                  <a:lnTo>
                    <a:pt x="468" y="84"/>
                  </a:lnTo>
                  <a:lnTo>
                    <a:pt x="438" y="84"/>
                  </a:lnTo>
                  <a:lnTo>
                    <a:pt x="414" y="72"/>
                  </a:lnTo>
                  <a:lnTo>
                    <a:pt x="402" y="60"/>
                  </a:lnTo>
                  <a:lnTo>
                    <a:pt x="390" y="54"/>
                  </a:lnTo>
                  <a:lnTo>
                    <a:pt x="384" y="48"/>
                  </a:lnTo>
                  <a:lnTo>
                    <a:pt x="372" y="42"/>
                  </a:lnTo>
                  <a:lnTo>
                    <a:pt x="360" y="42"/>
                  </a:lnTo>
                  <a:lnTo>
                    <a:pt x="336" y="54"/>
                  </a:lnTo>
                  <a:lnTo>
                    <a:pt x="324" y="66"/>
                  </a:lnTo>
                  <a:lnTo>
                    <a:pt x="312" y="72"/>
                  </a:lnTo>
                  <a:lnTo>
                    <a:pt x="306" y="72"/>
                  </a:lnTo>
                  <a:lnTo>
                    <a:pt x="294" y="66"/>
                  </a:lnTo>
                  <a:lnTo>
                    <a:pt x="288" y="60"/>
                  </a:lnTo>
                  <a:lnTo>
                    <a:pt x="288" y="54"/>
                  </a:lnTo>
                  <a:lnTo>
                    <a:pt x="282" y="48"/>
                  </a:lnTo>
                  <a:lnTo>
                    <a:pt x="282" y="42"/>
                  </a:lnTo>
                  <a:lnTo>
                    <a:pt x="258" y="18"/>
                  </a:lnTo>
                  <a:lnTo>
                    <a:pt x="222" y="18"/>
                  </a:lnTo>
                  <a:lnTo>
                    <a:pt x="222" y="12"/>
                  </a:lnTo>
                  <a:lnTo>
                    <a:pt x="210" y="0"/>
                  </a:lnTo>
                  <a:lnTo>
                    <a:pt x="198" y="0"/>
                  </a:lnTo>
                  <a:lnTo>
                    <a:pt x="186" y="6"/>
                  </a:lnTo>
                  <a:lnTo>
                    <a:pt x="180" y="6"/>
                  </a:lnTo>
                  <a:lnTo>
                    <a:pt x="180" y="12"/>
                  </a:lnTo>
                  <a:lnTo>
                    <a:pt x="126" y="12"/>
                  </a:lnTo>
                  <a:lnTo>
                    <a:pt x="102" y="36"/>
                  </a:lnTo>
                  <a:lnTo>
                    <a:pt x="102" y="60"/>
                  </a:lnTo>
                  <a:lnTo>
                    <a:pt x="96" y="78"/>
                  </a:lnTo>
                  <a:lnTo>
                    <a:pt x="90" y="90"/>
                  </a:lnTo>
                  <a:lnTo>
                    <a:pt x="84" y="96"/>
                  </a:lnTo>
                  <a:lnTo>
                    <a:pt x="78" y="108"/>
                  </a:lnTo>
                  <a:lnTo>
                    <a:pt x="72" y="114"/>
                  </a:lnTo>
                  <a:lnTo>
                    <a:pt x="66" y="114"/>
                  </a:lnTo>
                  <a:lnTo>
                    <a:pt x="66" y="168"/>
                  </a:lnTo>
                  <a:lnTo>
                    <a:pt x="60" y="180"/>
                  </a:lnTo>
                  <a:lnTo>
                    <a:pt x="60" y="186"/>
                  </a:lnTo>
                  <a:lnTo>
                    <a:pt x="54" y="192"/>
                  </a:lnTo>
                  <a:lnTo>
                    <a:pt x="66" y="216"/>
                  </a:lnTo>
                  <a:lnTo>
                    <a:pt x="72" y="222"/>
                  </a:lnTo>
                  <a:lnTo>
                    <a:pt x="78" y="234"/>
                  </a:lnTo>
                  <a:lnTo>
                    <a:pt x="78" y="246"/>
                  </a:lnTo>
                  <a:lnTo>
                    <a:pt x="84" y="252"/>
                  </a:lnTo>
                  <a:lnTo>
                    <a:pt x="84" y="264"/>
                  </a:lnTo>
                  <a:lnTo>
                    <a:pt x="78" y="270"/>
                  </a:lnTo>
                  <a:lnTo>
                    <a:pt x="72" y="270"/>
                  </a:lnTo>
                  <a:lnTo>
                    <a:pt x="60" y="276"/>
                  </a:lnTo>
                  <a:lnTo>
                    <a:pt x="60" y="318"/>
                  </a:lnTo>
                  <a:lnTo>
                    <a:pt x="48" y="324"/>
                  </a:lnTo>
                  <a:lnTo>
                    <a:pt x="42" y="336"/>
                  </a:lnTo>
                  <a:lnTo>
                    <a:pt x="36" y="342"/>
                  </a:lnTo>
                  <a:lnTo>
                    <a:pt x="36" y="372"/>
                  </a:lnTo>
                  <a:lnTo>
                    <a:pt x="24" y="396"/>
                  </a:lnTo>
                  <a:lnTo>
                    <a:pt x="6" y="396"/>
                  </a:lnTo>
                  <a:lnTo>
                    <a:pt x="0" y="426"/>
                  </a:lnTo>
                  <a:lnTo>
                    <a:pt x="6" y="462"/>
                  </a:lnTo>
                  <a:lnTo>
                    <a:pt x="0" y="492"/>
                  </a:lnTo>
                  <a:lnTo>
                    <a:pt x="0" y="606"/>
                  </a:lnTo>
                  <a:lnTo>
                    <a:pt x="6" y="612"/>
                  </a:lnTo>
                  <a:lnTo>
                    <a:pt x="30" y="612"/>
                  </a:lnTo>
                  <a:lnTo>
                    <a:pt x="54" y="600"/>
                  </a:lnTo>
                  <a:lnTo>
                    <a:pt x="60" y="594"/>
                  </a:lnTo>
                  <a:lnTo>
                    <a:pt x="66" y="600"/>
                  </a:lnTo>
                  <a:lnTo>
                    <a:pt x="108" y="600"/>
                  </a:lnTo>
                  <a:lnTo>
                    <a:pt x="126" y="606"/>
                  </a:lnTo>
                  <a:lnTo>
                    <a:pt x="138" y="618"/>
                  </a:lnTo>
                  <a:lnTo>
                    <a:pt x="150" y="636"/>
                  </a:lnTo>
                  <a:lnTo>
                    <a:pt x="156" y="648"/>
                  </a:lnTo>
                  <a:lnTo>
                    <a:pt x="168" y="660"/>
                  </a:lnTo>
                  <a:lnTo>
                    <a:pt x="186" y="660"/>
                  </a:lnTo>
                  <a:lnTo>
                    <a:pt x="180" y="666"/>
                  </a:lnTo>
                  <a:lnTo>
                    <a:pt x="180" y="678"/>
                  </a:lnTo>
                  <a:lnTo>
                    <a:pt x="174" y="684"/>
                  </a:lnTo>
                  <a:lnTo>
                    <a:pt x="186" y="684"/>
                  </a:lnTo>
                  <a:lnTo>
                    <a:pt x="198" y="678"/>
                  </a:lnTo>
                  <a:lnTo>
                    <a:pt x="198" y="684"/>
                  </a:lnTo>
                  <a:lnTo>
                    <a:pt x="192" y="690"/>
                  </a:lnTo>
                  <a:lnTo>
                    <a:pt x="186" y="702"/>
                  </a:lnTo>
                  <a:lnTo>
                    <a:pt x="186" y="714"/>
                  </a:lnTo>
                  <a:lnTo>
                    <a:pt x="204" y="750"/>
                  </a:lnTo>
                  <a:lnTo>
                    <a:pt x="216" y="762"/>
                  </a:lnTo>
                  <a:lnTo>
                    <a:pt x="234" y="768"/>
                  </a:lnTo>
                  <a:lnTo>
                    <a:pt x="270" y="768"/>
                  </a:lnTo>
                  <a:lnTo>
                    <a:pt x="276" y="762"/>
                  </a:lnTo>
                  <a:lnTo>
                    <a:pt x="282" y="762"/>
                  </a:lnTo>
                  <a:lnTo>
                    <a:pt x="288" y="738"/>
                  </a:lnTo>
                  <a:lnTo>
                    <a:pt x="312" y="750"/>
                  </a:lnTo>
                  <a:lnTo>
                    <a:pt x="336" y="744"/>
                  </a:lnTo>
                  <a:lnTo>
                    <a:pt x="354" y="756"/>
                  </a:lnTo>
                  <a:lnTo>
                    <a:pt x="396" y="756"/>
                  </a:lnTo>
                  <a:lnTo>
                    <a:pt x="396" y="732"/>
                  </a:lnTo>
                  <a:lnTo>
                    <a:pt x="420" y="732"/>
                  </a:lnTo>
                  <a:lnTo>
                    <a:pt x="420" y="738"/>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60" name="Niger">
              <a:extLst>
                <a:ext uri="{FF2B5EF4-FFF2-40B4-BE49-F238E27FC236}">
                  <a16:creationId xmlns:a16="http://schemas.microsoft.com/office/drawing/2014/main" id="{1E272D42-0C84-E816-6F92-3591C4FB4E5F}"/>
                </a:ext>
              </a:extLst>
            </p:cNvPr>
            <p:cNvSpPr>
              <a:spLocks/>
            </p:cNvSpPr>
            <p:nvPr/>
          </p:nvSpPr>
          <p:spPr bwMode="gray">
            <a:xfrm>
              <a:off x="4222750" y="3316288"/>
              <a:ext cx="446087" cy="379413"/>
            </a:xfrm>
            <a:custGeom>
              <a:avLst/>
              <a:gdLst>
                <a:gd name="T0" fmla="*/ 2147483647 w 1110"/>
                <a:gd name="T1" fmla="*/ 2147483647 h 942"/>
                <a:gd name="T2" fmla="*/ 2147483647 w 1110"/>
                <a:gd name="T3" fmla="*/ 2147483647 h 942"/>
                <a:gd name="T4" fmla="*/ 2147483647 w 1110"/>
                <a:gd name="T5" fmla="*/ 2147483647 h 942"/>
                <a:gd name="T6" fmla="*/ 2147483647 w 1110"/>
                <a:gd name="T7" fmla="*/ 2147483647 h 942"/>
                <a:gd name="T8" fmla="*/ 2147483647 w 1110"/>
                <a:gd name="T9" fmla="*/ 2147483647 h 942"/>
                <a:gd name="T10" fmla="*/ 2147483647 w 1110"/>
                <a:gd name="T11" fmla="*/ 2147483647 h 942"/>
                <a:gd name="T12" fmla="*/ 2147483647 w 1110"/>
                <a:gd name="T13" fmla="*/ 2147483647 h 942"/>
                <a:gd name="T14" fmla="*/ 2147483647 w 1110"/>
                <a:gd name="T15" fmla="*/ 2147483647 h 942"/>
                <a:gd name="T16" fmla="*/ 2147483647 w 1110"/>
                <a:gd name="T17" fmla="*/ 2147483647 h 942"/>
                <a:gd name="T18" fmla="*/ 2147483647 w 1110"/>
                <a:gd name="T19" fmla="*/ 2147483647 h 942"/>
                <a:gd name="T20" fmla="*/ 2147483647 w 1110"/>
                <a:gd name="T21" fmla="*/ 2147483647 h 942"/>
                <a:gd name="T22" fmla="*/ 2147483647 w 1110"/>
                <a:gd name="T23" fmla="*/ 2147483647 h 942"/>
                <a:gd name="T24" fmla="*/ 2147483647 w 1110"/>
                <a:gd name="T25" fmla="*/ 2147483647 h 942"/>
                <a:gd name="T26" fmla="*/ 2147483647 w 1110"/>
                <a:gd name="T27" fmla="*/ 2147483647 h 942"/>
                <a:gd name="T28" fmla="*/ 2147483647 w 1110"/>
                <a:gd name="T29" fmla="*/ 2147483647 h 942"/>
                <a:gd name="T30" fmla="*/ 2147483647 w 1110"/>
                <a:gd name="T31" fmla="*/ 2147483647 h 942"/>
                <a:gd name="T32" fmla="*/ 2147483647 w 1110"/>
                <a:gd name="T33" fmla="*/ 2147483647 h 942"/>
                <a:gd name="T34" fmla="*/ 2147483647 w 1110"/>
                <a:gd name="T35" fmla="*/ 2147483647 h 942"/>
                <a:gd name="T36" fmla="*/ 2147483647 w 1110"/>
                <a:gd name="T37" fmla="*/ 2147483647 h 942"/>
                <a:gd name="T38" fmla="*/ 2147483647 w 1110"/>
                <a:gd name="T39" fmla="*/ 2147483647 h 942"/>
                <a:gd name="T40" fmla="*/ 2147483647 w 1110"/>
                <a:gd name="T41" fmla="*/ 2147483647 h 942"/>
                <a:gd name="T42" fmla="*/ 2147483647 w 1110"/>
                <a:gd name="T43" fmla="*/ 2147483647 h 942"/>
                <a:gd name="T44" fmla="*/ 2147483647 w 1110"/>
                <a:gd name="T45" fmla="*/ 2147483647 h 942"/>
                <a:gd name="T46" fmla="*/ 2147483647 w 1110"/>
                <a:gd name="T47" fmla="*/ 2147483647 h 942"/>
                <a:gd name="T48" fmla="*/ 2147483647 w 1110"/>
                <a:gd name="T49" fmla="*/ 2147483647 h 942"/>
                <a:gd name="T50" fmla="*/ 2147483647 w 1110"/>
                <a:gd name="T51" fmla="*/ 2147483647 h 942"/>
                <a:gd name="T52" fmla="*/ 2147483647 w 1110"/>
                <a:gd name="T53" fmla="*/ 2147483647 h 942"/>
                <a:gd name="T54" fmla="*/ 2147483647 w 1110"/>
                <a:gd name="T55" fmla="*/ 2147483647 h 942"/>
                <a:gd name="T56" fmla="*/ 2147483647 w 1110"/>
                <a:gd name="T57" fmla="*/ 2147483647 h 942"/>
                <a:gd name="T58" fmla="*/ 2147483647 w 1110"/>
                <a:gd name="T59" fmla="*/ 2147483647 h 942"/>
                <a:gd name="T60" fmla="*/ 2147483647 w 1110"/>
                <a:gd name="T61" fmla="*/ 2147483647 h 942"/>
                <a:gd name="T62" fmla="*/ 2147483647 w 1110"/>
                <a:gd name="T63" fmla="*/ 2147483647 h 942"/>
                <a:gd name="T64" fmla="*/ 2147483647 w 1110"/>
                <a:gd name="T65" fmla="*/ 2147483647 h 942"/>
                <a:gd name="T66" fmla="*/ 2147483647 w 1110"/>
                <a:gd name="T67" fmla="*/ 2147483647 h 942"/>
                <a:gd name="T68" fmla="*/ 2147483647 w 1110"/>
                <a:gd name="T69" fmla="*/ 2147483647 h 942"/>
                <a:gd name="T70" fmla="*/ 2147483647 w 1110"/>
                <a:gd name="T71" fmla="*/ 2147483647 h 942"/>
                <a:gd name="T72" fmla="*/ 2147483647 w 1110"/>
                <a:gd name="T73" fmla="*/ 2147483647 h 942"/>
                <a:gd name="T74" fmla="*/ 2147483647 w 1110"/>
                <a:gd name="T75" fmla="*/ 2147483647 h 942"/>
                <a:gd name="T76" fmla="*/ 2147483647 w 1110"/>
                <a:gd name="T77" fmla="*/ 2147483647 h 942"/>
                <a:gd name="T78" fmla="*/ 2147483647 w 1110"/>
                <a:gd name="T79" fmla="*/ 2147483647 h 942"/>
                <a:gd name="T80" fmla="*/ 2147483647 w 1110"/>
                <a:gd name="T81" fmla="*/ 2147483647 h 942"/>
                <a:gd name="T82" fmla="*/ 2147483647 w 1110"/>
                <a:gd name="T83" fmla="*/ 2147483647 h 942"/>
                <a:gd name="T84" fmla="*/ 2147483647 w 1110"/>
                <a:gd name="T85" fmla="*/ 2147483647 h 942"/>
                <a:gd name="T86" fmla="*/ 2147483647 w 1110"/>
                <a:gd name="T87" fmla="*/ 2147483647 h 942"/>
                <a:gd name="T88" fmla="*/ 2147483647 w 1110"/>
                <a:gd name="T89" fmla="*/ 2147483647 h 942"/>
                <a:gd name="T90" fmla="*/ 2147483647 w 1110"/>
                <a:gd name="T91" fmla="*/ 2147483647 h 942"/>
                <a:gd name="T92" fmla="*/ 2147483647 w 1110"/>
                <a:gd name="T93" fmla="*/ 2147483647 h 942"/>
                <a:gd name="T94" fmla="*/ 2147483647 w 1110"/>
                <a:gd name="T95" fmla="*/ 2147483647 h 942"/>
                <a:gd name="T96" fmla="*/ 2147483647 w 1110"/>
                <a:gd name="T97" fmla="*/ 2147483647 h 942"/>
                <a:gd name="T98" fmla="*/ 0 w 1110"/>
                <a:gd name="T99" fmla="*/ 2147483647 h 942"/>
                <a:gd name="T100" fmla="*/ 2147483647 w 1110"/>
                <a:gd name="T101" fmla="*/ 2147483647 h 94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0"/>
                <a:gd name="T154" fmla="*/ 0 h 942"/>
                <a:gd name="T155" fmla="*/ 1110 w 1110"/>
                <a:gd name="T156" fmla="*/ 942 h 94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0" h="942">
                  <a:moveTo>
                    <a:pt x="54" y="792"/>
                  </a:moveTo>
                  <a:lnTo>
                    <a:pt x="54" y="810"/>
                  </a:lnTo>
                  <a:lnTo>
                    <a:pt x="66" y="810"/>
                  </a:lnTo>
                  <a:lnTo>
                    <a:pt x="48" y="828"/>
                  </a:lnTo>
                  <a:lnTo>
                    <a:pt x="48" y="834"/>
                  </a:lnTo>
                  <a:lnTo>
                    <a:pt x="72" y="858"/>
                  </a:lnTo>
                  <a:lnTo>
                    <a:pt x="84" y="864"/>
                  </a:lnTo>
                  <a:lnTo>
                    <a:pt x="90" y="876"/>
                  </a:lnTo>
                  <a:lnTo>
                    <a:pt x="108" y="876"/>
                  </a:lnTo>
                  <a:lnTo>
                    <a:pt x="120" y="864"/>
                  </a:lnTo>
                  <a:lnTo>
                    <a:pt x="132" y="864"/>
                  </a:lnTo>
                  <a:lnTo>
                    <a:pt x="144" y="876"/>
                  </a:lnTo>
                  <a:lnTo>
                    <a:pt x="150" y="888"/>
                  </a:lnTo>
                  <a:lnTo>
                    <a:pt x="126" y="894"/>
                  </a:lnTo>
                  <a:lnTo>
                    <a:pt x="150" y="930"/>
                  </a:lnTo>
                  <a:lnTo>
                    <a:pt x="150" y="906"/>
                  </a:lnTo>
                  <a:lnTo>
                    <a:pt x="180" y="894"/>
                  </a:lnTo>
                  <a:lnTo>
                    <a:pt x="192" y="906"/>
                  </a:lnTo>
                  <a:lnTo>
                    <a:pt x="198" y="918"/>
                  </a:lnTo>
                  <a:lnTo>
                    <a:pt x="204" y="924"/>
                  </a:lnTo>
                  <a:lnTo>
                    <a:pt x="210" y="924"/>
                  </a:lnTo>
                  <a:lnTo>
                    <a:pt x="216" y="930"/>
                  </a:lnTo>
                  <a:lnTo>
                    <a:pt x="222" y="930"/>
                  </a:lnTo>
                  <a:lnTo>
                    <a:pt x="234" y="936"/>
                  </a:lnTo>
                  <a:lnTo>
                    <a:pt x="240" y="942"/>
                  </a:lnTo>
                  <a:lnTo>
                    <a:pt x="240" y="888"/>
                  </a:lnTo>
                  <a:lnTo>
                    <a:pt x="246" y="888"/>
                  </a:lnTo>
                  <a:lnTo>
                    <a:pt x="252" y="882"/>
                  </a:lnTo>
                  <a:lnTo>
                    <a:pt x="258" y="870"/>
                  </a:lnTo>
                  <a:lnTo>
                    <a:pt x="264" y="864"/>
                  </a:lnTo>
                  <a:lnTo>
                    <a:pt x="270" y="852"/>
                  </a:lnTo>
                  <a:lnTo>
                    <a:pt x="276" y="834"/>
                  </a:lnTo>
                  <a:lnTo>
                    <a:pt x="276" y="810"/>
                  </a:lnTo>
                  <a:lnTo>
                    <a:pt x="300" y="786"/>
                  </a:lnTo>
                  <a:lnTo>
                    <a:pt x="354" y="786"/>
                  </a:lnTo>
                  <a:lnTo>
                    <a:pt x="354" y="780"/>
                  </a:lnTo>
                  <a:lnTo>
                    <a:pt x="360" y="780"/>
                  </a:lnTo>
                  <a:lnTo>
                    <a:pt x="372" y="774"/>
                  </a:lnTo>
                  <a:lnTo>
                    <a:pt x="384" y="774"/>
                  </a:lnTo>
                  <a:lnTo>
                    <a:pt x="396" y="786"/>
                  </a:lnTo>
                  <a:lnTo>
                    <a:pt x="396" y="792"/>
                  </a:lnTo>
                  <a:lnTo>
                    <a:pt x="432" y="792"/>
                  </a:lnTo>
                  <a:lnTo>
                    <a:pt x="456" y="816"/>
                  </a:lnTo>
                  <a:lnTo>
                    <a:pt x="456" y="822"/>
                  </a:lnTo>
                  <a:lnTo>
                    <a:pt x="462" y="828"/>
                  </a:lnTo>
                  <a:lnTo>
                    <a:pt x="462" y="834"/>
                  </a:lnTo>
                  <a:lnTo>
                    <a:pt x="468" y="840"/>
                  </a:lnTo>
                  <a:lnTo>
                    <a:pt x="480" y="846"/>
                  </a:lnTo>
                  <a:lnTo>
                    <a:pt x="486" y="846"/>
                  </a:lnTo>
                  <a:lnTo>
                    <a:pt x="498" y="840"/>
                  </a:lnTo>
                  <a:lnTo>
                    <a:pt x="510" y="828"/>
                  </a:lnTo>
                  <a:lnTo>
                    <a:pt x="534" y="816"/>
                  </a:lnTo>
                  <a:lnTo>
                    <a:pt x="546" y="816"/>
                  </a:lnTo>
                  <a:lnTo>
                    <a:pt x="558" y="822"/>
                  </a:lnTo>
                  <a:lnTo>
                    <a:pt x="564" y="828"/>
                  </a:lnTo>
                  <a:lnTo>
                    <a:pt x="576" y="834"/>
                  </a:lnTo>
                  <a:lnTo>
                    <a:pt x="588" y="846"/>
                  </a:lnTo>
                  <a:lnTo>
                    <a:pt x="612" y="858"/>
                  </a:lnTo>
                  <a:lnTo>
                    <a:pt x="642" y="858"/>
                  </a:lnTo>
                  <a:lnTo>
                    <a:pt x="654" y="864"/>
                  </a:lnTo>
                  <a:lnTo>
                    <a:pt x="660" y="864"/>
                  </a:lnTo>
                  <a:lnTo>
                    <a:pt x="666" y="858"/>
                  </a:lnTo>
                  <a:lnTo>
                    <a:pt x="678" y="834"/>
                  </a:lnTo>
                  <a:lnTo>
                    <a:pt x="690" y="828"/>
                  </a:lnTo>
                  <a:lnTo>
                    <a:pt x="702" y="816"/>
                  </a:lnTo>
                  <a:lnTo>
                    <a:pt x="720" y="810"/>
                  </a:lnTo>
                  <a:lnTo>
                    <a:pt x="774" y="810"/>
                  </a:lnTo>
                  <a:lnTo>
                    <a:pt x="810" y="822"/>
                  </a:lnTo>
                  <a:lnTo>
                    <a:pt x="822" y="828"/>
                  </a:lnTo>
                  <a:lnTo>
                    <a:pt x="828" y="834"/>
                  </a:lnTo>
                  <a:lnTo>
                    <a:pt x="858" y="834"/>
                  </a:lnTo>
                  <a:lnTo>
                    <a:pt x="870" y="828"/>
                  </a:lnTo>
                  <a:lnTo>
                    <a:pt x="876" y="822"/>
                  </a:lnTo>
                  <a:lnTo>
                    <a:pt x="888" y="816"/>
                  </a:lnTo>
                  <a:lnTo>
                    <a:pt x="894" y="810"/>
                  </a:lnTo>
                  <a:lnTo>
                    <a:pt x="918" y="810"/>
                  </a:lnTo>
                  <a:lnTo>
                    <a:pt x="918" y="804"/>
                  </a:lnTo>
                  <a:lnTo>
                    <a:pt x="924" y="798"/>
                  </a:lnTo>
                  <a:lnTo>
                    <a:pt x="924" y="792"/>
                  </a:lnTo>
                  <a:lnTo>
                    <a:pt x="930" y="786"/>
                  </a:lnTo>
                  <a:lnTo>
                    <a:pt x="936" y="786"/>
                  </a:lnTo>
                  <a:lnTo>
                    <a:pt x="930" y="726"/>
                  </a:lnTo>
                  <a:lnTo>
                    <a:pt x="948" y="720"/>
                  </a:lnTo>
                  <a:lnTo>
                    <a:pt x="948" y="714"/>
                  </a:lnTo>
                  <a:lnTo>
                    <a:pt x="954" y="708"/>
                  </a:lnTo>
                  <a:lnTo>
                    <a:pt x="954" y="696"/>
                  </a:lnTo>
                  <a:lnTo>
                    <a:pt x="960" y="678"/>
                  </a:lnTo>
                  <a:lnTo>
                    <a:pt x="966" y="666"/>
                  </a:lnTo>
                  <a:lnTo>
                    <a:pt x="978" y="648"/>
                  </a:lnTo>
                  <a:lnTo>
                    <a:pt x="984" y="636"/>
                  </a:lnTo>
                  <a:lnTo>
                    <a:pt x="1002" y="618"/>
                  </a:lnTo>
                  <a:lnTo>
                    <a:pt x="1026" y="588"/>
                  </a:lnTo>
                  <a:lnTo>
                    <a:pt x="1050" y="564"/>
                  </a:lnTo>
                  <a:lnTo>
                    <a:pt x="1068" y="540"/>
                  </a:lnTo>
                  <a:lnTo>
                    <a:pt x="1074" y="534"/>
                  </a:lnTo>
                  <a:lnTo>
                    <a:pt x="1092" y="288"/>
                  </a:lnTo>
                  <a:lnTo>
                    <a:pt x="1110" y="252"/>
                  </a:lnTo>
                  <a:lnTo>
                    <a:pt x="1080" y="216"/>
                  </a:lnTo>
                  <a:lnTo>
                    <a:pt x="1074" y="192"/>
                  </a:lnTo>
                  <a:lnTo>
                    <a:pt x="1044" y="156"/>
                  </a:lnTo>
                  <a:lnTo>
                    <a:pt x="1056" y="108"/>
                  </a:lnTo>
                  <a:lnTo>
                    <a:pt x="1038" y="42"/>
                  </a:lnTo>
                  <a:lnTo>
                    <a:pt x="1020" y="48"/>
                  </a:lnTo>
                  <a:lnTo>
                    <a:pt x="1002" y="60"/>
                  </a:lnTo>
                  <a:lnTo>
                    <a:pt x="990" y="66"/>
                  </a:lnTo>
                  <a:lnTo>
                    <a:pt x="984" y="66"/>
                  </a:lnTo>
                  <a:lnTo>
                    <a:pt x="978" y="60"/>
                  </a:lnTo>
                  <a:lnTo>
                    <a:pt x="966" y="54"/>
                  </a:lnTo>
                  <a:lnTo>
                    <a:pt x="960" y="42"/>
                  </a:lnTo>
                  <a:lnTo>
                    <a:pt x="954" y="36"/>
                  </a:lnTo>
                  <a:lnTo>
                    <a:pt x="942" y="30"/>
                  </a:lnTo>
                  <a:lnTo>
                    <a:pt x="936" y="24"/>
                  </a:lnTo>
                  <a:lnTo>
                    <a:pt x="930" y="24"/>
                  </a:lnTo>
                  <a:lnTo>
                    <a:pt x="918" y="18"/>
                  </a:lnTo>
                  <a:lnTo>
                    <a:pt x="900" y="12"/>
                  </a:lnTo>
                  <a:lnTo>
                    <a:pt x="888" y="12"/>
                  </a:lnTo>
                  <a:lnTo>
                    <a:pt x="876" y="6"/>
                  </a:lnTo>
                  <a:lnTo>
                    <a:pt x="864" y="6"/>
                  </a:lnTo>
                  <a:lnTo>
                    <a:pt x="828" y="0"/>
                  </a:lnTo>
                  <a:lnTo>
                    <a:pt x="816" y="6"/>
                  </a:lnTo>
                  <a:lnTo>
                    <a:pt x="786" y="30"/>
                  </a:lnTo>
                  <a:lnTo>
                    <a:pt x="738" y="66"/>
                  </a:lnTo>
                  <a:lnTo>
                    <a:pt x="684" y="102"/>
                  </a:lnTo>
                  <a:lnTo>
                    <a:pt x="624" y="144"/>
                  </a:lnTo>
                  <a:lnTo>
                    <a:pt x="576" y="180"/>
                  </a:lnTo>
                  <a:lnTo>
                    <a:pt x="534" y="210"/>
                  </a:lnTo>
                  <a:lnTo>
                    <a:pt x="510" y="222"/>
                  </a:lnTo>
                  <a:lnTo>
                    <a:pt x="480" y="246"/>
                  </a:lnTo>
                  <a:lnTo>
                    <a:pt x="450" y="282"/>
                  </a:lnTo>
                  <a:lnTo>
                    <a:pt x="414" y="312"/>
                  </a:lnTo>
                  <a:lnTo>
                    <a:pt x="390" y="330"/>
                  </a:lnTo>
                  <a:lnTo>
                    <a:pt x="366" y="336"/>
                  </a:lnTo>
                  <a:lnTo>
                    <a:pt x="324" y="342"/>
                  </a:lnTo>
                  <a:lnTo>
                    <a:pt x="282" y="354"/>
                  </a:lnTo>
                  <a:lnTo>
                    <a:pt x="282" y="558"/>
                  </a:lnTo>
                  <a:lnTo>
                    <a:pt x="264" y="582"/>
                  </a:lnTo>
                  <a:lnTo>
                    <a:pt x="264" y="594"/>
                  </a:lnTo>
                  <a:lnTo>
                    <a:pt x="258" y="606"/>
                  </a:lnTo>
                  <a:lnTo>
                    <a:pt x="258" y="624"/>
                  </a:lnTo>
                  <a:lnTo>
                    <a:pt x="252" y="636"/>
                  </a:lnTo>
                  <a:lnTo>
                    <a:pt x="240" y="642"/>
                  </a:lnTo>
                  <a:lnTo>
                    <a:pt x="222" y="648"/>
                  </a:lnTo>
                  <a:lnTo>
                    <a:pt x="198" y="648"/>
                  </a:lnTo>
                  <a:lnTo>
                    <a:pt x="186" y="654"/>
                  </a:lnTo>
                  <a:lnTo>
                    <a:pt x="138" y="648"/>
                  </a:lnTo>
                  <a:lnTo>
                    <a:pt x="138" y="666"/>
                  </a:lnTo>
                  <a:lnTo>
                    <a:pt x="72" y="660"/>
                  </a:lnTo>
                  <a:lnTo>
                    <a:pt x="48" y="678"/>
                  </a:lnTo>
                  <a:lnTo>
                    <a:pt x="0" y="690"/>
                  </a:lnTo>
                  <a:lnTo>
                    <a:pt x="0" y="726"/>
                  </a:lnTo>
                  <a:lnTo>
                    <a:pt x="6" y="738"/>
                  </a:lnTo>
                  <a:lnTo>
                    <a:pt x="6" y="762"/>
                  </a:lnTo>
                  <a:lnTo>
                    <a:pt x="18" y="786"/>
                  </a:lnTo>
                  <a:lnTo>
                    <a:pt x="30" y="792"/>
                  </a:lnTo>
                  <a:lnTo>
                    <a:pt x="54" y="792"/>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61" name="Nicaragua">
              <a:extLst>
                <a:ext uri="{FF2B5EF4-FFF2-40B4-BE49-F238E27FC236}">
                  <a16:creationId xmlns:a16="http://schemas.microsoft.com/office/drawing/2014/main" id="{BAB2A217-42CD-3CFF-0423-07C6C1BFB3C6}"/>
                </a:ext>
              </a:extLst>
            </p:cNvPr>
            <p:cNvSpPr>
              <a:spLocks/>
            </p:cNvSpPr>
            <p:nvPr/>
          </p:nvSpPr>
          <p:spPr bwMode="gray">
            <a:xfrm>
              <a:off x="1722438" y="3597276"/>
              <a:ext cx="131762" cy="133350"/>
            </a:xfrm>
            <a:custGeom>
              <a:avLst/>
              <a:gdLst>
                <a:gd name="T0" fmla="*/ 2147483647 w 324"/>
                <a:gd name="T1" fmla="*/ 2147483647 h 330"/>
                <a:gd name="T2" fmla="*/ 2147483647 w 324"/>
                <a:gd name="T3" fmla="*/ 0 h 330"/>
                <a:gd name="T4" fmla="*/ 2147483647 w 324"/>
                <a:gd name="T5" fmla="*/ 2147483647 h 330"/>
                <a:gd name="T6" fmla="*/ 2147483647 w 324"/>
                <a:gd name="T7" fmla="*/ 2147483647 h 330"/>
                <a:gd name="T8" fmla="*/ 2147483647 w 324"/>
                <a:gd name="T9" fmla="*/ 0 h 330"/>
                <a:gd name="T10" fmla="*/ 2147483647 w 324"/>
                <a:gd name="T11" fmla="*/ 2147483647 h 330"/>
                <a:gd name="T12" fmla="*/ 2147483647 w 324"/>
                <a:gd name="T13" fmla="*/ 2147483647 h 330"/>
                <a:gd name="T14" fmla="*/ 2147483647 w 324"/>
                <a:gd name="T15" fmla="*/ 2147483647 h 330"/>
                <a:gd name="T16" fmla="*/ 2147483647 w 324"/>
                <a:gd name="T17" fmla="*/ 2147483647 h 330"/>
                <a:gd name="T18" fmla="*/ 2147483647 w 324"/>
                <a:gd name="T19" fmla="*/ 2147483647 h 330"/>
                <a:gd name="T20" fmla="*/ 2147483647 w 324"/>
                <a:gd name="T21" fmla="*/ 2147483647 h 330"/>
                <a:gd name="T22" fmla="*/ 2147483647 w 324"/>
                <a:gd name="T23" fmla="*/ 2147483647 h 330"/>
                <a:gd name="T24" fmla="*/ 2147483647 w 324"/>
                <a:gd name="T25" fmla="*/ 2147483647 h 330"/>
                <a:gd name="T26" fmla="*/ 2147483647 w 324"/>
                <a:gd name="T27" fmla="*/ 2147483647 h 330"/>
                <a:gd name="T28" fmla="*/ 2147483647 w 324"/>
                <a:gd name="T29" fmla="*/ 2147483647 h 330"/>
                <a:gd name="T30" fmla="*/ 2147483647 w 324"/>
                <a:gd name="T31" fmla="*/ 2147483647 h 330"/>
                <a:gd name="T32" fmla="*/ 2147483647 w 324"/>
                <a:gd name="T33" fmla="*/ 2147483647 h 330"/>
                <a:gd name="T34" fmla="*/ 2147483647 w 324"/>
                <a:gd name="T35" fmla="*/ 2147483647 h 330"/>
                <a:gd name="T36" fmla="*/ 2147483647 w 324"/>
                <a:gd name="T37" fmla="*/ 2147483647 h 330"/>
                <a:gd name="T38" fmla="*/ 2147483647 w 324"/>
                <a:gd name="T39" fmla="*/ 2147483647 h 330"/>
                <a:gd name="T40" fmla="*/ 2147483647 w 324"/>
                <a:gd name="T41" fmla="*/ 2147483647 h 330"/>
                <a:gd name="T42" fmla="*/ 2147483647 w 324"/>
                <a:gd name="T43" fmla="*/ 2147483647 h 330"/>
                <a:gd name="T44" fmla="*/ 2147483647 w 324"/>
                <a:gd name="T45" fmla="*/ 2147483647 h 330"/>
                <a:gd name="T46" fmla="*/ 2147483647 w 324"/>
                <a:gd name="T47" fmla="*/ 2147483647 h 330"/>
                <a:gd name="T48" fmla="*/ 2147483647 w 324"/>
                <a:gd name="T49" fmla="*/ 2147483647 h 330"/>
                <a:gd name="T50" fmla="*/ 2147483647 w 324"/>
                <a:gd name="T51" fmla="*/ 2147483647 h 330"/>
                <a:gd name="T52" fmla="*/ 2147483647 w 324"/>
                <a:gd name="T53" fmla="*/ 2147483647 h 330"/>
                <a:gd name="T54" fmla="*/ 2147483647 w 324"/>
                <a:gd name="T55" fmla="*/ 2147483647 h 330"/>
                <a:gd name="T56" fmla="*/ 2147483647 w 324"/>
                <a:gd name="T57" fmla="*/ 2147483647 h 330"/>
                <a:gd name="T58" fmla="*/ 2147483647 w 324"/>
                <a:gd name="T59" fmla="*/ 2147483647 h 330"/>
                <a:gd name="T60" fmla="*/ 2147483647 w 324"/>
                <a:gd name="T61" fmla="*/ 2147483647 h 330"/>
                <a:gd name="T62" fmla="*/ 2147483647 w 324"/>
                <a:gd name="T63" fmla="*/ 2147483647 h 330"/>
                <a:gd name="T64" fmla="*/ 2147483647 w 324"/>
                <a:gd name="T65" fmla="*/ 2147483647 h 330"/>
                <a:gd name="T66" fmla="*/ 2147483647 w 324"/>
                <a:gd name="T67" fmla="*/ 2147483647 h 330"/>
                <a:gd name="T68" fmla="*/ 2147483647 w 324"/>
                <a:gd name="T69" fmla="*/ 2147483647 h 330"/>
                <a:gd name="T70" fmla="*/ 2147483647 w 324"/>
                <a:gd name="T71" fmla="*/ 2147483647 h 330"/>
                <a:gd name="T72" fmla="*/ 2147483647 w 324"/>
                <a:gd name="T73" fmla="*/ 2147483647 h 330"/>
                <a:gd name="T74" fmla="*/ 2147483647 w 324"/>
                <a:gd name="T75" fmla="*/ 2147483647 h 330"/>
                <a:gd name="T76" fmla="*/ 2147483647 w 324"/>
                <a:gd name="T77" fmla="*/ 2147483647 h 330"/>
                <a:gd name="T78" fmla="*/ 2147483647 w 324"/>
                <a:gd name="T79" fmla="*/ 2147483647 h 330"/>
                <a:gd name="T80" fmla="*/ 2147483647 w 324"/>
                <a:gd name="T81" fmla="*/ 2147483647 h 3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4"/>
                <a:gd name="T124" fmla="*/ 0 h 330"/>
                <a:gd name="T125" fmla="*/ 324 w 324"/>
                <a:gd name="T126" fmla="*/ 330 h 33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4" h="330">
                  <a:moveTo>
                    <a:pt x="324" y="18"/>
                  </a:moveTo>
                  <a:lnTo>
                    <a:pt x="318" y="12"/>
                  </a:lnTo>
                  <a:lnTo>
                    <a:pt x="318" y="6"/>
                  </a:lnTo>
                  <a:lnTo>
                    <a:pt x="312" y="0"/>
                  </a:lnTo>
                  <a:lnTo>
                    <a:pt x="264" y="0"/>
                  </a:lnTo>
                  <a:lnTo>
                    <a:pt x="264" y="6"/>
                  </a:lnTo>
                  <a:lnTo>
                    <a:pt x="252" y="18"/>
                  </a:lnTo>
                  <a:lnTo>
                    <a:pt x="240" y="18"/>
                  </a:lnTo>
                  <a:lnTo>
                    <a:pt x="222" y="0"/>
                  </a:lnTo>
                  <a:lnTo>
                    <a:pt x="210" y="0"/>
                  </a:lnTo>
                  <a:lnTo>
                    <a:pt x="198" y="12"/>
                  </a:lnTo>
                  <a:lnTo>
                    <a:pt x="198" y="30"/>
                  </a:lnTo>
                  <a:lnTo>
                    <a:pt x="180" y="30"/>
                  </a:lnTo>
                  <a:lnTo>
                    <a:pt x="168" y="54"/>
                  </a:lnTo>
                  <a:lnTo>
                    <a:pt x="144" y="78"/>
                  </a:lnTo>
                  <a:lnTo>
                    <a:pt x="126" y="78"/>
                  </a:lnTo>
                  <a:lnTo>
                    <a:pt x="120" y="72"/>
                  </a:lnTo>
                  <a:lnTo>
                    <a:pt x="120" y="66"/>
                  </a:lnTo>
                  <a:lnTo>
                    <a:pt x="108" y="66"/>
                  </a:lnTo>
                  <a:lnTo>
                    <a:pt x="102" y="72"/>
                  </a:lnTo>
                  <a:lnTo>
                    <a:pt x="96" y="84"/>
                  </a:lnTo>
                  <a:lnTo>
                    <a:pt x="60" y="84"/>
                  </a:lnTo>
                  <a:lnTo>
                    <a:pt x="54" y="90"/>
                  </a:lnTo>
                  <a:lnTo>
                    <a:pt x="54" y="102"/>
                  </a:lnTo>
                  <a:lnTo>
                    <a:pt x="60" y="108"/>
                  </a:lnTo>
                  <a:lnTo>
                    <a:pt x="60" y="120"/>
                  </a:lnTo>
                  <a:lnTo>
                    <a:pt x="66" y="126"/>
                  </a:lnTo>
                  <a:lnTo>
                    <a:pt x="48" y="126"/>
                  </a:lnTo>
                  <a:lnTo>
                    <a:pt x="48" y="144"/>
                  </a:lnTo>
                  <a:lnTo>
                    <a:pt x="36" y="150"/>
                  </a:lnTo>
                  <a:lnTo>
                    <a:pt x="0" y="150"/>
                  </a:lnTo>
                  <a:lnTo>
                    <a:pt x="48" y="204"/>
                  </a:lnTo>
                  <a:lnTo>
                    <a:pt x="48" y="210"/>
                  </a:lnTo>
                  <a:lnTo>
                    <a:pt x="54" y="216"/>
                  </a:lnTo>
                  <a:lnTo>
                    <a:pt x="54" y="228"/>
                  </a:lnTo>
                  <a:lnTo>
                    <a:pt x="66" y="252"/>
                  </a:lnTo>
                  <a:lnTo>
                    <a:pt x="72" y="258"/>
                  </a:lnTo>
                  <a:lnTo>
                    <a:pt x="96" y="270"/>
                  </a:lnTo>
                  <a:lnTo>
                    <a:pt x="108" y="282"/>
                  </a:lnTo>
                  <a:lnTo>
                    <a:pt x="114" y="294"/>
                  </a:lnTo>
                  <a:lnTo>
                    <a:pt x="138" y="294"/>
                  </a:lnTo>
                  <a:lnTo>
                    <a:pt x="132" y="294"/>
                  </a:lnTo>
                  <a:lnTo>
                    <a:pt x="120" y="282"/>
                  </a:lnTo>
                  <a:lnTo>
                    <a:pt x="120" y="276"/>
                  </a:lnTo>
                  <a:lnTo>
                    <a:pt x="126" y="270"/>
                  </a:lnTo>
                  <a:lnTo>
                    <a:pt x="138" y="270"/>
                  </a:lnTo>
                  <a:lnTo>
                    <a:pt x="138" y="264"/>
                  </a:lnTo>
                  <a:lnTo>
                    <a:pt x="132" y="258"/>
                  </a:lnTo>
                  <a:lnTo>
                    <a:pt x="126" y="258"/>
                  </a:lnTo>
                  <a:lnTo>
                    <a:pt x="120" y="264"/>
                  </a:lnTo>
                  <a:lnTo>
                    <a:pt x="114" y="264"/>
                  </a:lnTo>
                  <a:lnTo>
                    <a:pt x="114" y="222"/>
                  </a:lnTo>
                  <a:lnTo>
                    <a:pt x="120" y="222"/>
                  </a:lnTo>
                  <a:lnTo>
                    <a:pt x="132" y="228"/>
                  </a:lnTo>
                  <a:lnTo>
                    <a:pt x="144" y="240"/>
                  </a:lnTo>
                  <a:lnTo>
                    <a:pt x="156" y="246"/>
                  </a:lnTo>
                  <a:lnTo>
                    <a:pt x="180" y="270"/>
                  </a:lnTo>
                  <a:lnTo>
                    <a:pt x="192" y="306"/>
                  </a:lnTo>
                  <a:lnTo>
                    <a:pt x="210" y="306"/>
                  </a:lnTo>
                  <a:lnTo>
                    <a:pt x="216" y="312"/>
                  </a:lnTo>
                  <a:lnTo>
                    <a:pt x="222" y="312"/>
                  </a:lnTo>
                  <a:lnTo>
                    <a:pt x="222" y="318"/>
                  </a:lnTo>
                  <a:lnTo>
                    <a:pt x="234" y="330"/>
                  </a:lnTo>
                  <a:lnTo>
                    <a:pt x="270" y="330"/>
                  </a:lnTo>
                  <a:lnTo>
                    <a:pt x="270" y="324"/>
                  </a:lnTo>
                  <a:lnTo>
                    <a:pt x="258" y="312"/>
                  </a:lnTo>
                  <a:lnTo>
                    <a:pt x="252" y="300"/>
                  </a:lnTo>
                  <a:lnTo>
                    <a:pt x="252" y="276"/>
                  </a:lnTo>
                  <a:lnTo>
                    <a:pt x="264" y="264"/>
                  </a:lnTo>
                  <a:lnTo>
                    <a:pt x="270" y="264"/>
                  </a:lnTo>
                  <a:lnTo>
                    <a:pt x="270" y="246"/>
                  </a:lnTo>
                  <a:lnTo>
                    <a:pt x="264" y="234"/>
                  </a:lnTo>
                  <a:lnTo>
                    <a:pt x="264" y="222"/>
                  </a:lnTo>
                  <a:lnTo>
                    <a:pt x="270" y="174"/>
                  </a:lnTo>
                  <a:lnTo>
                    <a:pt x="282" y="192"/>
                  </a:lnTo>
                  <a:lnTo>
                    <a:pt x="288" y="108"/>
                  </a:lnTo>
                  <a:lnTo>
                    <a:pt x="288" y="102"/>
                  </a:lnTo>
                  <a:lnTo>
                    <a:pt x="294" y="96"/>
                  </a:lnTo>
                  <a:lnTo>
                    <a:pt x="306" y="72"/>
                  </a:lnTo>
                  <a:lnTo>
                    <a:pt x="312" y="66"/>
                  </a:lnTo>
                  <a:lnTo>
                    <a:pt x="324" y="42"/>
                  </a:lnTo>
                  <a:lnTo>
                    <a:pt x="324" y="18"/>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62" name="New Zealand">
              <a:extLst>
                <a:ext uri="{FF2B5EF4-FFF2-40B4-BE49-F238E27FC236}">
                  <a16:creationId xmlns:a16="http://schemas.microsoft.com/office/drawing/2014/main" id="{9FEA1D0A-B94E-0208-0D18-C5539C1E00C5}"/>
                </a:ext>
              </a:extLst>
            </p:cNvPr>
            <p:cNvSpPr>
              <a:spLocks noEditPoints="1"/>
            </p:cNvSpPr>
            <p:nvPr/>
          </p:nvSpPr>
          <p:spPr bwMode="gray">
            <a:xfrm>
              <a:off x="8488363" y="5191126"/>
              <a:ext cx="511175" cy="395288"/>
            </a:xfrm>
            <a:custGeom>
              <a:avLst/>
              <a:gdLst>
                <a:gd name="T0" fmla="*/ 2147483647 w 1272"/>
                <a:gd name="T1" fmla="*/ 2147483647 h 984"/>
                <a:gd name="T2" fmla="*/ 2147483647 w 1272"/>
                <a:gd name="T3" fmla="*/ 2147483647 h 984"/>
                <a:gd name="T4" fmla="*/ 2147483647 w 1272"/>
                <a:gd name="T5" fmla="*/ 2147483647 h 984"/>
                <a:gd name="T6" fmla="*/ 2147483647 w 1272"/>
                <a:gd name="T7" fmla="*/ 2147483647 h 984"/>
                <a:gd name="T8" fmla="*/ 2147483647 w 1272"/>
                <a:gd name="T9" fmla="*/ 2147483647 h 984"/>
                <a:gd name="T10" fmla="*/ 2147483647 w 1272"/>
                <a:gd name="T11" fmla="*/ 2147483647 h 984"/>
                <a:gd name="T12" fmla="*/ 2147483647 w 1272"/>
                <a:gd name="T13" fmla="*/ 2147483647 h 984"/>
                <a:gd name="T14" fmla="*/ 2147483647 w 1272"/>
                <a:gd name="T15" fmla="*/ 2147483647 h 984"/>
                <a:gd name="T16" fmla="*/ 2147483647 w 1272"/>
                <a:gd name="T17" fmla="*/ 2147483647 h 984"/>
                <a:gd name="T18" fmla="*/ 2147483647 w 1272"/>
                <a:gd name="T19" fmla="*/ 2147483647 h 984"/>
                <a:gd name="T20" fmla="*/ 2147483647 w 1272"/>
                <a:gd name="T21" fmla="*/ 2147483647 h 984"/>
                <a:gd name="T22" fmla="*/ 2147483647 w 1272"/>
                <a:gd name="T23" fmla="*/ 2147483647 h 984"/>
                <a:gd name="T24" fmla="*/ 2147483647 w 1272"/>
                <a:gd name="T25" fmla="*/ 2147483647 h 984"/>
                <a:gd name="T26" fmla="*/ 2147483647 w 1272"/>
                <a:gd name="T27" fmla="*/ 2147483647 h 984"/>
                <a:gd name="T28" fmla="*/ 2147483647 w 1272"/>
                <a:gd name="T29" fmla="*/ 2147483647 h 984"/>
                <a:gd name="T30" fmla="*/ 2147483647 w 1272"/>
                <a:gd name="T31" fmla="*/ 2147483647 h 984"/>
                <a:gd name="T32" fmla="*/ 2147483647 w 1272"/>
                <a:gd name="T33" fmla="*/ 2147483647 h 984"/>
                <a:gd name="T34" fmla="*/ 2147483647 w 1272"/>
                <a:gd name="T35" fmla="*/ 2147483647 h 984"/>
                <a:gd name="T36" fmla="*/ 2147483647 w 1272"/>
                <a:gd name="T37" fmla="*/ 2147483647 h 984"/>
                <a:gd name="T38" fmla="*/ 2147483647 w 1272"/>
                <a:gd name="T39" fmla="*/ 2147483647 h 984"/>
                <a:gd name="T40" fmla="*/ 2147483647 w 1272"/>
                <a:gd name="T41" fmla="*/ 2147483647 h 984"/>
                <a:gd name="T42" fmla="*/ 2147483647 w 1272"/>
                <a:gd name="T43" fmla="*/ 2147483647 h 984"/>
                <a:gd name="T44" fmla="*/ 2147483647 w 1272"/>
                <a:gd name="T45" fmla="*/ 2147483647 h 984"/>
                <a:gd name="T46" fmla="*/ 2147483647 w 1272"/>
                <a:gd name="T47" fmla="*/ 2147483647 h 984"/>
                <a:gd name="T48" fmla="*/ 2147483647 w 1272"/>
                <a:gd name="T49" fmla="*/ 2147483647 h 984"/>
                <a:gd name="T50" fmla="*/ 2147483647 w 1272"/>
                <a:gd name="T51" fmla="*/ 2147483647 h 984"/>
                <a:gd name="T52" fmla="*/ 2147483647 w 1272"/>
                <a:gd name="T53" fmla="*/ 2147483647 h 984"/>
                <a:gd name="T54" fmla="*/ 2147483647 w 1272"/>
                <a:gd name="T55" fmla="*/ 2147483647 h 984"/>
                <a:gd name="T56" fmla="*/ 2147483647 w 1272"/>
                <a:gd name="T57" fmla="*/ 2147483647 h 984"/>
                <a:gd name="T58" fmla="*/ 2147483647 w 1272"/>
                <a:gd name="T59" fmla="*/ 2147483647 h 984"/>
                <a:gd name="T60" fmla="*/ 2147483647 w 1272"/>
                <a:gd name="T61" fmla="*/ 2147483647 h 984"/>
                <a:gd name="T62" fmla="*/ 2147483647 w 1272"/>
                <a:gd name="T63" fmla="*/ 2147483647 h 984"/>
                <a:gd name="T64" fmla="*/ 2147483647 w 1272"/>
                <a:gd name="T65" fmla="*/ 2147483647 h 984"/>
                <a:gd name="T66" fmla="*/ 2147483647 w 1272"/>
                <a:gd name="T67" fmla="*/ 2147483647 h 984"/>
                <a:gd name="T68" fmla="*/ 2147483647 w 1272"/>
                <a:gd name="T69" fmla="*/ 2147483647 h 984"/>
                <a:gd name="T70" fmla="*/ 2147483647 w 1272"/>
                <a:gd name="T71" fmla="*/ 2147483647 h 984"/>
                <a:gd name="T72" fmla="*/ 2147483647 w 1272"/>
                <a:gd name="T73" fmla="*/ 2147483647 h 984"/>
                <a:gd name="T74" fmla="*/ 2147483647 w 1272"/>
                <a:gd name="T75" fmla="*/ 2147483647 h 984"/>
                <a:gd name="T76" fmla="*/ 2147483647 w 1272"/>
                <a:gd name="T77" fmla="*/ 2147483647 h 984"/>
                <a:gd name="T78" fmla="*/ 2147483647 w 1272"/>
                <a:gd name="T79" fmla="*/ 2147483647 h 984"/>
                <a:gd name="T80" fmla="*/ 2147483647 w 1272"/>
                <a:gd name="T81" fmla="*/ 2147483647 h 984"/>
                <a:gd name="T82" fmla="*/ 2147483647 w 1272"/>
                <a:gd name="T83" fmla="*/ 2147483647 h 984"/>
                <a:gd name="T84" fmla="*/ 2147483647 w 1272"/>
                <a:gd name="T85" fmla="*/ 2147483647 h 984"/>
                <a:gd name="T86" fmla="*/ 2147483647 w 1272"/>
                <a:gd name="T87" fmla="*/ 2147483647 h 984"/>
                <a:gd name="T88" fmla="*/ 2147483647 w 1272"/>
                <a:gd name="T89" fmla="*/ 2147483647 h 984"/>
                <a:gd name="T90" fmla="*/ 2147483647 w 1272"/>
                <a:gd name="T91" fmla="*/ 2147483647 h 984"/>
                <a:gd name="T92" fmla="*/ 2147483647 w 1272"/>
                <a:gd name="T93" fmla="*/ 2147483647 h 984"/>
                <a:gd name="T94" fmla="*/ 2147483647 w 1272"/>
                <a:gd name="T95" fmla="*/ 2147483647 h 984"/>
                <a:gd name="T96" fmla="*/ 2147483647 w 1272"/>
                <a:gd name="T97" fmla="*/ 2147483647 h 984"/>
                <a:gd name="T98" fmla="*/ 2147483647 w 1272"/>
                <a:gd name="T99" fmla="*/ 2147483647 h 984"/>
                <a:gd name="T100" fmla="*/ 2147483647 w 1272"/>
                <a:gd name="T101" fmla="*/ 2147483647 h 984"/>
                <a:gd name="T102" fmla="*/ 2147483647 w 1272"/>
                <a:gd name="T103" fmla="*/ 2147483647 h 984"/>
                <a:gd name="T104" fmla="*/ 2147483647 w 1272"/>
                <a:gd name="T105" fmla="*/ 2147483647 h 984"/>
                <a:gd name="T106" fmla="*/ 2147483647 w 1272"/>
                <a:gd name="T107" fmla="*/ 2147483647 h 984"/>
                <a:gd name="T108" fmla="*/ 2147483647 w 1272"/>
                <a:gd name="T109" fmla="*/ 2147483647 h 984"/>
                <a:gd name="T110" fmla="*/ 2147483647 w 1272"/>
                <a:gd name="T111" fmla="*/ 2147483647 h 984"/>
                <a:gd name="T112" fmla="*/ 2147483647 w 1272"/>
                <a:gd name="T113" fmla="*/ 2147483647 h 984"/>
                <a:gd name="T114" fmla="*/ 2147483647 w 1272"/>
                <a:gd name="T115" fmla="*/ 2147483647 h 984"/>
                <a:gd name="T116" fmla="*/ 2147483647 w 1272"/>
                <a:gd name="T117" fmla="*/ 2147483647 h 984"/>
                <a:gd name="T118" fmla="*/ 2147483647 w 1272"/>
                <a:gd name="T119" fmla="*/ 2147483647 h 984"/>
                <a:gd name="T120" fmla="*/ 2147483647 w 1272"/>
                <a:gd name="T121" fmla="*/ 2147483647 h 9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72"/>
                <a:gd name="T184" fmla="*/ 0 h 984"/>
                <a:gd name="T185" fmla="*/ 1272 w 1272"/>
                <a:gd name="T186" fmla="*/ 984 h 9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72" h="984">
                  <a:moveTo>
                    <a:pt x="750" y="564"/>
                  </a:moveTo>
                  <a:lnTo>
                    <a:pt x="738" y="564"/>
                  </a:lnTo>
                  <a:lnTo>
                    <a:pt x="744" y="528"/>
                  </a:lnTo>
                  <a:lnTo>
                    <a:pt x="720" y="546"/>
                  </a:lnTo>
                  <a:lnTo>
                    <a:pt x="726" y="540"/>
                  </a:lnTo>
                  <a:lnTo>
                    <a:pt x="726" y="504"/>
                  </a:lnTo>
                  <a:lnTo>
                    <a:pt x="708" y="504"/>
                  </a:lnTo>
                  <a:lnTo>
                    <a:pt x="702" y="510"/>
                  </a:lnTo>
                  <a:lnTo>
                    <a:pt x="696" y="522"/>
                  </a:lnTo>
                  <a:lnTo>
                    <a:pt x="690" y="528"/>
                  </a:lnTo>
                  <a:lnTo>
                    <a:pt x="672" y="540"/>
                  </a:lnTo>
                  <a:lnTo>
                    <a:pt x="660" y="546"/>
                  </a:lnTo>
                  <a:lnTo>
                    <a:pt x="654" y="558"/>
                  </a:lnTo>
                  <a:lnTo>
                    <a:pt x="642" y="570"/>
                  </a:lnTo>
                  <a:lnTo>
                    <a:pt x="630" y="576"/>
                  </a:lnTo>
                  <a:lnTo>
                    <a:pt x="618" y="588"/>
                  </a:lnTo>
                  <a:lnTo>
                    <a:pt x="606" y="588"/>
                  </a:lnTo>
                  <a:lnTo>
                    <a:pt x="588" y="600"/>
                  </a:lnTo>
                  <a:lnTo>
                    <a:pt x="576" y="606"/>
                  </a:lnTo>
                  <a:lnTo>
                    <a:pt x="546" y="636"/>
                  </a:lnTo>
                  <a:lnTo>
                    <a:pt x="540" y="648"/>
                  </a:lnTo>
                  <a:lnTo>
                    <a:pt x="534" y="648"/>
                  </a:lnTo>
                  <a:lnTo>
                    <a:pt x="528" y="654"/>
                  </a:lnTo>
                  <a:lnTo>
                    <a:pt x="510" y="660"/>
                  </a:lnTo>
                  <a:lnTo>
                    <a:pt x="498" y="666"/>
                  </a:lnTo>
                  <a:lnTo>
                    <a:pt x="462" y="678"/>
                  </a:lnTo>
                  <a:lnTo>
                    <a:pt x="438" y="690"/>
                  </a:lnTo>
                  <a:lnTo>
                    <a:pt x="426" y="702"/>
                  </a:lnTo>
                  <a:lnTo>
                    <a:pt x="414" y="708"/>
                  </a:lnTo>
                  <a:lnTo>
                    <a:pt x="408" y="720"/>
                  </a:lnTo>
                  <a:lnTo>
                    <a:pt x="396" y="726"/>
                  </a:lnTo>
                  <a:lnTo>
                    <a:pt x="378" y="726"/>
                  </a:lnTo>
                  <a:lnTo>
                    <a:pt x="366" y="732"/>
                  </a:lnTo>
                  <a:lnTo>
                    <a:pt x="312" y="750"/>
                  </a:lnTo>
                  <a:lnTo>
                    <a:pt x="288" y="762"/>
                  </a:lnTo>
                  <a:lnTo>
                    <a:pt x="270" y="774"/>
                  </a:lnTo>
                  <a:lnTo>
                    <a:pt x="246" y="786"/>
                  </a:lnTo>
                  <a:lnTo>
                    <a:pt x="222" y="792"/>
                  </a:lnTo>
                  <a:lnTo>
                    <a:pt x="198" y="804"/>
                  </a:lnTo>
                  <a:lnTo>
                    <a:pt x="180" y="810"/>
                  </a:lnTo>
                  <a:lnTo>
                    <a:pt x="174" y="816"/>
                  </a:lnTo>
                  <a:lnTo>
                    <a:pt x="168" y="828"/>
                  </a:lnTo>
                  <a:lnTo>
                    <a:pt x="168" y="846"/>
                  </a:lnTo>
                  <a:lnTo>
                    <a:pt x="156" y="834"/>
                  </a:lnTo>
                  <a:lnTo>
                    <a:pt x="150" y="834"/>
                  </a:lnTo>
                  <a:lnTo>
                    <a:pt x="144" y="840"/>
                  </a:lnTo>
                  <a:lnTo>
                    <a:pt x="120" y="852"/>
                  </a:lnTo>
                  <a:lnTo>
                    <a:pt x="108" y="864"/>
                  </a:lnTo>
                  <a:lnTo>
                    <a:pt x="72" y="882"/>
                  </a:lnTo>
                  <a:lnTo>
                    <a:pt x="66" y="882"/>
                  </a:lnTo>
                  <a:lnTo>
                    <a:pt x="54" y="888"/>
                  </a:lnTo>
                  <a:lnTo>
                    <a:pt x="36" y="888"/>
                  </a:lnTo>
                  <a:lnTo>
                    <a:pt x="18" y="894"/>
                  </a:lnTo>
                  <a:lnTo>
                    <a:pt x="12" y="906"/>
                  </a:lnTo>
                  <a:lnTo>
                    <a:pt x="0" y="912"/>
                  </a:lnTo>
                  <a:lnTo>
                    <a:pt x="18" y="912"/>
                  </a:lnTo>
                  <a:lnTo>
                    <a:pt x="24" y="918"/>
                  </a:lnTo>
                  <a:lnTo>
                    <a:pt x="30" y="918"/>
                  </a:lnTo>
                  <a:lnTo>
                    <a:pt x="24" y="924"/>
                  </a:lnTo>
                  <a:lnTo>
                    <a:pt x="24" y="942"/>
                  </a:lnTo>
                  <a:lnTo>
                    <a:pt x="30" y="948"/>
                  </a:lnTo>
                  <a:lnTo>
                    <a:pt x="42" y="948"/>
                  </a:lnTo>
                  <a:lnTo>
                    <a:pt x="54" y="942"/>
                  </a:lnTo>
                  <a:lnTo>
                    <a:pt x="60" y="936"/>
                  </a:lnTo>
                  <a:lnTo>
                    <a:pt x="72" y="948"/>
                  </a:lnTo>
                  <a:lnTo>
                    <a:pt x="96" y="948"/>
                  </a:lnTo>
                  <a:lnTo>
                    <a:pt x="102" y="954"/>
                  </a:lnTo>
                  <a:lnTo>
                    <a:pt x="132" y="954"/>
                  </a:lnTo>
                  <a:lnTo>
                    <a:pt x="150" y="972"/>
                  </a:lnTo>
                  <a:lnTo>
                    <a:pt x="180" y="966"/>
                  </a:lnTo>
                  <a:lnTo>
                    <a:pt x="192" y="972"/>
                  </a:lnTo>
                  <a:lnTo>
                    <a:pt x="198" y="978"/>
                  </a:lnTo>
                  <a:lnTo>
                    <a:pt x="216" y="984"/>
                  </a:lnTo>
                  <a:lnTo>
                    <a:pt x="228" y="984"/>
                  </a:lnTo>
                  <a:lnTo>
                    <a:pt x="252" y="972"/>
                  </a:lnTo>
                  <a:lnTo>
                    <a:pt x="264" y="948"/>
                  </a:lnTo>
                  <a:lnTo>
                    <a:pt x="288" y="936"/>
                  </a:lnTo>
                  <a:lnTo>
                    <a:pt x="312" y="936"/>
                  </a:lnTo>
                  <a:lnTo>
                    <a:pt x="336" y="924"/>
                  </a:lnTo>
                  <a:lnTo>
                    <a:pt x="342" y="912"/>
                  </a:lnTo>
                  <a:lnTo>
                    <a:pt x="342" y="894"/>
                  </a:lnTo>
                  <a:lnTo>
                    <a:pt x="348" y="882"/>
                  </a:lnTo>
                  <a:lnTo>
                    <a:pt x="372" y="870"/>
                  </a:lnTo>
                  <a:lnTo>
                    <a:pt x="396" y="870"/>
                  </a:lnTo>
                  <a:lnTo>
                    <a:pt x="408" y="858"/>
                  </a:lnTo>
                  <a:lnTo>
                    <a:pt x="408" y="846"/>
                  </a:lnTo>
                  <a:lnTo>
                    <a:pt x="402" y="840"/>
                  </a:lnTo>
                  <a:lnTo>
                    <a:pt x="420" y="840"/>
                  </a:lnTo>
                  <a:lnTo>
                    <a:pt x="480" y="792"/>
                  </a:lnTo>
                  <a:lnTo>
                    <a:pt x="462" y="774"/>
                  </a:lnTo>
                  <a:lnTo>
                    <a:pt x="504" y="792"/>
                  </a:lnTo>
                  <a:lnTo>
                    <a:pt x="504" y="774"/>
                  </a:lnTo>
                  <a:lnTo>
                    <a:pt x="510" y="768"/>
                  </a:lnTo>
                  <a:lnTo>
                    <a:pt x="540" y="768"/>
                  </a:lnTo>
                  <a:lnTo>
                    <a:pt x="546" y="774"/>
                  </a:lnTo>
                  <a:lnTo>
                    <a:pt x="558" y="780"/>
                  </a:lnTo>
                  <a:lnTo>
                    <a:pt x="570" y="780"/>
                  </a:lnTo>
                  <a:lnTo>
                    <a:pt x="576" y="774"/>
                  </a:lnTo>
                  <a:lnTo>
                    <a:pt x="576" y="768"/>
                  </a:lnTo>
                  <a:lnTo>
                    <a:pt x="582" y="762"/>
                  </a:lnTo>
                  <a:lnTo>
                    <a:pt x="582" y="756"/>
                  </a:lnTo>
                  <a:lnTo>
                    <a:pt x="570" y="744"/>
                  </a:lnTo>
                  <a:lnTo>
                    <a:pt x="612" y="702"/>
                  </a:lnTo>
                  <a:lnTo>
                    <a:pt x="618" y="702"/>
                  </a:lnTo>
                  <a:lnTo>
                    <a:pt x="624" y="696"/>
                  </a:lnTo>
                  <a:lnTo>
                    <a:pt x="660" y="678"/>
                  </a:lnTo>
                  <a:lnTo>
                    <a:pt x="666" y="666"/>
                  </a:lnTo>
                  <a:lnTo>
                    <a:pt x="672" y="660"/>
                  </a:lnTo>
                  <a:lnTo>
                    <a:pt x="672" y="654"/>
                  </a:lnTo>
                  <a:lnTo>
                    <a:pt x="696" y="654"/>
                  </a:lnTo>
                  <a:lnTo>
                    <a:pt x="708" y="648"/>
                  </a:lnTo>
                  <a:lnTo>
                    <a:pt x="738" y="618"/>
                  </a:lnTo>
                  <a:lnTo>
                    <a:pt x="738" y="612"/>
                  </a:lnTo>
                  <a:lnTo>
                    <a:pt x="744" y="612"/>
                  </a:lnTo>
                  <a:lnTo>
                    <a:pt x="750" y="606"/>
                  </a:lnTo>
                  <a:lnTo>
                    <a:pt x="768" y="594"/>
                  </a:lnTo>
                  <a:lnTo>
                    <a:pt x="780" y="582"/>
                  </a:lnTo>
                  <a:lnTo>
                    <a:pt x="786" y="570"/>
                  </a:lnTo>
                  <a:lnTo>
                    <a:pt x="786" y="546"/>
                  </a:lnTo>
                  <a:lnTo>
                    <a:pt x="780" y="540"/>
                  </a:lnTo>
                  <a:lnTo>
                    <a:pt x="780" y="534"/>
                  </a:lnTo>
                  <a:lnTo>
                    <a:pt x="750" y="564"/>
                  </a:lnTo>
                  <a:close/>
                  <a:moveTo>
                    <a:pt x="1224" y="324"/>
                  </a:moveTo>
                  <a:lnTo>
                    <a:pt x="1236" y="318"/>
                  </a:lnTo>
                  <a:lnTo>
                    <a:pt x="1242" y="318"/>
                  </a:lnTo>
                  <a:lnTo>
                    <a:pt x="1266" y="306"/>
                  </a:lnTo>
                  <a:lnTo>
                    <a:pt x="1272" y="300"/>
                  </a:lnTo>
                  <a:lnTo>
                    <a:pt x="1272" y="282"/>
                  </a:lnTo>
                  <a:lnTo>
                    <a:pt x="1266" y="270"/>
                  </a:lnTo>
                  <a:lnTo>
                    <a:pt x="1260" y="264"/>
                  </a:lnTo>
                  <a:lnTo>
                    <a:pt x="1248" y="264"/>
                  </a:lnTo>
                  <a:lnTo>
                    <a:pt x="1236" y="276"/>
                  </a:lnTo>
                  <a:lnTo>
                    <a:pt x="1236" y="282"/>
                  </a:lnTo>
                  <a:lnTo>
                    <a:pt x="1224" y="282"/>
                  </a:lnTo>
                  <a:lnTo>
                    <a:pt x="1212" y="276"/>
                  </a:lnTo>
                  <a:lnTo>
                    <a:pt x="1200" y="276"/>
                  </a:lnTo>
                  <a:lnTo>
                    <a:pt x="1194" y="282"/>
                  </a:lnTo>
                  <a:lnTo>
                    <a:pt x="1176" y="288"/>
                  </a:lnTo>
                  <a:lnTo>
                    <a:pt x="1158" y="288"/>
                  </a:lnTo>
                  <a:lnTo>
                    <a:pt x="1146" y="276"/>
                  </a:lnTo>
                  <a:lnTo>
                    <a:pt x="1146" y="222"/>
                  </a:lnTo>
                  <a:lnTo>
                    <a:pt x="1170" y="180"/>
                  </a:lnTo>
                  <a:lnTo>
                    <a:pt x="1170" y="174"/>
                  </a:lnTo>
                  <a:lnTo>
                    <a:pt x="1164" y="162"/>
                  </a:lnTo>
                  <a:lnTo>
                    <a:pt x="1158" y="156"/>
                  </a:lnTo>
                  <a:lnTo>
                    <a:pt x="1146" y="156"/>
                  </a:lnTo>
                  <a:lnTo>
                    <a:pt x="1140" y="168"/>
                  </a:lnTo>
                  <a:lnTo>
                    <a:pt x="1134" y="174"/>
                  </a:lnTo>
                  <a:lnTo>
                    <a:pt x="1134" y="204"/>
                  </a:lnTo>
                  <a:lnTo>
                    <a:pt x="1128" y="216"/>
                  </a:lnTo>
                  <a:lnTo>
                    <a:pt x="1116" y="222"/>
                  </a:lnTo>
                  <a:lnTo>
                    <a:pt x="1116" y="192"/>
                  </a:lnTo>
                  <a:lnTo>
                    <a:pt x="1092" y="174"/>
                  </a:lnTo>
                  <a:lnTo>
                    <a:pt x="1104" y="150"/>
                  </a:lnTo>
                  <a:lnTo>
                    <a:pt x="1116" y="138"/>
                  </a:lnTo>
                  <a:lnTo>
                    <a:pt x="1122" y="126"/>
                  </a:lnTo>
                  <a:lnTo>
                    <a:pt x="1128" y="108"/>
                  </a:lnTo>
                  <a:lnTo>
                    <a:pt x="1128" y="84"/>
                  </a:lnTo>
                  <a:lnTo>
                    <a:pt x="1116" y="78"/>
                  </a:lnTo>
                  <a:lnTo>
                    <a:pt x="1110" y="72"/>
                  </a:lnTo>
                  <a:lnTo>
                    <a:pt x="1098" y="66"/>
                  </a:lnTo>
                  <a:lnTo>
                    <a:pt x="1092" y="60"/>
                  </a:lnTo>
                  <a:lnTo>
                    <a:pt x="1080" y="60"/>
                  </a:lnTo>
                  <a:lnTo>
                    <a:pt x="1086" y="42"/>
                  </a:lnTo>
                  <a:lnTo>
                    <a:pt x="1062" y="42"/>
                  </a:lnTo>
                  <a:lnTo>
                    <a:pt x="1044" y="18"/>
                  </a:lnTo>
                  <a:lnTo>
                    <a:pt x="1050" y="0"/>
                  </a:lnTo>
                  <a:lnTo>
                    <a:pt x="1020" y="18"/>
                  </a:lnTo>
                  <a:lnTo>
                    <a:pt x="1044" y="54"/>
                  </a:lnTo>
                  <a:lnTo>
                    <a:pt x="1032" y="90"/>
                  </a:lnTo>
                  <a:lnTo>
                    <a:pt x="1056" y="102"/>
                  </a:lnTo>
                  <a:lnTo>
                    <a:pt x="1044" y="108"/>
                  </a:lnTo>
                  <a:lnTo>
                    <a:pt x="1044" y="126"/>
                  </a:lnTo>
                  <a:lnTo>
                    <a:pt x="1068" y="132"/>
                  </a:lnTo>
                  <a:lnTo>
                    <a:pt x="1044" y="150"/>
                  </a:lnTo>
                  <a:lnTo>
                    <a:pt x="1062" y="156"/>
                  </a:lnTo>
                  <a:lnTo>
                    <a:pt x="1062" y="168"/>
                  </a:lnTo>
                  <a:lnTo>
                    <a:pt x="1056" y="174"/>
                  </a:lnTo>
                  <a:lnTo>
                    <a:pt x="1056" y="192"/>
                  </a:lnTo>
                  <a:lnTo>
                    <a:pt x="1068" y="198"/>
                  </a:lnTo>
                  <a:lnTo>
                    <a:pt x="1074" y="204"/>
                  </a:lnTo>
                  <a:lnTo>
                    <a:pt x="1056" y="210"/>
                  </a:lnTo>
                  <a:lnTo>
                    <a:pt x="1044" y="222"/>
                  </a:lnTo>
                  <a:lnTo>
                    <a:pt x="1062" y="234"/>
                  </a:lnTo>
                  <a:lnTo>
                    <a:pt x="1038" y="258"/>
                  </a:lnTo>
                  <a:lnTo>
                    <a:pt x="1032" y="270"/>
                  </a:lnTo>
                  <a:lnTo>
                    <a:pt x="1026" y="276"/>
                  </a:lnTo>
                  <a:lnTo>
                    <a:pt x="1026" y="288"/>
                  </a:lnTo>
                  <a:lnTo>
                    <a:pt x="1038" y="300"/>
                  </a:lnTo>
                  <a:lnTo>
                    <a:pt x="1026" y="300"/>
                  </a:lnTo>
                  <a:lnTo>
                    <a:pt x="1014" y="306"/>
                  </a:lnTo>
                  <a:lnTo>
                    <a:pt x="1002" y="306"/>
                  </a:lnTo>
                  <a:lnTo>
                    <a:pt x="978" y="318"/>
                  </a:lnTo>
                  <a:lnTo>
                    <a:pt x="948" y="348"/>
                  </a:lnTo>
                  <a:lnTo>
                    <a:pt x="930" y="360"/>
                  </a:lnTo>
                  <a:lnTo>
                    <a:pt x="894" y="372"/>
                  </a:lnTo>
                  <a:lnTo>
                    <a:pt x="870" y="384"/>
                  </a:lnTo>
                  <a:lnTo>
                    <a:pt x="858" y="396"/>
                  </a:lnTo>
                  <a:lnTo>
                    <a:pt x="858" y="432"/>
                  </a:lnTo>
                  <a:lnTo>
                    <a:pt x="864" y="444"/>
                  </a:lnTo>
                  <a:lnTo>
                    <a:pt x="870" y="450"/>
                  </a:lnTo>
                  <a:lnTo>
                    <a:pt x="870" y="456"/>
                  </a:lnTo>
                  <a:lnTo>
                    <a:pt x="924" y="456"/>
                  </a:lnTo>
                  <a:lnTo>
                    <a:pt x="924" y="474"/>
                  </a:lnTo>
                  <a:lnTo>
                    <a:pt x="918" y="486"/>
                  </a:lnTo>
                  <a:lnTo>
                    <a:pt x="918" y="522"/>
                  </a:lnTo>
                  <a:lnTo>
                    <a:pt x="894" y="534"/>
                  </a:lnTo>
                  <a:lnTo>
                    <a:pt x="882" y="534"/>
                  </a:lnTo>
                  <a:lnTo>
                    <a:pt x="864" y="540"/>
                  </a:lnTo>
                  <a:lnTo>
                    <a:pt x="852" y="546"/>
                  </a:lnTo>
                  <a:lnTo>
                    <a:pt x="852" y="558"/>
                  </a:lnTo>
                  <a:lnTo>
                    <a:pt x="840" y="570"/>
                  </a:lnTo>
                  <a:lnTo>
                    <a:pt x="852" y="576"/>
                  </a:lnTo>
                  <a:lnTo>
                    <a:pt x="858" y="582"/>
                  </a:lnTo>
                  <a:lnTo>
                    <a:pt x="876" y="588"/>
                  </a:lnTo>
                  <a:lnTo>
                    <a:pt x="888" y="588"/>
                  </a:lnTo>
                  <a:lnTo>
                    <a:pt x="912" y="576"/>
                  </a:lnTo>
                  <a:lnTo>
                    <a:pt x="924" y="558"/>
                  </a:lnTo>
                  <a:lnTo>
                    <a:pt x="972" y="510"/>
                  </a:lnTo>
                  <a:lnTo>
                    <a:pt x="996" y="498"/>
                  </a:lnTo>
                  <a:lnTo>
                    <a:pt x="1014" y="492"/>
                  </a:lnTo>
                  <a:lnTo>
                    <a:pt x="1026" y="486"/>
                  </a:lnTo>
                  <a:lnTo>
                    <a:pt x="1032" y="480"/>
                  </a:lnTo>
                  <a:lnTo>
                    <a:pt x="1038" y="480"/>
                  </a:lnTo>
                  <a:lnTo>
                    <a:pt x="1044" y="474"/>
                  </a:lnTo>
                  <a:lnTo>
                    <a:pt x="1050" y="462"/>
                  </a:lnTo>
                  <a:lnTo>
                    <a:pt x="1056" y="462"/>
                  </a:lnTo>
                  <a:lnTo>
                    <a:pt x="1062" y="456"/>
                  </a:lnTo>
                  <a:lnTo>
                    <a:pt x="1074" y="450"/>
                  </a:lnTo>
                  <a:lnTo>
                    <a:pt x="1080" y="444"/>
                  </a:lnTo>
                  <a:lnTo>
                    <a:pt x="1080" y="420"/>
                  </a:lnTo>
                  <a:lnTo>
                    <a:pt x="1074" y="414"/>
                  </a:lnTo>
                  <a:lnTo>
                    <a:pt x="1080" y="414"/>
                  </a:lnTo>
                  <a:lnTo>
                    <a:pt x="1086" y="408"/>
                  </a:lnTo>
                  <a:lnTo>
                    <a:pt x="1110" y="396"/>
                  </a:lnTo>
                  <a:lnTo>
                    <a:pt x="1140" y="396"/>
                  </a:lnTo>
                  <a:lnTo>
                    <a:pt x="1152" y="402"/>
                  </a:lnTo>
                  <a:lnTo>
                    <a:pt x="1164" y="402"/>
                  </a:lnTo>
                  <a:lnTo>
                    <a:pt x="1176" y="390"/>
                  </a:lnTo>
                  <a:lnTo>
                    <a:pt x="1176" y="360"/>
                  </a:lnTo>
                  <a:lnTo>
                    <a:pt x="1200" y="360"/>
                  </a:lnTo>
                  <a:lnTo>
                    <a:pt x="1212" y="354"/>
                  </a:lnTo>
                  <a:lnTo>
                    <a:pt x="1218" y="354"/>
                  </a:lnTo>
                  <a:lnTo>
                    <a:pt x="1224" y="348"/>
                  </a:lnTo>
                  <a:lnTo>
                    <a:pt x="1224" y="324"/>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63" name="Newfoundland">
              <a:extLst>
                <a:ext uri="{FF2B5EF4-FFF2-40B4-BE49-F238E27FC236}">
                  <a16:creationId xmlns:a16="http://schemas.microsoft.com/office/drawing/2014/main" id="{501CA74F-0125-5199-CD57-0418B93F8CC6}"/>
                </a:ext>
              </a:extLst>
            </p:cNvPr>
            <p:cNvSpPr>
              <a:spLocks/>
            </p:cNvSpPr>
            <p:nvPr/>
          </p:nvSpPr>
          <p:spPr bwMode="gray">
            <a:xfrm>
              <a:off x="2749550" y="2416176"/>
              <a:ext cx="171450" cy="153988"/>
            </a:xfrm>
            <a:custGeom>
              <a:avLst/>
              <a:gdLst>
                <a:gd name="T0" fmla="*/ 2147483647 w 426"/>
                <a:gd name="T1" fmla="*/ 2147483647 h 384"/>
                <a:gd name="T2" fmla="*/ 2147483647 w 426"/>
                <a:gd name="T3" fmla="*/ 2147483647 h 384"/>
                <a:gd name="T4" fmla="*/ 2147483647 w 426"/>
                <a:gd name="T5" fmla="*/ 0 h 384"/>
                <a:gd name="T6" fmla="*/ 2147483647 w 426"/>
                <a:gd name="T7" fmla="*/ 2147483647 h 384"/>
                <a:gd name="T8" fmla="*/ 2147483647 w 426"/>
                <a:gd name="T9" fmla="*/ 2147483647 h 384"/>
                <a:gd name="T10" fmla="*/ 2147483647 w 426"/>
                <a:gd name="T11" fmla="*/ 2147483647 h 384"/>
                <a:gd name="T12" fmla="*/ 2147483647 w 426"/>
                <a:gd name="T13" fmla="*/ 2147483647 h 384"/>
                <a:gd name="T14" fmla="*/ 2147483647 w 426"/>
                <a:gd name="T15" fmla="*/ 2147483647 h 384"/>
                <a:gd name="T16" fmla="*/ 2147483647 w 426"/>
                <a:gd name="T17" fmla="*/ 2147483647 h 384"/>
                <a:gd name="T18" fmla="*/ 2147483647 w 426"/>
                <a:gd name="T19" fmla="*/ 2147483647 h 384"/>
                <a:gd name="T20" fmla="*/ 2147483647 w 426"/>
                <a:gd name="T21" fmla="*/ 2147483647 h 384"/>
                <a:gd name="T22" fmla="*/ 2147483647 w 426"/>
                <a:gd name="T23" fmla="*/ 2147483647 h 384"/>
                <a:gd name="T24" fmla="*/ 2147483647 w 426"/>
                <a:gd name="T25" fmla="*/ 2147483647 h 384"/>
                <a:gd name="T26" fmla="*/ 2147483647 w 426"/>
                <a:gd name="T27" fmla="*/ 2147483647 h 384"/>
                <a:gd name="T28" fmla="*/ 2147483647 w 426"/>
                <a:gd name="T29" fmla="*/ 2147483647 h 384"/>
                <a:gd name="T30" fmla="*/ 2147483647 w 426"/>
                <a:gd name="T31" fmla="*/ 2147483647 h 384"/>
                <a:gd name="T32" fmla="*/ 2147483647 w 426"/>
                <a:gd name="T33" fmla="*/ 2147483647 h 384"/>
                <a:gd name="T34" fmla="*/ 2147483647 w 426"/>
                <a:gd name="T35" fmla="*/ 2147483647 h 384"/>
                <a:gd name="T36" fmla="*/ 2147483647 w 426"/>
                <a:gd name="T37" fmla="*/ 2147483647 h 384"/>
                <a:gd name="T38" fmla="*/ 2147483647 w 426"/>
                <a:gd name="T39" fmla="*/ 2147483647 h 384"/>
                <a:gd name="T40" fmla="*/ 2147483647 w 426"/>
                <a:gd name="T41" fmla="*/ 2147483647 h 384"/>
                <a:gd name="T42" fmla="*/ 2147483647 w 426"/>
                <a:gd name="T43" fmla="*/ 2147483647 h 384"/>
                <a:gd name="T44" fmla="*/ 2147483647 w 426"/>
                <a:gd name="T45" fmla="*/ 2147483647 h 384"/>
                <a:gd name="T46" fmla="*/ 2147483647 w 426"/>
                <a:gd name="T47" fmla="*/ 2147483647 h 384"/>
                <a:gd name="T48" fmla="*/ 2147483647 w 426"/>
                <a:gd name="T49" fmla="*/ 2147483647 h 384"/>
                <a:gd name="T50" fmla="*/ 2147483647 w 426"/>
                <a:gd name="T51" fmla="*/ 2147483647 h 384"/>
                <a:gd name="T52" fmla="*/ 2147483647 w 426"/>
                <a:gd name="T53" fmla="*/ 2147483647 h 384"/>
                <a:gd name="T54" fmla="*/ 2147483647 w 426"/>
                <a:gd name="T55" fmla="*/ 2147483647 h 384"/>
                <a:gd name="T56" fmla="*/ 2147483647 w 426"/>
                <a:gd name="T57" fmla="*/ 2147483647 h 384"/>
                <a:gd name="T58" fmla="*/ 2147483647 w 426"/>
                <a:gd name="T59" fmla="*/ 2147483647 h 384"/>
                <a:gd name="T60" fmla="*/ 2147483647 w 426"/>
                <a:gd name="T61" fmla="*/ 2147483647 h 384"/>
                <a:gd name="T62" fmla="*/ 2147483647 w 426"/>
                <a:gd name="T63" fmla="*/ 2147483647 h 384"/>
                <a:gd name="T64" fmla="*/ 2147483647 w 426"/>
                <a:gd name="T65" fmla="*/ 2147483647 h 384"/>
                <a:gd name="T66" fmla="*/ 2147483647 w 426"/>
                <a:gd name="T67" fmla="*/ 2147483647 h 384"/>
                <a:gd name="T68" fmla="*/ 2147483647 w 426"/>
                <a:gd name="T69" fmla="*/ 2147483647 h 384"/>
                <a:gd name="T70" fmla="*/ 2147483647 w 426"/>
                <a:gd name="T71" fmla="*/ 2147483647 h 384"/>
                <a:gd name="T72" fmla="*/ 2147483647 w 426"/>
                <a:gd name="T73" fmla="*/ 2147483647 h 384"/>
                <a:gd name="T74" fmla="*/ 2147483647 w 426"/>
                <a:gd name="T75" fmla="*/ 2147483647 h 384"/>
                <a:gd name="T76" fmla="*/ 2147483647 w 426"/>
                <a:gd name="T77" fmla="*/ 2147483647 h 384"/>
                <a:gd name="T78" fmla="*/ 2147483647 w 426"/>
                <a:gd name="T79" fmla="*/ 2147483647 h 384"/>
                <a:gd name="T80" fmla="*/ 2147483647 w 426"/>
                <a:gd name="T81" fmla="*/ 2147483647 h 384"/>
                <a:gd name="T82" fmla="*/ 2147483647 w 426"/>
                <a:gd name="T83" fmla="*/ 2147483647 h 38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6"/>
                <a:gd name="T127" fmla="*/ 0 h 384"/>
                <a:gd name="T128" fmla="*/ 426 w 426"/>
                <a:gd name="T129" fmla="*/ 384 h 38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6" h="384">
                  <a:moveTo>
                    <a:pt x="258" y="18"/>
                  </a:moveTo>
                  <a:lnTo>
                    <a:pt x="270" y="12"/>
                  </a:lnTo>
                  <a:lnTo>
                    <a:pt x="276" y="12"/>
                  </a:lnTo>
                  <a:lnTo>
                    <a:pt x="294" y="6"/>
                  </a:lnTo>
                  <a:lnTo>
                    <a:pt x="306" y="0"/>
                  </a:lnTo>
                  <a:lnTo>
                    <a:pt x="330" y="0"/>
                  </a:lnTo>
                  <a:lnTo>
                    <a:pt x="342" y="6"/>
                  </a:lnTo>
                  <a:lnTo>
                    <a:pt x="342" y="18"/>
                  </a:lnTo>
                  <a:lnTo>
                    <a:pt x="336" y="24"/>
                  </a:lnTo>
                  <a:lnTo>
                    <a:pt x="312" y="42"/>
                  </a:lnTo>
                  <a:lnTo>
                    <a:pt x="312" y="48"/>
                  </a:lnTo>
                  <a:lnTo>
                    <a:pt x="306" y="54"/>
                  </a:lnTo>
                  <a:lnTo>
                    <a:pt x="300" y="72"/>
                  </a:lnTo>
                  <a:lnTo>
                    <a:pt x="276" y="96"/>
                  </a:lnTo>
                  <a:lnTo>
                    <a:pt x="258" y="102"/>
                  </a:lnTo>
                  <a:lnTo>
                    <a:pt x="246" y="102"/>
                  </a:lnTo>
                  <a:lnTo>
                    <a:pt x="210" y="150"/>
                  </a:lnTo>
                  <a:lnTo>
                    <a:pt x="210" y="174"/>
                  </a:lnTo>
                  <a:lnTo>
                    <a:pt x="234" y="156"/>
                  </a:lnTo>
                  <a:lnTo>
                    <a:pt x="264" y="108"/>
                  </a:lnTo>
                  <a:lnTo>
                    <a:pt x="282" y="126"/>
                  </a:lnTo>
                  <a:lnTo>
                    <a:pt x="306" y="138"/>
                  </a:lnTo>
                  <a:lnTo>
                    <a:pt x="294" y="168"/>
                  </a:lnTo>
                  <a:lnTo>
                    <a:pt x="324" y="168"/>
                  </a:lnTo>
                  <a:lnTo>
                    <a:pt x="330" y="192"/>
                  </a:lnTo>
                  <a:lnTo>
                    <a:pt x="384" y="162"/>
                  </a:lnTo>
                  <a:lnTo>
                    <a:pt x="402" y="174"/>
                  </a:lnTo>
                  <a:lnTo>
                    <a:pt x="396" y="180"/>
                  </a:lnTo>
                  <a:lnTo>
                    <a:pt x="390" y="192"/>
                  </a:lnTo>
                  <a:lnTo>
                    <a:pt x="378" y="204"/>
                  </a:lnTo>
                  <a:lnTo>
                    <a:pt x="372" y="204"/>
                  </a:lnTo>
                  <a:lnTo>
                    <a:pt x="384" y="204"/>
                  </a:lnTo>
                  <a:lnTo>
                    <a:pt x="396" y="210"/>
                  </a:lnTo>
                  <a:lnTo>
                    <a:pt x="408" y="210"/>
                  </a:lnTo>
                  <a:lnTo>
                    <a:pt x="408" y="216"/>
                  </a:lnTo>
                  <a:lnTo>
                    <a:pt x="396" y="240"/>
                  </a:lnTo>
                  <a:lnTo>
                    <a:pt x="384" y="252"/>
                  </a:lnTo>
                  <a:lnTo>
                    <a:pt x="378" y="264"/>
                  </a:lnTo>
                  <a:lnTo>
                    <a:pt x="366" y="276"/>
                  </a:lnTo>
                  <a:lnTo>
                    <a:pt x="360" y="288"/>
                  </a:lnTo>
                  <a:lnTo>
                    <a:pt x="354" y="294"/>
                  </a:lnTo>
                  <a:lnTo>
                    <a:pt x="390" y="294"/>
                  </a:lnTo>
                  <a:lnTo>
                    <a:pt x="354" y="312"/>
                  </a:lnTo>
                  <a:lnTo>
                    <a:pt x="384" y="312"/>
                  </a:lnTo>
                  <a:lnTo>
                    <a:pt x="420" y="300"/>
                  </a:lnTo>
                  <a:lnTo>
                    <a:pt x="426" y="324"/>
                  </a:lnTo>
                  <a:lnTo>
                    <a:pt x="360" y="384"/>
                  </a:lnTo>
                  <a:lnTo>
                    <a:pt x="318" y="378"/>
                  </a:lnTo>
                  <a:lnTo>
                    <a:pt x="336" y="354"/>
                  </a:lnTo>
                  <a:lnTo>
                    <a:pt x="306" y="360"/>
                  </a:lnTo>
                  <a:lnTo>
                    <a:pt x="300" y="348"/>
                  </a:lnTo>
                  <a:lnTo>
                    <a:pt x="228" y="360"/>
                  </a:lnTo>
                  <a:lnTo>
                    <a:pt x="192" y="354"/>
                  </a:lnTo>
                  <a:lnTo>
                    <a:pt x="186" y="348"/>
                  </a:lnTo>
                  <a:lnTo>
                    <a:pt x="228" y="336"/>
                  </a:lnTo>
                  <a:lnTo>
                    <a:pt x="234" y="330"/>
                  </a:lnTo>
                  <a:lnTo>
                    <a:pt x="234" y="324"/>
                  </a:lnTo>
                  <a:lnTo>
                    <a:pt x="228" y="324"/>
                  </a:lnTo>
                  <a:lnTo>
                    <a:pt x="222" y="318"/>
                  </a:lnTo>
                  <a:lnTo>
                    <a:pt x="198" y="318"/>
                  </a:lnTo>
                  <a:lnTo>
                    <a:pt x="162" y="312"/>
                  </a:lnTo>
                  <a:lnTo>
                    <a:pt x="126" y="300"/>
                  </a:lnTo>
                  <a:lnTo>
                    <a:pt x="96" y="294"/>
                  </a:lnTo>
                  <a:lnTo>
                    <a:pt x="78" y="294"/>
                  </a:lnTo>
                  <a:lnTo>
                    <a:pt x="72" y="300"/>
                  </a:lnTo>
                  <a:lnTo>
                    <a:pt x="48" y="300"/>
                  </a:lnTo>
                  <a:lnTo>
                    <a:pt x="36" y="306"/>
                  </a:lnTo>
                  <a:lnTo>
                    <a:pt x="24" y="306"/>
                  </a:lnTo>
                  <a:lnTo>
                    <a:pt x="12" y="300"/>
                  </a:lnTo>
                  <a:lnTo>
                    <a:pt x="6" y="294"/>
                  </a:lnTo>
                  <a:lnTo>
                    <a:pt x="18" y="282"/>
                  </a:lnTo>
                  <a:lnTo>
                    <a:pt x="24" y="282"/>
                  </a:lnTo>
                  <a:lnTo>
                    <a:pt x="30" y="276"/>
                  </a:lnTo>
                  <a:lnTo>
                    <a:pt x="42" y="276"/>
                  </a:lnTo>
                  <a:lnTo>
                    <a:pt x="30" y="276"/>
                  </a:lnTo>
                  <a:lnTo>
                    <a:pt x="12" y="270"/>
                  </a:lnTo>
                  <a:lnTo>
                    <a:pt x="0" y="258"/>
                  </a:lnTo>
                  <a:lnTo>
                    <a:pt x="6" y="252"/>
                  </a:lnTo>
                  <a:lnTo>
                    <a:pt x="18" y="252"/>
                  </a:lnTo>
                  <a:lnTo>
                    <a:pt x="54" y="234"/>
                  </a:lnTo>
                  <a:lnTo>
                    <a:pt x="60" y="228"/>
                  </a:lnTo>
                  <a:lnTo>
                    <a:pt x="66" y="228"/>
                  </a:lnTo>
                  <a:lnTo>
                    <a:pt x="204" y="90"/>
                  </a:lnTo>
                  <a:lnTo>
                    <a:pt x="258" y="18"/>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64" name="Netherlands">
              <a:extLst>
                <a:ext uri="{FF2B5EF4-FFF2-40B4-BE49-F238E27FC236}">
                  <a16:creationId xmlns:a16="http://schemas.microsoft.com/office/drawing/2014/main" id="{EBFCC1D7-F3EE-40E7-43A5-D0543ED229D3}"/>
                </a:ext>
              </a:extLst>
            </p:cNvPr>
            <p:cNvSpPr>
              <a:spLocks/>
            </p:cNvSpPr>
            <p:nvPr/>
          </p:nvSpPr>
          <p:spPr bwMode="gray">
            <a:xfrm>
              <a:off x="4325938" y="2355851"/>
              <a:ext cx="109537" cy="84138"/>
            </a:xfrm>
            <a:custGeom>
              <a:avLst/>
              <a:gdLst>
                <a:gd name="T0" fmla="*/ 0 w 270"/>
                <a:gd name="T1" fmla="*/ 2147483647 h 210"/>
                <a:gd name="T2" fmla="*/ 2147483647 w 270"/>
                <a:gd name="T3" fmla="*/ 2147483647 h 210"/>
                <a:gd name="T4" fmla="*/ 2147483647 w 270"/>
                <a:gd name="T5" fmla="*/ 2147483647 h 210"/>
                <a:gd name="T6" fmla="*/ 2147483647 w 270"/>
                <a:gd name="T7" fmla="*/ 2147483647 h 210"/>
                <a:gd name="T8" fmla="*/ 2147483647 w 270"/>
                <a:gd name="T9" fmla="*/ 2147483647 h 210"/>
                <a:gd name="T10" fmla="*/ 2147483647 w 270"/>
                <a:gd name="T11" fmla="*/ 2147483647 h 210"/>
                <a:gd name="T12" fmla="*/ 2147483647 w 270"/>
                <a:gd name="T13" fmla="*/ 2147483647 h 210"/>
                <a:gd name="T14" fmla="*/ 2147483647 w 270"/>
                <a:gd name="T15" fmla="*/ 2147483647 h 210"/>
                <a:gd name="T16" fmla="*/ 2147483647 w 270"/>
                <a:gd name="T17" fmla="*/ 2147483647 h 210"/>
                <a:gd name="T18" fmla="*/ 2147483647 w 270"/>
                <a:gd name="T19" fmla="*/ 2147483647 h 210"/>
                <a:gd name="T20" fmla="*/ 2147483647 w 270"/>
                <a:gd name="T21" fmla="*/ 2147483647 h 210"/>
                <a:gd name="T22" fmla="*/ 2147483647 w 270"/>
                <a:gd name="T23" fmla="*/ 2147483647 h 210"/>
                <a:gd name="T24" fmla="*/ 2147483647 w 270"/>
                <a:gd name="T25" fmla="*/ 2147483647 h 210"/>
                <a:gd name="T26" fmla="*/ 2147483647 w 270"/>
                <a:gd name="T27" fmla="*/ 2147483647 h 210"/>
                <a:gd name="T28" fmla="*/ 2147483647 w 270"/>
                <a:gd name="T29" fmla="*/ 2147483647 h 210"/>
                <a:gd name="T30" fmla="*/ 2147483647 w 270"/>
                <a:gd name="T31" fmla="*/ 2147483647 h 210"/>
                <a:gd name="T32" fmla="*/ 2147483647 w 270"/>
                <a:gd name="T33" fmla="*/ 2147483647 h 210"/>
                <a:gd name="T34" fmla="*/ 2147483647 w 270"/>
                <a:gd name="T35" fmla="*/ 2147483647 h 210"/>
                <a:gd name="T36" fmla="*/ 2147483647 w 270"/>
                <a:gd name="T37" fmla="*/ 2147483647 h 210"/>
                <a:gd name="T38" fmla="*/ 2147483647 w 270"/>
                <a:gd name="T39" fmla="*/ 2147483647 h 210"/>
                <a:gd name="T40" fmla="*/ 2147483647 w 270"/>
                <a:gd name="T41" fmla="*/ 2147483647 h 210"/>
                <a:gd name="T42" fmla="*/ 2147483647 w 270"/>
                <a:gd name="T43" fmla="*/ 2147483647 h 210"/>
                <a:gd name="T44" fmla="*/ 2147483647 w 270"/>
                <a:gd name="T45" fmla="*/ 2147483647 h 210"/>
                <a:gd name="T46" fmla="*/ 2147483647 w 270"/>
                <a:gd name="T47" fmla="*/ 2147483647 h 210"/>
                <a:gd name="T48" fmla="*/ 2147483647 w 270"/>
                <a:gd name="T49" fmla="*/ 2147483647 h 210"/>
                <a:gd name="T50" fmla="*/ 2147483647 w 270"/>
                <a:gd name="T51" fmla="*/ 2147483647 h 210"/>
                <a:gd name="T52" fmla="*/ 2147483647 w 270"/>
                <a:gd name="T53" fmla="*/ 2147483647 h 210"/>
                <a:gd name="T54" fmla="*/ 2147483647 w 270"/>
                <a:gd name="T55" fmla="*/ 2147483647 h 210"/>
                <a:gd name="T56" fmla="*/ 2147483647 w 270"/>
                <a:gd name="T57" fmla="*/ 2147483647 h 210"/>
                <a:gd name="T58" fmla="*/ 2147483647 w 270"/>
                <a:gd name="T59" fmla="*/ 0 h 210"/>
                <a:gd name="T60" fmla="*/ 2147483647 w 270"/>
                <a:gd name="T61" fmla="*/ 2147483647 h 210"/>
                <a:gd name="T62" fmla="*/ 2147483647 w 270"/>
                <a:gd name="T63" fmla="*/ 2147483647 h 210"/>
                <a:gd name="T64" fmla="*/ 2147483647 w 270"/>
                <a:gd name="T65" fmla="*/ 2147483647 h 210"/>
                <a:gd name="T66" fmla="*/ 2147483647 w 270"/>
                <a:gd name="T67" fmla="*/ 2147483647 h 210"/>
                <a:gd name="T68" fmla="*/ 2147483647 w 270"/>
                <a:gd name="T69" fmla="*/ 2147483647 h 210"/>
                <a:gd name="T70" fmla="*/ 2147483647 w 270"/>
                <a:gd name="T71" fmla="*/ 2147483647 h 210"/>
                <a:gd name="T72" fmla="*/ 2147483647 w 270"/>
                <a:gd name="T73" fmla="*/ 2147483647 h 210"/>
                <a:gd name="T74" fmla="*/ 2147483647 w 270"/>
                <a:gd name="T75" fmla="*/ 2147483647 h 210"/>
                <a:gd name="T76" fmla="*/ 2147483647 w 270"/>
                <a:gd name="T77" fmla="*/ 2147483647 h 210"/>
                <a:gd name="T78" fmla="*/ 2147483647 w 270"/>
                <a:gd name="T79" fmla="*/ 2147483647 h 210"/>
                <a:gd name="T80" fmla="*/ 2147483647 w 270"/>
                <a:gd name="T81" fmla="*/ 2147483647 h 210"/>
                <a:gd name="T82" fmla="*/ 2147483647 w 270"/>
                <a:gd name="T83" fmla="*/ 2147483647 h 210"/>
                <a:gd name="T84" fmla="*/ 2147483647 w 270"/>
                <a:gd name="T85" fmla="*/ 2147483647 h 210"/>
                <a:gd name="T86" fmla="*/ 2147483647 w 270"/>
                <a:gd name="T87" fmla="*/ 2147483647 h 210"/>
                <a:gd name="T88" fmla="*/ 2147483647 w 270"/>
                <a:gd name="T89" fmla="*/ 2147483647 h 2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0"/>
                <a:gd name="T136" fmla="*/ 0 h 210"/>
                <a:gd name="T137" fmla="*/ 270 w 270"/>
                <a:gd name="T138" fmla="*/ 210 h 2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0" h="210">
                  <a:moveTo>
                    <a:pt x="18" y="156"/>
                  </a:moveTo>
                  <a:lnTo>
                    <a:pt x="0" y="174"/>
                  </a:lnTo>
                  <a:lnTo>
                    <a:pt x="12" y="162"/>
                  </a:lnTo>
                  <a:lnTo>
                    <a:pt x="24" y="162"/>
                  </a:lnTo>
                  <a:lnTo>
                    <a:pt x="30" y="168"/>
                  </a:lnTo>
                  <a:lnTo>
                    <a:pt x="54" y="168"/>
                  </a:lnTo>
                  <a:lnTo>
                    <a:pt x="60" y="174"/>
                  </a:lnTo>
                  <a:lnTo>
                    <a:pt x="66" y="162"/>
                  </a:lnTo>
                  <a:lnTo>
                    <a:pt x="84" y="168"/>
                  </a:lnTo>
                  <a:lnTo>
                    <a:pt x="84" y="156"/>
                  </a:lnTo>
                  <a:lnTo>
                    <a:pt x="96" y="162"/>
                  </a:lnTo>
                  <a:lnTo>
                    <a:pt x="96" y="156"/>
                  </a:lnTo>
                  <a:lnTo>
                    <a:pt x="132" y="156"/>
                  </a:lnTo>
                  <a:lnTo>
                    <a:pt x="132" y="168"/>
                  </a:lnTo>
                  <a:lnTo>
                    <a:pt x="138" y="174"/>
                  </a:lnTo>
                  <a:lnTo>
                    <a:pt x="150" y="174"/>
                  </a:lnTo>
                  <a:lnTo>
                    <a:pt x="162" y="168"/>
                  </a:lnTo>
                  <a:lnTo>
                    <a:pt x="168" y="168"/>
                  </a:lnTo>
                  <a:lnTo>
                    <a:pt x="174" y="174"/>
                  </a:lnTo>
                  <a:lnTo>
                    <a:pt x="174" y="192"/>
                  </a:lnTo>
                  <a:lnTo>
                    <a:pt x="168" y="198"/>
                  </a:lnTo>
                  <a:lnTo>
                    <a:pt x="168" y="210"/>
                  </a:lnTo>
                  <a:lnTo>
                    <a:pt x="180" y="210"/>
                  </a:lnTo>
                  <a:lnTo>
                    <a:pt x="180" y="198"/>
                  </a:lnTo>
                  <a:lnTo>
                    <a:pt x="186" y="192"/>
                  </a:lnTo>
                  <a:lnTo>
                    <a:pt x="186" y="180"/>
                  </a:lnTo>
                  <a:lnTo>
                    <a:pt x="180" y="174"/>
                  </a:lnTo>
                  <a:lnTo>
                    <a:pt x="186" y="168"/>
                  </a:lnTo>
                  <a:lnTo>
                    <a:pt x="198" y="162"/>
                  </a:lnTo>
                  <a:lnTo>
                    <a:pt x="198" y="156"/>
                  </a:lnTo>
                  <a:lnTo>
                    <a:pt x="192" y="150"/>
                  </a:lnTo>
                  <a:lnTo>
                    <a:pt x="192" y="144"/>
                  </a:lnTo>
                  <a:lnTo>
                    <a:pt x="186" y="120"/>
                  </a:lnTo>
                  <a:lnTo>
                    <a:pt x="192" y="120"/>
                  </a:lnTo>
                  <a:lnTo>
                    <a:pt x="198" y="126"/>
                  </a:lnTo>
                  <a:lnTo>
                    <a:pt x="222" y="126"/>
                  </a:lnTo>
                  <a:lnTo>
                    <a:pt x="222" y="120"/>
                  </a:lnTo>
                  <a:lnTo>
                    <a:pt x="228" y="114"/>
                  </a:lnTo>
                  <a:lnTo>
                    <a:pt x="234" y="114"/>
                  </a:lnTo>
                  <a:lnTo>
                    <a:pt x="240" y="102"/>
                  </a:lnTo>
                  <a:lnTo>
                    <a:pt x="246" y="96"/>
                  </a:lnTo>
                  <a:lnTo>
                    <a:pt x="252" y="96"/>
                  </a:lnTo>
                  <a:lnTo>
                    <a:pt x="252" y="90"/>
                  </a:lnTo>
                  <a:lnTo>
                    <a:pt x="240" y="78"/>
                  </a:lnTo>
                  <a:lnTo>
                    <a:pt x="234" y="78"/>
                  </a:lnTo>
                  <a:lnTo>
                    <a:pt x="228" y="72"/>
                  </a:lnTo>
                  <a:lnTo>
                    <a:pt x="228" y="66"/>
                  </a:lnTo>
                  <a:lnTo>
                    <a:pt x="234" y="66"/>
                  </a:lnTo>
                  <a:lnTo>
                    <a:pt x="246" y="60"/>
                  </a:lnTo>
                  <a:lnTo>
                    <a:pt x="258" y="60"/>
                  </a:lnTo>
                  <a:lnTo>
                    <a:pt x="252" y="54"/>
                  </a:lnTo>
                  <a:lnTo>
                    <a:pt x="252" y="36"/>
                  </a:lnTo>
                  <a:lnTo>
                    <a:pt x="258" y="36"/>
                  </a:lnTo>
                  <a:lnTo>
                    <a:pt x="270" y="30"/>
                  </a:lnTo>
                  <a:lnTo>
                    <a:pt x="264" y="18"/>
                  </a:lnTo>
                  <a:lnTo>
                    <a:pt x="270" y="12"/>
                  </a:lnTo>
                  <a:lnTo>
                    <a:pt x="264" y="12"/>
                  </a:lnTo>
                  <a:lnTo>
                    <a:pt x="252" y="6"/>
                  </a:lnTo>
                  <a:lnTo>
                    <a:pt x="246" y="6"/>
                  </a:lnTo>
                  <a:lnTo>
                    <a:pt x="234" y="0"/>
                  </a:lnTo>
                  <a:lnTo>
                    <a:pt x="180" y="0"/>
                  </a:lnTo>
                  <a:lnTo>
                    <a:pt x="168" y="12"/>
                  </a:lnTo>
                  <a:lnTo>
                    <a:pt x="156" y="18"/>
                  </a:lnTo>
                  <a:lnTo>
                    <a:pt x="156" y="30"/>
                  </a:lnTo>
                  <a:lnTo>
                    <a:pt x="162" y="36"/>
                  </a:lnTo>
                  <a:lnTo>
                    <a:pt x="162" y="54"/>
                  </a:lnTo>
                  <a:lnTo>
                    <a:pt x="168" y="60"/>
                  </a:lnTo>
                  <a:lnTo>
                    <a:pt x="174" y="60"/>
                  </a:lnTo>
                  <a:lnTo>
                    <a:pt x="180" y="66"/>
                  </a:lnTo>
                  <a:lnTo>
                    <a:pt x="180" y="78"/>
                  </a:lnTo>
                  <a:lnTo>
                    <a:pt x="168" y="84"/>
                  </a:lnTo>
                  <a:lnTo>
                    <a:pt x="162" y="90"/>
                  </a:lnTo>
                  <a:lnTo>
                    <a:pt x="144" y="90"/>
                  </a:lnTo>
                  <a:lnTo>
                    <a:pt x="138" y="84"/>
                  </a:lnTo>
                  <a:lnTo>
                    <a:pt x="138" y="66"/>
                  </a:lnTo>
                  <a:lnTo>
                    <a:pt x="150" y="54"/>
                  </a:lnTo>
                  <a:lnTo>
                    <a:pt x="150" y="36"/>
                  </a:lnTo>
                  <a:lnTo>
                    <a:pt x="144" y="30"/>
                  </a:lnTo>
                  <a:lnTo>
                    <a:pt x="144" y="24"/>
                  </a:lnTo>
                  <a:lnTo>
                    <a:pt x="132" y="36"/>
                  </a:lnTo>
                  <a:lnTo>
                    <a:pt x="120" y="42"/>
                  </a:lnTo>
                  <a:lnTo>
                    <a:pt x="114" y="48"/>
                  </a:lnTo>
                  <a:lnTo>
                    <a:pt x="102" y="54"/>
                  </a:lnTo>
                  <a:lnTo>
                    <a:pt x="96" y="66"/>
                  </a:lnTo>
                  <a:lnTo>
                    <a:pt x="96" y="84"/>
                  </a:lnTo>
                  <a:lnTo>
                    <a:pt x="90" y="90"/>
                  </a:lnTo>
                  <a:lnTo>
                    <a:pt x="90" y="102"/>
                  </a:lnTo>
                  <a:lnTo>
                    <a:pt x="60" y="132"/>
                  </a:lnTo>
                  <a:lnTo>
                    <a:pt x="72" y="144"/>
                  </a:lnTo>
                  <a:lnTo>
                    <a:pt x="42" y="144"/>
                  </a:lnTo>
                  <a:lnTo>
                    <a:pt x="18" y="15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65" name="Nepal">
              <a:extLst>
                <a:ext uri="{FF2B5EF4-FFF2-40B4-BE49-F238E27FC236}">
                  <a16:creationId xmlns:a16="http://schemas.microsoft.com/office/drawing/2014/main" id="{3142B9D2-282E-BADD-7B96-24BBE70DF97C}"/>
                </a:ext>
              </a:extLst>
            </p:cNvPr>
            <p:cNvSpPr>
              <a:spLocks/>
            </p:cNvSpPr>
            <p:nvPr/>
          </p:nvSpPr>
          <p:spPr bwMode="gray">
            <a:xfrm>
              <a:off x="6435725" y="3089276"/>
              <a:ext cx="236537" cy="133350"/>
            </a:xfrm>
            <a:custGeom>
              <a:avLst/>
              <a:gdLst>
                <a:gd name="T0" fmla="*/ 2147483647 w 588"/>
                <a:gd name="T1" fmla="*/ 2147483647 h 330"/>
                <a:gd name="T2" fmla="*/ 2147483647 w 588"/>
                <a:gd name="T3" fmla="*/ 2147483647 h 330"/>
                <a:gd name="T4" fmla="*/ 2147483647 w 588"/>
                <a:gd name="T5" fmla="*/ 2147483647 h 330"/>
                <a:gd name="T6" fmla="*/ 2147483647 w 588"/>
                <a:gd name="T7" fmla="*/ 2147483647 h 330"/>
                <a:gd name="T8" fmla="*/ 2147483647 w 588"/>
                <a:gd name="T9" fmla="*/ 2147483647 h 330"/>
                <a:gd name="T10" fmla="*/ 2147483647 w 588"/>
                <a:gd name="T11" fmla="*/ 2147483647 h 330"/>
                <a:gd name="T12" fmla="*/ 2147483647 w 588"/>
                <a:gd name="T13" fmla="*/ 2147483647 h 330"/>
                <a:gd name="T14" fmla="*/ 2147483647 w 588"/>
                <a:gd name="T15" fmla="*/ 2147483647 h 330"/>
                <a:gd name="T16" fmla="*/ 2147483647 w 588"/>
                <a:gd name="T17" fmla="*/ 2147483647 h 330"/>
                <a:gd name="T18" fmla="*/ 2147483647 w 588"/>
                <a:gd name="T19" fmla="*/ 2147483647 h 330"/>
                <a:gd name="T20" fmla="*/ 2147483647 w 588"/>
                <a:gd name="T21" fmla="*/ 2147483647 h 330"/>
                <a:gd name="T22" fmla="*/ 2147483647 w 588"/>
                <a:gd name="T23" fmla="*/ 2147483647 h 330"/>
                <a:gd name="T24" fmla="*/ 2147483647 w 588"/>
                <a:gd name="T25" fmla="*/ 2147483647 h 330"/>
                <a:gd name="T26" fmla="*/ 2147483647 w 588"/>
                <a:gd name="T27" fmla="*/ 2147483647 h 330"/>
                <a:gd name="T28" fmla="*/ 2147483647 w 588"/>
                <a:gd name="T29" fmla="*/ 2147483647 h 330"/>
                <a:gd name="T30" fmla="*/ 2147483647 w 588"/>
                <a:gd name="T31" fmla="*/ 2147483647 h 330"/>
                <a:gd name="T32" fmla="*/ 2147483647 w 588"/>
                <a:gd name="T33" fmla="*/ 2147483647 h 330"/>
                <a:gd name="T34" fmla="*/ 2147483647 w 588"/>
                <a:gd name="T35" fmla="*/ 2147483647 h 330"/>
                <a:gd name="T36" fmla="*/ 2147483647 w 588"/>
                <a:gd name="T37" fmla="*/ 2147483647 h 330"/>
                <a:gd name="T38" fmla="*/ 2147483647 w 588"/>
                <a:gd name="T39" fmla="*/ 2147483647 h 330"/>
                <a:gd name="T40" fmla="*/ 2147483647 w 588"/>
                <a:gd name="T41" fmla="*/ 2147483647 h 330"/>
                <a:gd name="T42" fmla="*/ 2147483647 w 588"/>
                <a:gd name="T43" fmla="*/ 2147483647 h 330"/>
                <a:gd name="T44" fmla="*/ 2147483647 w 588"/>
                <a:gd name="T45" fmla="*/ 2147483647 h 330"/>
                <a:gd name="T46" fmla="*/ 2147483647 w 588"/>
                <a:gd name="T47" fmla="*/ 2147483647 h 330"/>
                <a:gd name="T48" fmla="*/ 2147483647 w 588"/>
                <a:gd name="T49" fmla="*/ 2147483647 h 330"/>
                <a:gd name="T50" fmla="*/ 2147483647 w 588"/>
                <a:gd name="T51" fmla="*/ 2147483647 h 330"/>
                <a:gd name="T52" fmla="*/ 2147483647 w 588"/>
                <a:gd name="T53" fmla="*/ 2147483647 h 330"/>
                <a:gd name="T54" fmla="*/ 2147483647 w 588"/>
                <a:gd name="T55" fmla="*/ 2147483647 h 330"/>
                <a:gd name="T56" fmla="*/ 2147483647 w 588"/>
                <a:gd name="T57" fmla="*/ 2147483647 h 330"/>
                <a:gd name="T58" fmla="*/ 2147483647 w 588"/>
                <a:gd name="T59" fmla="*/ 2147483647 h 330"/>
                <a:gd name="T60" fmla="*/ 2147483647 w 588"/>
                <a:gd name="T61" fmla="*/ 2147483647 h 330"/>
                <a:gd name="T62" fmla="*/ 2147483647 w 588"/>
                <a:gd name="T63" fmla="*/ 2147483647 h 330"/>
                <a:gd name="T64" fmla="*/ 2147483647 w 588"/>
                <a:gd name="T65" fmla="*/ 2147483647 h 330"/>
                <a:gd name="T66" fmla="*/ 2147483647 w 588"/>
                <a:gd name="T67" fmla="*/ 2147483647 h 330"/>
                <a:gd name="T68" fmla="*/ 2147483647 w 588"/>
                <a:gd name="T69" fmla="*/ 2147483647 h 330"/>
                <a:gd name="T70" fmla="*/ 2147483647 w 588"/>
                <a:gd name="T71" fmla="*/ 0 h 330"/>
                <a:gd name="T72" fmla="*/ 2147483647 w 588"/>
                <a:gd name="T73" fmla="*/ 2147483647 h 330"/>
                <a:gd name="T74" fmla="*/ 2147483647 w 588"/>
                <a:gd name="T75" fmla="*/ 2147483647 h 330"/>
                <a:gd name="T76" fmla="*/ 2147483647 w 588"/>
                <a:gd name="T77" fmla="*/ 2147483647 h 330"/>
                <a:gd name="T78" fmla="*/ 2147483647 w 588"/>
                <a:gd name="T79" fmla="*/ 2147483647 h 330"/>
                <a:gd name="T80" fmla="*/ 2147483647 w 588"/>
                <a:gd name="T81" fmla="*/ 2147483647 h 330"/>
                <a:gd name="T82" fmla="*/ 2147483647 w 588"/>
                <a:gd name="T83" fmla="*/ 2147483647 h 330"/>
                <a:gd name="T84" fmla="*/ 0 w 588"/>
                <a:gd name="T85" fmla="*/ 2147483647 h 330"/>
                <a:gd name="T86" fmla="*/ 2147483647 w 588"/>
                <a:gd name="T87" fmla="*/ 2147483647 h 330"/>
                <a:gd name="T88" fmla="*/ 2147483647 w 588"/>
                <a:gd name="T89" fmla="*/ 2147483647 h 330"/>
                <a:gd name="T90" fmla="*/ 2147483647 w 588"/>
                <a:gd name="T91" fmla="*/ 2147483647 h 330"/>
                <a:gd name="T92" fmla="*/ 2147483647 w 588"/>
                <a:gd name="T93" fmla="*/ 2147483647 h 330"/>
                <a:gd name="T94" fmla="*/ 2147483647 w 588"/>
                <a:gd name="T95" fmla="*/ 2147483647 h 330"/>
                <a:gd name="T96" fmla="*/ 2147483647 w 588"/>
                <a:gd name="T97" fmla="*/ 2147483647 h 330"/>
                <a:gd name="T98" fmla="*/ 2147483647 w 588"/>
                <a:gd name="T99" fmla="*/ 2147483647 h 330"/>
                <a:gd name="T100" fmla="*/ 2147483647 w 588"/>
                <a:gd name="T101" fmla="*/ 2147483647 h 330"/>
                <a:gd name="T102" fmla="*/ 2147483647 w 588"/>
                <a:gd name="T103" fmla="*/ 2147483647 h 330"/>
                <a:gd name="T104" fmla="*/ 2147483647 w 588"/>
                <a:gd name="T105" fmla="*/ 2147483647 h 330"/>
                <a:gd name="T106" fmla="*/ 2147483647 w 588"/>
                <a:gd name="T107" fmla="*/ 2147483647 h 330"/>
                <a:gd name="T108" fmla="*/ 2147483647 w 588"/>
                <a:gd name="T109" fmla="*/ 2147483647 h 3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8"/>
                <a:gd name="T166" fmla="*/ 0 h 330"/>
                <a:gd name="T167" fmla="*/ 588 w 588"/>
                <a:gd name="T168" fmla="*/ 330 h 33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8" h="330">
                  <a:moveTo>
                    <a:pt x="294" y="234"/>
                  </a:moveTo>
                  <a:lnTo>
                    <a:pt x="306" y="246"/>
                  </a:lnTo>
                  <a:lnTo>
                    <a:pt x="306" y="252"/>
                  </a:lnTo>
                  <a:lnTo>
                    <a:pt x="330" y="252"/>
                  </a:lnTo>
                  <a:lnTo>
                    <a:pt x="384" y="306"/>
                  </a:lnTo>
                  <a:lnTo>
                    <a:pt x="402" y="294"/>
                  </a:lnTo>
                  <a:lnTo>
                    <a:pt x="432" y="312"/>
                  </a:lnTo>
                  <a:lnTo>
                    <a:pt x="438" y="306"/>
                  </a:lnTo>
                  <a:lnTo>
                    <a:pt x="456" y="306"/>
                  </a:lnTo>
                  <a:lnTo>
                    <a:pt x="474" y="312"/>
                  </a:lnTo>
                  <a:lnTo>
                    <a:pt x="486" y="318"/>
                  </a:lnTo>
                  <a:lnTo>
                    <a:pt x="492" y="330"/>
                  </a:lnTo>
                  <a:lnTo>
                    <a:pt x="498" y="318"/>
                  </a:lnTo>
                  <a:lnTo>
                    <a:pt x="510" y="312"/>
                  </a:lnTo>
                  <a:lnTo>
                    <a:pt x="516" y="312"/>
                  </a:lnTo>
                  <a:lnTo>
                    <a:pt x="522" y="318"/>
                  </a:lnTo>
                  <a:lnTo>
                    <a:pt x="522" y="330"/>
                  </a:lnTo>
                  <a:lnTo>
                    <a:pt x="588" y="330"/>
                  </a:lnTo>
                  <a:lnTo>
                    <a:pt x="588" y="294"/>
                  </a:lnTo>
                  <a:lnTo>
                    <a:pt x="576" y="270"/>
                  </a:lnTo>
                  <a:lnTo>
                    <a:pt x="576" y="222"/>
                  </a:lnTo>
                  <a:lnTo>
                    <a:pt x="564" y="204"/>
                  </a:lnTo>
                  <a:lnTo>
                    <a:pt x="540" y="216"/>
                  </a:lnTo>
                  <a:lnTo>
                    <a:pt x="522" y="216"/>
                  </a:lnTo>
                  <a:lnTo>
                    <a:pt x="498" y="204"/>
                  </a:lnTo>
                  <a:lnTo>
                    <a:pt x="480" y="198"/>
                  </a:lnTo>
                  <a:lnTo>
                    <a:pt x="474" y="192"/>
                  </a:lnTo>
                  <a:lnTo>
                    <a:pt x="462" y="186"/>
                  </a:lnTo>
                  <a:lnTo>
                    <a:pt x="462" y="192"/>
                  </a:lnTo>
                  <a:lnTo>
                    <a:pt x="456" y="198"/>
                  </a:lnTo>
                  <a:lnTo>
                    <a:pt x="438" y="198"/>
                  </a:lnTo>
                  <a:lnTo>
                    <a:pt x="432" y="192"/>
                  </a:lnTo>
                  <a:lnTo>
                    <a:pt x="432" y="180"/>
                  </a:lnTo>
                  <a:lnTo>
                    <a:pt x="432" y="186"/>
                  </a:lnTo>
                  <a:lnTo>
                    <a:pt x="420" y="198"/>
                  </a:lnTo>
                  <a:lnTo>
                    <a:pt x="408" y="198"/>
                  </a:lnTo>
                  <a:lnTo>
                    <a:pt x="402" y="192"/>
                  </a:lnTo>
                  <a:lnTo>
                    <a:pt x="402" y="174"/>
                  </a:lnTo>
                  <a:lnTo>
                    <a:pt x="396" y="174"/>
                  </a:lnTo>
                  <a:lnTo>
                    <a:pt x="390" y="180"/>
                  </a:lnTo>
                  <a:lnTo>
                    <a:pt x="378" y="180"/>
                  </a:lnTo>
                  <a:lnTo>
                    <a:pt x="360" y="174"/>
                  </a:lnTo>
                  <a:lnTo>
                    <a:pt x="354" y="168"/>
                  </a:lnTo>
                  <a:lnTo>
                    <a:pt x="348" y="168"/>
                  </a:lnTo>
                  <a:lnTo>
                    <a:pt x="348" y="162"/>
                  </a:lnTo>
                  <a:lnTo>
                    <a:pt x="354" y="156"/>
                  </a:lnTo>
                  <a:lnTo>
                    <a:pt x="354" y="150"/>
                  </a:lnTo>
                  <a:lnTo>
                    <a:pt x="348" y="144"/>
                  </a:lnTo>
                  <a:lnTo>
                    <a:pt x="342" y="144"/>
                  </a:lnTo>
                  <a:lnTo>
                    <a:pt x="330" y="150"/>
                  </a:lnTo>
                  <a:lnTo>
                    <a:pt x="324" y="156"/>
                  </a:lnTo>
                  <a:lnTo>
                    <a:pt x="312" y="150"/>
                  </a:lnTo>
                  <a:lnTo>
                    <a:pt x="282" y="120"/>
                  </a:lnTo>
                  <a:lnTo>
                    <a:pt x="282" y="102"/>
                  </a:lnTo>
                  <a:lnTo>
                    <a:pt x="276" y="90"/>
                  </a:lnTo>
                  <a:lnTo>
                    <a:pt x="270" y="84"/>
                  </a:lnTo>
                  <a:lnTo>
                    <a:pt x="258" y="84"/>
                  </a:lnTo>
                  <a:lnTo>
                    <a:pt x="252" y="96"/>
                  </a:lnTo>
                  <a:lnTo>
                    <a:pt x="246" y="102"/>
                  </a:lnTo>
                  <a:lnTo>
                    <a:pt x="246" y="108"/>
                  </a:lnTo>
                  <a:lnTo>
                    <a:pt x="234" y="108"/>
                  </a:lnTo>
                  <a:lnTo>
                    <a:pt x="234" y="96"/>
                  </a:lnTo>
                  <a:lnTo>
                    <a:pt x="228" y="90"/>
                  </a:lnTo>
                  <a:lnTo>
                    <a:pt x="222" y="78"/>
                  </a:lnTo>
                  <a:lnTo>
                    <a:pt x="216" y="72"/>
                  </a:lnTo>
                  <a:lnTo>
                    <a:pt x="210" y="60"/>
                  </a:lnTo>
                  <a:lnTo>
                    <a:pt x="168" y="54"/>
                  </a:lnTo>
                  <a:lnTo>
                    <a:pt x="150" y="36"/>
                  </a:lnTo>
                  <a:lnTo>
                    <a:pt x="138" y="30"/>
                  </a:lnTo>
                  <a:lnTo>
                    <a:pt x="132" y="18"/>
                  </a:lnTo>
                  <a:lnTo>
                    <a:pt x="120" y="6"/>
                  </a:lnTo>
                  <a:lnTo>
                    <a:pt x="108" y="0"/>
                  </a:lnTo>
                  <a:lnTo>
                    <a:pt x="96" y="0"/>
                  </a:lnTo>
                  <a:lnTo>
                    <a:pt x="84" y="6"/>
                  </a:lnTo>
                  <a:lnTo>
                    <a:pt x="78" y="12"/>
                  </a:lnTo>
                  <a:lnTo>
                    <a:pt x="54" y="30"/>
                  </a:lnTo>
                  <a:lnTo>
                    <a:pt x="36" y="12"/>
                  </a:lnTo>
                  <a:lnTo>
                    <a:pt x="30" y="36"/>
                  </a:lnTo>
                  <a:lnTo>
                    <a:pt x="6" y="60"/>
                  </a:lnTo>
                  <a:lnTo>
                    <a:pt x="12" y="72"/>
                  </a:lnTo>
                  <a:lnTo>
                    <a:pt x="6" y="78"/>
                  </a:lnTo>
                  <a:lnTo>
                    <a:pt x="6" y="84"/>
                  </a:lnTo>
                  <a:lnTo>
                    <a:pt x="18" y="96"/>
                  </a:lnTo>
                  <a:lnTo>
                    <a:pt x="12" y="96"/>
                  </a:lnTo>
                  <a:lnTo>
                    <a:pt x="0" y="108"/>
                  </a:lnTo>
                  <a:lnTo>
                    <a:pt x="0" y="120"/>
                  </a:lnTo>
                  <a:lnTo>
                    <a:pt x="30" y="150"/>
                  </a:lnTo>
                  <a:lnTo>
                    <a:pt x="42" y="144"/>
                  </a:lnTo>
                  <a:lnTo>
                    <a:pt x="60" y="168"/>
                  </a:lnTo>
                  <a:lnTo>
                    <a:pt x="84" y="168"/>
                  </a:lnTo>
                  <a:lnTo>
                    <a:pt x="96" y="186"/>
                  </a:lnTo>
                  <a:lnTo>
                    <a:pt x="138" y="204"/>
                  </a:lnTo>
                  <a:lnTo>
                    <a:pt x="150" y="204"/>
                  </a:lnTo>
                  <a:lnTo>
                    <a:pt x="156" y="210"/>
                  </a:lnTo>
                  <a:lnTo>
                    <a:pt x="162" y="222"/>
                  </a:lnTo>
                  <a:lnTo>
                    <a:pt x="168" y="228"/>
                  </a:lnTo>
                  <a:lnTo>
                    <a:pt x="186" y="228"/>
                  </a:lnTo>
                  <a:lnTo>
                    <a:pt x="192" y="222"/>
                  </a:lnTo>
                  <a:lnTo>
                    <a:pt x="204" y="222"/>
                  </a:lnTo>
                  <a:lnTo>
                    <a:pt x="204" y="234"/>
                  </a:lnTo>
                  <a:lnTo>
                    <a:pt x="210" y="240"/>
                  </a:lnTo>
                  <a:lnTo>
                    <a:pt x="234" y="240"/>
                  </a:lnTo>
                  <a:lnTo>
                    <a:pt x="240" y="246"/>
                  </a:lnTo>
                  <a:lnTo>
                    <a:pt x="246" y="258"/>
                  </a:lnTo>
                  <a:lnTo>
                    <a:pt x="258" y="246"/>
                  </a:lnTo>
                  <a:lnTo>
                    <a:pt x="276" y="246"/>
                  </a:lnTo>
                  <a:lnTo>
                    <a:pt x="282" y="252"/>
                  </a:lnTo>
                  <a:lnTo>
                    <a:pt x="282" y="258"/>
                  </a:lnTo>
                  <a:lnTo>
                    <a:pt x="282" y="240"/>
                  </a:lnTo>
                  <a:lnTo>
                    <a:pt x="288" y="234"/>
                  </a:lnTo>
                  <a:lnTo>
                    <a:pt x="294" y="234"/>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66" name="Namibia">
              <a:extLst>
                <a:ext uri="{FF2B5EF4-FFF2-40B4-BE49-F238E27FC236}">
                  <a16:creationId xmlns:a16="http://schemas.microsoft.com/office/drawing/2014/main" id="{79B1731F-ED66-B9C0-B9BA-C34546B0FC36}"/>
                </a:ext>
              </a:extLst>
            </p:cNvPr>
            <p:cNvSpPr>
              <a:spLocks/>
            </p:cNvSpPr>
            <p:nvPr/>
          </p:nvSpPr>
          <p:spPr bwMode="gray">
            <a:xfrm>
              <a:off x="4546600" y="4627563"/>
              <a:ext cx="384175" cy="392113"/>
            </a:xfrm>
            <a:custGeom>
              <a:avLst/>
              <a:gdLst>
                <a:gd name="T0" fmla="*/ 2147483647 w 954"/>
                <a:gd name="T1" fmla="*/ 2147483647 h 972"/>
                <a:gd name="T2" fmla="*/ 2147483647 w 954"/>
                <a:gd name="T3" fmla="*/ 2147483647 h 972"/>
                <a:gd name="T4" fmla="*/ 2147483647 w 954"/>
                <a:gd name="T5" fmla="*/ 2147483647 h 972"/>
                <a:gd name="T6" fmla="*/ 2147483647 w 954"/>
                <a:gd name="T7" fmla="*/ 2147483647 h 972"/>
                <a:gd name="T8" fmla="*/ 2147483647 w 954"/>
                <a:gd name="T9" fmla="*/ 2147483647 h 972"/>
                <a:gd name="T10" fmla="*/ 2147483647 w 954"/>
                <a:gd name="T11" fmla="*/ 2147483647 h 972"/>
                <a:gd name="T12" fmla="*/ 2147483647 w 954"/>
                <a:gd name="T13" fmla="*/ 2147483647 h 972"/>
                <a:gd name="T14" fmla="*/ 2147483647 w 954"/>
                <a:gd name="T15" fmla="*/ 2147483647 h 972"/>
                <a:gd name="T16" fmla="*/ 2147483647 w 954"/>
                <a:gd name="T17" fmla="*/ 2147483647 h 972"/>
                <a:gd name="T18" fmla="*/ 2147483647 w 954"/>
                <a:gd name="T19" fmla="*/ 2147483647 h 972"/>
                <a:gd name="T20" fmla="*/ 2147483647 w 954"/>
                <a:gd name="T21" fmla="*/ 2147483647 h 972"/>
                <a:gd name="T22" fmla="*/ 2147483647 w 954"/>
                <a:gd name="T23" fmla="*/ 2147483647 h 972"/>
                <a:gd name="T24" fmla="*/ 2147483647 w 954"/>
                <a:gd name="T25" fmla="*/ 2147483647 h 972"/>
                <a:gd name="T26" fmla="*/ 2147483647 w 954"/>
                <a:gd name="T27" fmla="*/ 2147483647 h 972"/>
                <a:gd name="T28" fmla="*/ 2147483647 w 954"/>
                <a:gd name="T29" fmla="*/ 2147483647 h 972"/>
                <a:gd name="T30" fmla="*/ 2147483647 w 954"/>
                <a:gd name="T31" fmla="*/ 2147483647 h 972"/>
                <a:gd name="T32" fmla="*/ 2147483647 w 954"/>
                <a:gd name="T33" fmla="*/ 2147483647 h 972"/>
                <a:gd name="T34" fmla="*/ 2147483647 w 954"/>
                <a:gd name="T35" fmla="*/ 2147483647 h 972"/>
                <a:gd name="T36" fmla="*/ 2147483647 w 954"/>
                <a:gd name="T37" fmla="*/ 2147483647 h 972"/>
                <a:gd name="T38" fmla="*/ 2147483647 w 954"/>
                <a:gd name="T39" fmla="*/ 2147483647 h 972"/>
                <a:gd name="T40" fmla="*/ 2147483647 w 954"/>
                <a:gd name="T41" fmla="*/ 2147483647 h 972"/>
                <a:gd name="T42" fmla="*/ 2147483647 w 954"/>
                <a:gd name="T43" fmla="*/ 2147483647 h 972"/>
                <a:gd name="T44" fmla="*/ 2147483647 w 954"/>
                <a:gd name="T45" fmla="*/ 2147483647 h 972"/>
                <a:gd name="T46" fmla="*/ 2147483647 w 954"/>
                <a:gd name="T47" fmla="*/ 2147483647 h 972"/>
                <a:gd name="T48" fmla="*/ 2147483647 w 954"/>
                <a:gd name="T49" fmla="*/ 2147483647 h 972"/>
                <a:gd name="T50" fmla="*/ 2147483647 w 954"/>
                <a:gd name="T51" fmla="*/ 2147483647 h 972"/>
                <a:gd name="T52" fmla="*/ 2147483647 w 954"/>
                <a:gd name="T53" fmla="*/ 2147483647 h 972"/>
                <a:gd name="T54" fmla="*/ 2147483647 w 954"/>
                <a:gd name="T55" fmla="*/ 2147483647 h 972"/>
                <a:gd name="T56" fmla="*/ 2147483647 w 954"/>
                <a:gd name="T57" fmla="*/ 2147483647 h 972"/>
                <a:gd name="T58" fmla="*/ 2147483647 w 954"/>
                <a:gd name="T59" fmla="*/ 2147483647 h 972"/>
                <a:gd name="T60" fmla="*/ 2147483647 w 954"/>
                <a:gd name="T61" fmla="*/ 2147483647 h 972"/>
                <a:gd name="T62" fmla="*/ 2147483647 w 954"/>
                <a:gd name="T63" fmla="*/ 2147483647 h 972"/>
                <a:gd name="T64" fmla="*/ 2147483647 w 954"/>
                <a:gd name="T65" fmla="*/ 2147483647 h 972"/>
                <a:gd name="T66" fmla="*/ 2147483647 w 954"/>
                <a:gd name="T67" fmla="*/ 0 h 972"/>
                <a:gd name="T68" fmla="*/ 2147483647 w 954"/>
                <a:gd name="T69" fmla="*/ 2147483647 h 972"/>
                <a:gd name="T70" fmla="*/ 2147483647 w 954"/>
                <a:gd name="T71" fmla="*/ 2147483647 h 972"/>
                <a:gd name="T72" fmla="*/ 0 w 954"/>
                <a:gd name="T73" fmla="*/ 2147483647 h 972"/>
                <a:gd name="T74" fmla="*/ 2147483647 w 954"/>
                <a:gd name="T75" fmla="*/ 2147483647 h 972"/>
                <a:gd name="T76" fmla="*/ 2147483647 w 954"/>
                <a:gd name="T77" fmla="*/ 2147483647 h 972"/>
                <a:gd name="T78" fmla="*/ 2147483647 w 954"/>
                <a:gd name="T79" fmla="*/ 2147483647 h 972"/>
                <a:gd name="T80" fmla="*/ 2147483647 w 954"/>
                <a:gd name="T81" fmla="*/ 2147483647 h 972"/>
                <a:gd name="T82" fmla="*/ 2147483647 w 954"/>
                <a:gd name="T83" fmla="*/ 2147483647 h 972"/>
                <a:gd name="T84" fmla="*/ 2147483647 w 954"/>
                <a:gd name="T85" fmla="*/ 2147483647 h 972"/>
                <a:gd name="T86" fmla="*/ 2147483647 w 954"/>
                <a:gd name="T87" fmla="*/ 2147483647 h 972"/>
                <a:gd name="T88" fmla="*/ 2147483647 w 954"/>
                <a:gd name="T89" fmla="*/ 2147483647 h 972"/>
                <a:gd name="T90" fmla="*/ 2147483647 w 954"/>
                <a:gd name="T91" fmla="*/ 2147483647 h 972"/>
                <a:gd name="T92" fmla="*/ 2147483647 w 954"/>
                <a:gd name="T93" fmla="*/ 2147483647 h 972"/>
                <a:gd name="T94" fmla="*/ 2147483647 w 954"/>
                <a:gd name="T95" fmla="*/ 2147483647 h 972"/>
                <a:gd name="T96" fmla="*/ 2147483647 w 954"/>
                <a:gd name="T97" fmla="*/ 2147483647 h 972"/>
                <a:gd name="T98" fmla="*/ 2147483647 w 954"/>
                <a:gd name="T99" fmla="*/ 2147483647 h 972"/>
                <a:gd name="T100" fmla="*/ 2147483647 w 954"/>
                <a:gd name="T101" fmla="*/ 2147483647 h 972"/>
                <a:gd name="T102" fmla="*/ 2147483647 w 954"/>
                <a:gd name="T103" fmla="*/ 2147483647 h 972"/>
                <a:gd name="T104" fmla="*/ 2147483647 w 954"/>
                <a:gd name="T105" fmla="*/ 2147483647 h 972"/>
                <a:gd name="T106" fmla="*/ 2147483647 w 954"/>
                <a:gd name="T107" fmla="*/ 2147483647 h 972"/>
                <a:gd name="T108" fmla="*/ 2147483647 w 954"/>
                <a:gd name="T109" fmla="*/ 2147483647 h 972"/>
                <a:gd name="T110" fmla="*/ 2147483647 w 954"/>
                <a:gd name="T111" fmla="*/ 2147483647 h 972"/>
                <a:gd name="T112" fmla="*/ 2147483647 w 954"/>
                <a:gd name="T113" fmla="*/ 2147483647 h 972"/>
                <a:gd name="T114" fmla="*/ 2147483647 w 954"/>
                <a:gd name="T115" fmla="*/ 2147483647 h 972"/>
                <a:gd name="T116" fmla="*/ 2147483647 w 954"/>
                <a:gd name="T117" fmla="*/ 2147483647 h 972"/>
                <a:gd name="T118" fmla="*/ 2147483647 w 954"/>
                <a:gd name="T119" fmla="*/ 2147483647 h 9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4"/>
                <a:gd name="T181" fmla="*/ 0 h 972"/>
                <a:gd name="T182" fmla="*/ 954 w 954"/>
                <a:gd name="T183" fmla="*/ 972 h 97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4" h="972">
                  <a:moveTo>
                    <a:pt x="366" y="894"/>
                  </a:moveTo>
                  <a:lnTo>
                    <a:pt x="372" y="894"/>
                  </a:lnTo>
                  <a:lnTo>
                    <a:pt x="390" y="912"/>
                  </a:lnTo>
                  <a:lnTo>
                    <a:pt x="390" y="936"/>
                  </a:lnTo>
                  <a:lnTo>
                    <a:pt x="396" y="948"/>
                  </a:lnTo>
                  <a:lnTo>
                    <a:pt x="402" y="954"/>
                  </a:lnTo>
                  <a:lnTo>
                    <a:pt x="426" y="954"/>
                  </a:lnTo>
                  <a:lnTo>
                    <a:pt x="432" y="960"/>
                  </a:lnTo>
                  <a:lnTo>
                    <a:pt x="432" y="966"/>
                  </a:lnTo>
                  <a:lnTo>
                    <a:pt x="438" y="972"/>
                  </a:lnTo>
                  <a:lnTo>
                    <a:pt x="462" y="972"/>
                  </a:lnTo>
                  <a:lnTo>
                    <a:pt x="474" y="960"/>
                  </a:lnTo>
                  <a:lnTo>
                    <a:pt x="486" y="960"/>
                  </a:lnTo>
                  <a:lnTo>
                    <a:pt x="498" y="972"/>
                  </a:lnTo>
                  <a:lnTo>
                    <a:pt x="522" y="972"/>
                  </a:lnTo>
                  <a:lnTo>
                    <a:pt x="522" y="948"/>
                  </a:lnTo>
                  <a:lnTo>
                    <a:pt x="534" y="948"/>
                  </a:lnTo>
                  <a:lnTo>
                    <a:pt x="534" y="942"/>
                  </a:lnTo>
                  <a:lnTo>
                    <a:pt x="540" y="936"/>
                  </a:lnTo>
                  <a:lnTo>
                    <a:pt x="552" y="930"/>
                  </a:lnTo>
                  <a:lnTo>
                    <a:pt x="570" y="930"/>
                  </a:lnTo>
                  <a:lnTo>
                    <a:pt x="582" y="414"/>
                  </a:lnTo>
                  <a:lnTo>
                    <a:pt x="654" y="414"/>
                  </a:lnTo>
                  <a:lnTo>
                    <a:pt x="648" y="288"/>
                  </a:lnTo>
                  <a:lnTo>
                    <a:pt x="654" y="282"/>
                  </a:lnTo>
                  <a:lnTo>
                    <a:pt x="654" y="108"/>
                  </a:lnTo>
                  <a:lnTo>
                    <a:pt x="690" y="108"/>
                  </a:lnTo>
                  <a:lnTo>
                    <a:pt x="708" y="102"/>
                  </a:lnTo>
                  <a:lnTo>
                    <a:pt x="744" y="102"/>
                  </a:lnTo>
                  <a:lnTo>
                    <a:pt x="792" y="90"/>
                  </a:lnTo>
                  <a:lnTo>
                    <a:pt x="804" y="84"/>
                  </a:lnTo>
                  <a:lnTo>
                    <a:pt x="822" y="84"/>
                  </a:lnTo>
                  <a:lnTo>
                    <a:pt x="828" y="90"/>
                  </a:lnTo>
                  <a:lnTo>
                    <a:pt x="828" y="108"/>
                  </a:lnTo>
                  <a:lnTo>
                    <a:pt x="834" y="108"/>
                  </a:lnTo>
                  <a:lnTo>
                    <a:pt x="834" y="126"/>
                  </a:lnTo>
                  <a:lnTo>
                    <a:pt x="840" y="126"/>
                  </a:lnTo>
                  <a:lnTo>
                    <a:pt x="882" y="84"/>
                  </a:lnTo>
                  <a:lnTo>
                    <a:pt x="906" y="84"/>
                  </a:lnTo>
                  <a:lnTo>
                    <a:pt x="918" y="72"/>
                  </a:lnTo>
                  <a:lnTo>
                    <a:pt x="954" y="66"/>
                  </a:lnTo>
                  <a:lnTo>
                    <a:pt x="936" y="48"/>
                  </a:lnTo>
                  <a:lnTo>
                    <a:pt x="906" y="54"/>
                  </a:lnTo>
                  <a:lnTo>
                    <a:pt x="906" y="48"/>
                  </a:lnTo>
                  <a:lnTo>
                    <a:pt x="900" y="42"/>
                  </a:lnTo>
                  <a:lnTo>
                    <a:pt x="882" y="42"/>
                  </a:lnTo>
                  <a:lnTo>
                    <a:pt x="876" y="48"/>
                  </a:lnTo>
                  <a:lnTo>
                    <a:pt x="870" y="48"/>
                  </a:lnTo>
                  <a:lnTo>
                    <a:pt x="846" y="60"/>
                  </a:lnTo>
                  <a:lnTo>
                    <a:pt x="828" y="54"/>
                  </a:lnTo>
                  <a:lnTo>
                    <a:pt x="816" y="60"/>
                  </a:lnTo>
                  <a:lnTo>
                    <a:pt x="780" y="72"/>
                  </a:lnTo>
                  <a:lnTo>
                    <a:pt x="732" y="78"/>
                  </a:lnTo>
                  <a:lnTo>
                    <a:pt x="696" y="84"/>
                  </a:lnTo>
                  <a:lnTo>
                    <a:pt x="624" y="84"/>
                  </a:lnTo>
                  <a:lnTo>
                    <a:pt x="618" y="72"/>
                  </a:lnTo>
                  <a:lnTo>
                    <a:pt x="546" y="78"/>
                  </a:lnTo>
                  <a:lnTo>
                    <a:pt x="540" y="66"/>
                  </a:lnTo>
                  <a:lnTo>
                    <a:pt x="504" y="66"/>
                  </a:lnTo>
                  <a:lnTo>
                    <a:pt x="480" y="42"/>
                  </a:lnTo>
                  <a:lnTo>
                    <a:pt x="480" y="36"/>
                  </a:lnTo>
                  <a:lnTo>
                    <a:pt x="174" y="36"/>
                  </a:lnTo>
                  <a:lnTo>
                    <a:pt x="168" y="30"/>
                  </a:lnTo>
                  <a:lnTo>
                    <a:pt x="156" y="30"/>
                  </a:lnTo>
                  <a:lnTo>
                    <a:pt x="132" y="18"/>
                  </a:lnTo>
                  <a:lnTo>
                    <a:pt x="126" y="6"/>
                  </a:lnTo>
                  <a:lnTo>
                    <a:pt x="120" y="0"/>
                  </a:lnTo>
                  <a:lnTo>
                    <a:pt x="90" y="0"/>
                  </a:lnTo>
                  <a:lnTo>
                    <a:pt x="90" y="6"/>
                  </a:lnTo>
                  <a:lnTo>
                    <a:pt x="72" y="24"/>
                  </a:lnTo>
                  <a:lnTo>
                    <a:pt x="42" y="24"/>
                  </a:lnTo>
                  <a:lnTo>
                    <a:pt x="36" y="18"/>
                  </a:lnTo>
                  <a:lnTo>
                    <a:pt x="18" y="24"/>
                  </a:lnTo>
                  <a:lnTo>
                    <a:pt x="0" y="24"/>
                  </a:lnTo>
                  <a:lnTo>
                    <a:pt x="6" y="96"/>
                  </a:lnTo>
                  <a:lnTo>
                    <a:pt x="12" y="108"/>
                  </a:lnTo>
                  <a:lnTo>
                    <a:pt x="30" y="126"/>
                  </a:lnTo>
                  <a:lnTo>
                    <a:pt x="36" y="138"/>
                  </a:lnTo>
                  <a:lnTo>
                    <a:pt x="54" y="162"/>
                  </a:lnTo>
                  <a:lnTo>
                    <a:pt x="72" y="192"/>
                  </a:lnTo>
                  <a:lnTo>
                    <a:pt x="96" y="228"/>
                  </a:lnTo>
                  <a:lnTo>
                    <a:pt x="102" y="258"/>
                  </a:lnTo>
                  <a:lnTo>
                    <a:pt x="102" y="276"/>
                  </a:lnTo>
                  <a:lnTo>
                    <a:pt x="114" y="294"/>
                  </a:lnTo>
                  <a:lnTo>
                    <a:pt x="120" y="312"/>
                  </a:lnTo>
                  <a:lnTo>
                    <a:pt x="138" y="348"/>
                  </a:lnTo>
                  <a:lnTo>
                    <a:pt x="156" y="366"/>
                  </a:lnTo>
                  <a:lnTo>
                    <a:pt x="156" y="390"/>
                  </a:lnTo>
                  <a:lnTo>
                    <a:pt x="162" y="396"/>
                  </a:lnTo>
                  <a:lnTo>
                    <a:pt x="174" y="402"/>
                  </a:lnTo>
                  <a:lnTo>
                    <a:pt x="180" y="414"/>
                  </a:lnTo>
                  <a:lnTo>
                    <a:pt x="192" y="420"/>
                  </a:lnTo>
                  <a:lnTo>
                    <a:pt x="198" y="432"/>
                  </a:lnTo>
                  <a:lnTo>
                    <a:pt x="198" y="582"/>
                  </a:lnTo>
                  <a:lnTo>
                    <a:pt x="222" y="630"/>
                  </a:lnTo>
                  <a:lnTo>
                    <a:pt x="222" y="678"/>
                  </a:lnTo>
                  <a:lnTo>
                    <a:pt x="216" y="678"/>
                  </a:lnTo>
                  <a:lnTo>
                    <a:pt x="228" y="726"/>
                  </a:lnTo>
                  <a:lnTo>
                    <a:pt x="228" y="762"/>
                  </a:lnTo>
                  <a:lnTo>
                    <a:pt x="240" y="762"/>
                  </a:lnTo>
                  <a:lnTo>
                    <a:pt x="240" y="804"/>
                  </a:lnTo>
                  <a:lnTo>
                    <a:pt x="252" y="810"/>
                  </a:lnTo>
                  <a:lnTo>
                    <a:pt x="258" y="816"/>
                  </a:lnTo>
                  <a:lnTo>
                    <a:pt x="258" y="846"/>
                  </a:lnTo>
                  <a:lnTo>
                    <a:pt x="264" y="858"/>
                  </a:lnTo>
                  <a:lnTo>
                    <a:pt x="270" y="864"/>
                  </a:lnTo>
                  <a:lnTo>
                    <a:pt x="276" y="876"/>
                  </a:lnTo>
                  <a:lnTo>
                    <a:pt x="282" y="894"/>
                  </a:lnTo>
                  <a:lnTo>
                    <a:pt x="282" y="900"/>
                  </a:lnTo>
                  <a:lnTo>
                    <a:pt x="288" y="912"/>
                  </a:lnTo>
                  <a:lnTo>
                    <a:pt x="294" y="918"/>
                  </a:lnTo>
                  <a:lnTo>
                    <a:pt x="318" y="930"/>
                  </a:lnTo>
                  <a:lnTo>
                    <a:pt x="324" y="936"/>
                  </a:lnTo>
                  <a:lnTo>
                    <a:pt x="330" y="936"/>
                  </a:lnTo>
                  <a:lnTo>
                    <a:pt x="330" y="942"/>
                  </a:lnTo>
                  <a:lnTo>
                    <a:pt x="348" y="930"/>
                  </a:lnTo>
                  <a:lnTo>
                    <a:pt x="348" y="924"/>
                  </a:lnTo>
                  <a:lnTo>
                    <a:pt x="354" y="918"/>
                  </a:lnTo>
                  <a:lnTo>
                    <a:pt x="360" y="906"/>
                  </a:lnTo>
                  <a:lnTo>
                    <a:pt x="360" y="900"/>
                  </a:lnTo>
                  <a:lnTo>
                    <a:pt x="366" y="894"/>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67" name="Myanmar">
              <a:extLst>
                <a:ext uri="{FF2B5EF4-FFF2-40B4-BE49-F238E27FC236}">
                  <a16:creationId xmlns:a16="http://schemas.microsoft.com/office/drawing/2014/main" id="{3D399653-65E9-7849-BBA6-2252269115F3}"/>
                </a:ext>
              </a:extLst>
            </p:cNvPr>
            <p:cNvSpPr>
              <a:spLocks/>
            </p:cNvSpPr>
            <p:nvPr/>
          </p:nvSpPr>
          <p:spPr bwMode="gray">
            <a:xfrm>
              <a:off x="6807200" y="3152776"/>
              <a:ext cx="255587" cy="603250"/>
            </a:xfrm>
            <a:custGeom>
              <a:avLst/>
              <a:gdLst>
                <a:gd name="T0" fmla="*/ 2147483647 w 636"/>
                <a:gd name="T1" fmla="*/ 2147483647 h 1500"/>
                <a:gd name="T2" fmla="*/ 2147483647 w 636"/>
                <a:gd name="T3" fmla="*/ 2147483647 h 1500"/>
                <a:gd name="T4" fmla="*/ 2147483647 w 636"/>
                <a:gd name="T5" fmla="*/ 2147483647 h 1500"/>
                <a:gd name="T6" fmla="*/ 2147483647 w 636"/>
                <a:gd name="T7" fmla="*/ 2147483647 h 1500"/>
                <a:gd name="T8" fmla="*/ 2147483647 w 636"/>
                <a:gd name="T9" fmla="*/ 2147483647 h 1500"/>
                <a:gd name="T10" fmla="*/ 2147483647 w 636"/>
                <a:gd name="T11" fmla="*/ 2147483647 h 1500"/>
                <a:gd name="T12" fmla="*/ 2147483647 w 636"/>
                <a:gd name="T13" fmla="*/ 2147483647 h 1500"/>
                <a:gd name="T14" fmla="*/ 2147483647 w 636"/>
                <a:gd name="T15" fmla="*/ 2147483647 h 1500"/>
                <a:gd name="T16" fmla="*/ 2147483647 w 636"/>
                <a:gd name="T17" fmla="*/ 2147483647 h 1500"/>
                <a:gd name="T18" fmla="*/ 2147483647 w 636"/>
                <a:gd name="T19" fmla="*/ 2147483647 h 1500"/>
                <a:gd name="T20" fmla="*/ 2147483647 w 636"/>
                <a:gd name="T21" fmla="*/ 2147483647 h 1500"/>
                <a:gd name="T22" fmla="*/ 2147483647 w 636"/>
                <a:gd name="T23" fmla="*/ 2147483647 h 1500"/>
                <a:gd name="T24" fmla="*/ 2147483647 w 636"/>
                <a:gd name="T25" fmla="*/ 2147483647 h 1500"/>
                <a:gd name="T26" fmla="*/ 2147483647 w 636"/>
                <a:gd name="T27" fmla="*/ 2147483647 h 1500"/>
                <a:gd name="T28" fmla="*/ 2147483647 w 636"/>
                <a:gd name="T29" fmla="*/ 2147483647 h 1500"/>
                <a:gd name="T30" fmla="*/ 2147483647 w 636"/>
                <a:gd name="T31" fmla="*/ 2147483647 h 1500"/>
                <a:gd name="T32" fmla="*/ 2147483647 w 636"/>
                <a:gd name="T33" fmla="*/ 2147483647 h 1500"/>
                <a:gd name="T34" fmla="*/ 2147483647 w 636"/>
                <a:gd name="T35" fmla="*/ 2147483647 h 1500"/>
                <a:gd name="T36" fmla="*/ 2147483647 w 636"/>
                <a:gd name="T37" fmla="*/ 2147483647 h 1500"/>
                <a:gd name="T38" fmla="*/ 2147483647 w 636"/>
                <a:gd name="T39" fmla="*/ 2147483647 h 1500"/>
                <a:gd name="T40" fmla="*/ 2147483647 w 636"/>
                <a:gd name="T41" fmla="*/ 2147483647 h 1500"/>
                <a:gd name="T42" fmla="*/ 2147483647 w 636"/>
                <a:gd name="T43" fmla="*/ 2147483647 h 1500"/>
                <a:gd name="T44" fmla="*/ 2147483647 w 636"/>
                <a:gd name="T45" fmla="*/ 2147483647 h 1500"/>
                <a:gd name="T46" fmla="*/ 2147483647 w 636"/>
                <a:gd name="T47" fmla="*/ 2147483647 h 1500"/>
                <a:gd name="T48" fmla="*/ 2147483647 w 636"/>
                <a:gd name="T49" fmla="*/ 2147483647 h 1500"/>
                <a:gd name="T50" fmla="*/ 2147483647 w 636"/>
                <a:gd name="T51" fmla="*/ 2147483647 h 1500"/>
                <a:gd name="T52" fmla="*/ 2147483647 w 636"/>
                <a:gd name="T53" fmla="*/ 2147483647 h 1500"/>
                <a:gd name="T54" fmla="*/ 2147483647 w 636"/>
                <a:gd name="T55" fmla="*/ 2147483647 h 1500"/>
                <a:gd name="T56" fmla="*/ 2147483647 w 636"/>
                <a:gd name="T57" fmla="*/ 2147483647 h 1500"/>
                <a:gd name="T58" fmla="*/ 2147483647 w 636"/>
                <a:gd name="T59" fmla="*/ 2147483647 h 1500"/>
                <a:gd name="T60" fmla="*/ 2147483647 w 636"/>
                <a:gd name="T61" fmla="*/ 2147483647 h 1500"/>
                <a:gd name="T62" fmla="*/ 2147483647 w 636"/>
                <a:gd name="T63" fmla="*/ 2147483647 h 1500"/>
                <a:gd name="T64" fmla="*/ 2147483647 w 636"/>
                <a:gd name="T65" fmla="*/ 2147483647 h 1500"/>
                <a:gd name="T66" fmla="*/ 2147483647 w 636"/>
                <a:gd name="T67" fmla="*/ 2147483647 h 1500"/>
                <a:gd name="T68" fmla="*/ 2147483647 w 636"/>
                <a:gd name="T69" fmla="*/ 2147483647 h 1500"/>
                <a:gd name="T70" fmla="*/ 2147483647 w 636"/>
                <a:gd name="T71" fmla="*/ 2147483647 h 1500"/>
                <a:gd name="T72" fmla="*/ 2147483647 w 636"/>
                <a:gd name="T73" fmla="*/ 2147483647 h 1500"/>
                <a:gd name="T74" fmla="*/ 2147483647 w 636"/>
                <a:gd name="T75" fmla="*/ 2147483647 h 1500"/>
                <a:gd name="T76" fmla="*/ 2147483647 w 636"/>
                <a:gd name="T77" fmla="*/ 2147483647 h 1500"/>
                <a:gd name="T78" fmla="*/ 2147483647 w 636"/>
                <a:gd name="T79" fmla="*/ 2147483647 h 1500"/>
                <a:gd name="T80" fmla="*/ 2147483647 w 636"/>
                <a:gd name="T81" fmla="*/ 2147483647 h 1500"/>
                <a:gd name="T82" fmla="*/ 2147483647 w 636"/>
                <a:gd name="T83" fmla="*/ 2147483647 h 1500"/>
                <a:gd name="T84" fmla="*/ 2147483647 w 636"/>
                <a:gd name="T85" fmla="*/ 2147483647 h 1500"/>
                <a:gd name="T86" fmla="*/ 2147483647 w 636"/>
                <a:gd name="T87" fmla="*/ 0 h 1500"/>
                <a:gd name="T88" fmla="*/ 2147483647 w 636"/>
                <a:gd name="T89" fmla="*/ 2147483647 h 1500"/>
                <a:gd name="T90" fmla="*/ 2147483647 w 636"/>
                <a:gd name="T91" fmla="*/ 2147483647 h 1500"/>
                <a:gd name="T92" fmla="*/ 2147483647 w 636"/>
                <a:gd name="T93" fmla="*/ 2147483647 h 1500"/>
                <a:gd name="T94" fmla="*/ 2147483647 w 636"/>
                <a:gd name="T95" fmla="*/ 2147483647 h 1500"/>
                <a:gd name="T96" fmla="*/ 2147483647 w 636"/>
                <a:gd name="T97" fmla="*/ 2147483647 h 1500"/>
                <a:gd name="T98" fmla="*/ 2147483647 w 636"/>
                <a:gd name="T99" fmla="*/ 2147483647 h 1500"/>
                <a:gd name="T100" fmla="*/ 2147483647 w 636"/>
                <a:gd name="T101" fmla="*/ 2147483647 h 1500"/>
                <a:gd name="T102" fmla="*/ 2147483647 w 636"/>
                <a:gd name="T103" fmla="*/ 2147483647 h 1500"/>
                <a:gd name="T104" fmla="*/ 2147483647 w 636"/>
                <a:gd name="T105" fmla="*/ 2147483647 h 1500"/>
                <a:gd name="T106" fmla="*/ 2147483647 w 636"/>
                <a:gd name="T107" fmla="*/ 2147483647 h 1500"/>
                <a:gd name="T108" fmla="*/ 2147483647 w 636"/>
                <a:gd name="T109" fmla="*/ 2147483647 h 15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36"/>
                <a:gd name="T166" fmla="*/ 0 h 1500"/>
                <a:gd name="T167" fmla="*/ 636 w 636"/>
                <a:gd name="T168" fmla="*/ 1500 h 15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36" h="1500">
                  <a:moveTo>
                    <a:pt x="0" y="588"/>
                  </a:moveTo>
                  <a:lnTo>
                    <a:pt x="18" y="588"/>
                  </a:lnTo>
                  <a:lnTo>
                    <a:pt x="12" y="630"/>
                  </a:lnTo>
                  <a:lnTo>
                    <a:pt x="18" y="630"/>
                  </a:lnTo>
                  <a:lnTo>
                    <a:pt x="24" y="636"/>
                  </a:lnTo>
                  <a:lnTo>
                    <a:pt x="42" y="642"/>
                  </a:lnTo>
                  <a:lnTo>
                    <a:pt x="54" y="648"/>
                  </a:lnTo>
                  <a:lnTo>
                    <a:pt x="72" y="666"/>
                  </a:lnTo>
                  <a:lnTo>
                    <a:pt x="84" y="690"/>
                  </a:lnTo>
                  <a:lnTo>
                    <a:pt x="90" y="696"/>
                  </a:lnTo>
                  <a:lnTo>
                    <a:pt x="90" y="702"/>
                  </a:lnTo>
                  <a:lnTo>
                    <a:pt x="126" y="696"/>
                  </a:lnTo>
                  <a:lnTo>
                    <a:pt x="102" y="738"/>
                  </a:lnTo>
                  <a:lnTo>
                    <a:pt x="108" y="738"/>
                  </a:lnTo>
                  <a:lnTo>
                    <a:pt x="114" y="744"/>
                  </a:lnTo>
                  <a:lnTo>
                    <a:pt x="126" y="744"/>
                  </a:lnTo>
                  <a:lnTo>
                    <a:pt x="144" y="750"/>
                  </a:lnTo>
                  <a:lnTo>
                    <a:pt x="156" y="762"/>
                  </a:lnTo>
                  <a:lnTo>
                    <a:pt x="168" y="768"/>
                  </a:lnTo>
                  <a:lnTo>
                    <a:pt x="174" y="780"/>
                  </a:lnTo>
                  <a:lnTo>
                    <a:pt x="186" y="792"/>
                  </a:lnTo>
                  <a:lnTo>
                    <a:pt x="192" y="804"/>
                  </a:lnTo>
                  <a:lnTo>
                    <a:pt x="192" y="822"/>
                  </a:lnTo>
                  <a:lnTo>
                    <a:pt x="198" y="834"/>
                  </a:lnTo>
                  <a:lnTo>
                    <a:pt x="198" y="840"/>
                  </a:lnTo>
                  <a:lnTo>
                    <a:pt x="204" y="846"/>
                  </a:lnTo>
                  <a:lnTo>
                    <a:pt x="210" y="858"/>
                  </a:lnTo>
                  <a:lnTo>
                    <a:pt x="222" y="870"/>
                  </a:lnTo>
                  <a:lnTo>
                    <a:pt x="210" y="888"/>
                  </a:lnTo>
                  <a:lnTo>
                    <a:pt x="216" y="978"/>
                  </a:lnTo>
                  <a:lnTo>
                    <a:pt x="204" y="990"/>
                  </a:lnTo>
                  <a:lnTo>
                    <a:pt x="204" y="1002"/>
                  </a:lnTo>
                  <a:lnTo>
                    <a:pt x="222" y="1020"/>
                  </a:lnTo>
                  <a:lnTo>
                    <a:pt x="234" y="1020"/>
                  </a:lnTo>
                  <a:lnTo>
                    <a:pt x="246" y="1014"/>
                  </a:lnTo>
                  <a:lnTo>
                    <a:pt x="252" y="1008"/>
                  </a:lnTo>
                  <a:lnTo>
                    <a:pt x="258" y="1014"/>
                  </a:lnTo>
                  <a:lnTo>
                    <a:pt x="258" y="1020"/>
                  </a:lnTo>
                  <a:lnTo>
                    <a:pt x="276" y="1020"/>
                  </a:lnTo>
                  <a:lnTo>
                    <a:pt x="282" y="1014"/>
                  </a:lnTo>
                  <a:lnTo>
                    <a:pt x="294" y="1008"/>
                  </a:lnTo>
                  <a:lnTo>
                    <a:pt x="300" y="996"/>
                  </a:lnTo>
                  <a:lnTo>
                    <a:pt x="306" y="990"/>
                  </a:lnTo>
                  <a:lnTo>
                    <a:pt x="312" y="978"/>
                  </a:lnTo>
                  <a:lnTo>
                    <a:pt x="324" y="978"/>
                  </a:lnTo>
                  <a:lnTo>
                    <a:pt x="360" y="960"/>
                  </a:lnTo>
                  <a:lnTo>
                    <a:pt x="366" y="954"/>
                  </a:lnTo>
                  <a:lnTo>
                    <a:pt x="366" y="900"/>
                  </a:lnTo>
                  <a:lnTo>
                    <a:pt x="372" y="894"/>
                  </a:lnTo>
                  <a:lnTo>
                    <a:pt x="378" y="894"/>
                  </a:lnTo>
                  <a:lnTo>
                    <a:pt x="396" y="912"/>
                  </a:lnTo>
                  <a:lnTo>
                    <a:pt x="402" y="924"/>
                  </a:lnTo>
                  <a:lnTo>
                    <a:pt x="402" y="954"/>
                  </a:lnTo>
                  <a:lnTo>
                    <a:pt x="408" y="954"/>
                  </a:lnTo>
                  <a:lnTo>
                    <a:pt x="426" y="972"/>
                  </a:lnTo>
                  <a:lnTo>
                    <a:pt x="432" y="984"/>
                  </a:lnTo>
                  <a:lnTo>
                    <a:pt x="444" y="1014"/>
                  </a:lnTo>
                  <a:lnTo>
                    <a:pt x="450" y="1050"/>
                  </a:lnTo>
                  <a:lnTo>
                    <a:pt x="450" y="1074"/>
                  </a:lnTo>
                  <a:lnTo>
                    <a:pt x="456" y="1092"/>
                  </a:lnTo>
                  <a:lnTo>
                    <a:pt x="456" y="1128"/>
                  </a:lnTo>
                  <a:lnTo>
                    <a:pt x="462" y="1134"/>
                  </a:lnTo>
                  <a:lnTo>
                    <a:pt x="480" y="1170"/>
                  </a:lnTo>
                  <a:lnTo>
                    <a:pt x="486" y="1176"/>
                  </a:lnTo>
                  <a:lnTo>
                    <a:pt x="486" y="1182"/>
                  </a:lnTo>
                  <a:lnTo>
                    <a:pt x="528" y="1272"/>
                  </a:lnTo>
                  <a:lnTo>
                    <a:pt x="540" y="1320"/>
                  </a:lnTo>
                  <a:lnTo>
                    <a:pt x="522" y="1320"/>
                  </a:lnTo>
                  <a:lnTo>
                    <a:pt x="516" y="1326"/>
                  </a:lnTo>
                  <a:lnTo>
                    <a:pt x="516" y="1350"/>
                  </a:lnTo>
                  <a:lnTo>
                    <a:pt x="510" y="1362"/>
                  </a:lnTo>
                  <a:lnTo>
                    <a:pt x="510" y="1374"/>
                  </a:lnTo>
                  <a:lnTo>
                    <a:pt x="552" y="1362"/>
                  </a:lnTo>
                  <a:lnTo>
                    <a:pt x="540" y="1416"/>
                  </a:lnTo>
                  <a:lnTo>
                    <a:pt x="540" y="1428"/>
                  </a:lnTo>
                  <a:lnTo>
                    <a:pt x="534" y="1440"/>
                  </a:lnTo>
                  <a:lnTo>
                    <a:pt x="534" y="1464"/>
                  </a:lnTo>
                  <a:lnTo>
                    <a:pt x="540" y="1482"/>
                  </a:lnTo>
                  <a:lnTo>
                    <a:pt x="540" y="1488"/>
                  </a:lnTo>
                  <a:lnTo>
                    <a:pt x="546" y="1500"/>
                  </a:lnTo>
                  <a:lnTo>
                    <a:pt x="552" y="1488"/>
                  </a:lnTo>
                  <a:lnTo>
                    <a:pt x="558" y="1482"/>
                  </a:lnTo>
                  <a:lnTo>
                    <a:pt x="564" y="1470"/>
                  </a:lnTo>
                  <a:lnTo>
                    <a:pt x="564" y="1458"/>
                  </a:lnTo>
                  <a:lnTo>
                    <a:pt x="558" y="1452"/>
                  </a:lnTo>
                  <a:lnTo>
                    <a:pt x="558" y="1440"/>
                  </a:lnTo>
                  <a:lnTo>
                    <a:pt x="576" y="1422"/>
                  </a:lnTo>
                  <a:lnTo>
                    <a:pt x="594" y="1386"/>
                  </a:lnTo>
                  <a:lnTo>
                    <a:pt x="594" y="1368"/>
                  </a:lnTo>
                  <a:lnTo>
                    <a:pt x="600" y="1356"/>
                  </a:lnTo>
                  <a:lnTo>
                    <a:pt x="600" y="1326"/>
                  </a:lnTo>
                  <a:lnTo>
                    <a:pt x="594" y="1314"/>
                  </a:lnTo>
                  <a:lnTo>
                    <a:pt x="594" y="1290"/>
                  </a:lnTo>
                  <a:lnTo>
                    <a:pt x="570" y="1266"/>
                  </a:lnTo>
                  <a:lnTo>
                    <a:pt x="570" y="1242"/>
                  </a:lnTo>
                  <a:lnTo>
                    <a:pt x="564" y="1224"/>
                  </a:lnTo>
                  <a:lnTo>
                    <a:pt x="564" y="1194"/>
                  </a:lnTo>
                  <a:lnTo>
                    <a:pt x="558" y="1182"/>
                  </a:lnTo>
                  <a:lnTo>
                    <a:pt x="516" y="1140"/>
                  </a:lnTo>
                  <a:lnTo>
                    <a:pt x="510" y="1128"/>
                  </a:lnTo>
                  <a:lnTo>
                    <a:pt x="504" y="1122"/>
                  </a:lnTo>
                  <a:lnTo>
                    <a:pt x="498" y="1110"/>
                  </a:lnTo>
                  <a:lnTo>
                    <a:pt x="492" y="1104"/>
                  </a:lnTo>
                  <a:lnTo>
                    <a:pt x="492" y="1098"/>
                  </a:lnTo>
                  <a:lnTo>
                    <a:pt x="486" y="1092"/>
                  </a:lnTo>
                  <a:lnTo>
                    <a:pt x="504" y="1056"/>
                  </a:lnTo>
                  <a:lnTo>
                    <a:pt x="510" y="1050"/>
                  </a:lnTo>
                  <a:lnTo>
                    <a:pt x="516" y="1038"/>
                  </a:lnTo>
                  <a:lnTo>
                    <a:pt x="516" y="1014"/>
                  </a:lnTo>
                  <a:lnTo>
                    <a:pt x="510" y="1002"/>
                  </a:lnTo>
                  <a:lnTo>
                    <a:pt x="522" y="1002"/>
                  </a:lnTo>
                  <a:lnTo>
                    <a:pt x="528" y="996"/>
                  </a:lnTo>
                  <a:lnTo>
                    <a:pt x="528" y="978"/>
                  </a:lnTo>
                  <a:lnTo>
                    <a:pt x="522" y="972"/>
                  </a:lnTo>
                  <a:lnTo>
                    <a:pt x="516" y="978"/>
                  </a:lnTo>
                  <a:lnTo>
                    <a:pt x="510" y="978"/>
                  </a:lnTo>
                  <a:lnTo>
                    <a:pt x="504" y="972"/>
                  </a:lnTo>
                  <a:lnTo>
                    <a:pt x="498" y="960"/>
                  </a:lnTo>
                  <a:lnTo>
                    <a:pt x="498" y="942"/>
                  </a:lnTo>
                  <a:lnTo>
                    <a:pt x="504" y="942"/>
                  </a:lnTo>
                  <a:lnTo>
                    <a:pt x="504" y="936"/>
                  </a:lnTo>
                  <a:lnTo>
                    <a:pt x="498" y="930"/>
                  </a:lnTo>
                  <a:lnTo>
                    <a:pt x="486" y="924"/>
                  </a:lnTo>
                  <a:lnTo>
                    <a:pt x="474" y="912"/>
                  </a:lnTo>
                  <a:lnTo>
                    <a:pt x="462" y="906"/>
                  </a:lnTo>
                  <a:lnTo>
                    <a:pt x="444" y="888"/>
                  </a:lnTo>
                  <a:lnTo>
                    <a:pt x="438" y="876"/>
                  </a:lnTo>
                  <a:lnTo>
                    <a:pt x="438" y="870"/>
                  </a:lnTo>
                  <a:lnTo>
                    <a:pt x="432" y="870"/>
                  </a:lnTo>
                  <a:lnTo>
                    <a:pt x="438" y="846"/>
                  </a:lnTo>
                  <a:lnTo>
                    <a:pt x="426" y="840"/>
                  </a:lnTo>
                  <a:lnTo>
                    <a:pt x="402" y="816"/>
                  </a:lnTo>
                  <a:lnTo>
                    <a:pt x="402" y="810"/>
                  </a:lnTo>
                  <a:lnTo>
                    <a:pt x="426" y="810"/>
                  </a:lnTo>
                  <a:lnTo>
                    <a:pt x="426" y="792"/>
                  </a:lnTo>
                  <a:lnTo>
                    <a:pt x="408" y="774"/>
                  </a:lnTo>
                  <a:lnTo>
                    <a:pt x="408" y="768"/>
                  </a:lnTo>
                  <a:lnTo>
                    <a:pt x="414" y="762"/>
                  </a:lnTo>
                  <a:lnTo>
                    <a:pt x="420" y="762"/>
                  </a:lnTo>
                  <a:lnTo>
                    <a:pt x="426" y="756"/>
                  </a:lnTo>
                  <a:lnTo>
                    <a:pt x="426" y="708"/>
                  </a:lnTo>
                  <a:lnTo>
                    <a:pt x="456" y="708"/>
                  </a:lnTo>
                  <a:lnTo>
                    <a:pt x="468" y="714"/>
                  </a:lnTo>
                  <a:lnTo>
                    <a:pt x="480" y="714"/>
                  </a:lnTo>
                  <a:lnTo>
                    <a:pt x="486" y="708"/>
                  </a:lnTo>
                  <a:lnTo>
                    <a:pt x="492" y="696"/>
                  </a:lnTo>
                  <a:lnTo>
                    <a:pt x="498" y="690"/>
                  </a:lnTo>
                  <a:lnTo>
                    <a:pt x="498" y="684"/>
                  </a:lnTo>
                  <a:lnTo>
                    <a:pt x="522" y="684"/>
                  </a:lnTo>
                  <a:lnTo>
                    <a:pt x="528" y="660"/>
                  </a:lnTo>
                  <a:lnTo>
                    <a:pt x="534" y="660"/>
                  </a:lnTo>
                  <a:lnTo>
                    <a:pt x="540" y="654"/>
                  </a:lnTo>
                  <a:lnTo>
                    <a:pt x="564" y="654"/>
                  </a:lnTo>
                  <a:lnTo>
                    <a:pt x="564" y="642"/>
                  </a:lnTo>
                  <a:lnTo>
                    <a:pt x="582" y="624"/>
                  </a:lnTo>
                  <a:lnTo>
                    <a:pt x="594" y="624"/>
                  </a:lnTo>
                  <a:lnTo>
                    <a:pt x="600" y="618"/>
                  </a:lnTo>
                  <a:lnTo>
                    <a:pt x="594" y="612"/>
                  </a:lnTo>
                  <a:lnTo>
                    <a:pt x="600" y="600"/>
                  </a:lnTo>
                  <a:lnTo>
                    <a:pt x="600" y="588"/>
                  </a:lnTo>
                  <a:lnTo>
                    <a:pt x="636" y="570"/>
                  </a:lnTo>
                  <a:lnTo>
                    <a:pt x="636" y="552"/>
                  </a:lnTo>
                  <a:lnTo>
                    <a:pt x="630" y="546"/>
                  </a:lnTo>
                  <a:lnTo>
                    <a:pt x="618" y="546"/>
                  </a:lnTo>
                  <a:lnTo>
                    <a:pt x="600" y="564"/>
                  </a:lnTo>
                  <a:lnTo>
                    <a:pt x="600" y="570"/>
                  </a:lnTo>
                  <a:lnTo>
                    <a:pt x="558" y="570"/>
                  </a:lnTo>
                  <a:lnTo>
                    <a:pt x="558" y="552"/>
                  </a:lnTo>
                  <a:lnTo>
                    <a:pt x="546" y="552"/>
                  </a:lnTo>
                  <a:lnTo>
                    <a:pt x="534" y="522"/>
                  </a:lnTo>
                  <a:lnTo>
                    <a:pt x="480" y="516"/>
                  </a:lnTo>
                  <a:lnTo>
                    <a:pt x="486" y="504"/>
                  </a:lnTo>
                  <a:lnTo>
                    <a:pt x="486" y="498"/>
                  </a:lnTo>
                  <a:lnTo>
                    <a:pt x="492" y="492"/>
                  </a:lnTo>
                  <a:lnTo>
                    <a:pt x="492" y="480"/>
                  </a:lnTo>
                  <a:lnTo>
                    <a:pt x="480" y="468"/>
                  </a:lnTo>
                  <a:lnTo>
                    <a:pt x="486" y="462"/>
                  </a:lnTo>
                  <a:lnTo>
                    <a:pt x="498" y="462"/>
                  </a:lnTo>
                  <a:lnTo>
                    <a:pt x="504" y="456"/>
                  </a:lnTo>
                  <a:lnTo>
                    <a:pt x="504" y="450"/>
                  </a:lnTo>
                  <a:lnTo>
                    <a:pt x="498" y="444"/>
                  </a:lnTo>
                  <a:lnTo>
                    <a:pt x="486" y="438"/>
                  </a:lnTo>
                  <a:lnTo>
                    <a:pt x="456" y="438"/>
                  </a:lnTo>
                  <a:lnTo>
                    <a:pt x="444" y="396"/>
                  </a:lnTo>
                  <a:lnTo>
                    <a:pt x="420" y="378"/>
                  </a:lnTo>
                  <a:lnTo>
                    <a:pt x="450" y="354"/>
                  </a:lnTo>
                  <a:lnTo>
                    <a:pt x="390" y="354"/>
                  </a:lnTo>
                  <a:lnTo>
                    <a:pt x="384" y="360"/>
                  </a:lnTo>
                  <a:lnTo>
                    <a:pt x="372" y="360"/>
                  </a:lnTo>
                  <a:lnTo>
                    <a:pt x="366" y="366"/>
                  </a:lnTo>
                  <a:lnTo>
                    <a:pt x="354" y="372"/>
                  </a:lnTo>
                  <a:lnTo>
                    <a:pt x="366" y="354"/>
                  </a:lnTo>
                  <a:lnTo>
                    <a:pt x="360" y="342"/>
                  </a:lnTo>
                  <a:lnTo>
                    <a:pt x="342" y="324"/>
                  </a:lnTo>
                  <a:lnTo>
                    <a:pt x="342" y="306"/>
                  </a:lnTo>
                  <a:lnTo>
                    <a:pt x="354" y="306"/>
                  </a:lnTo>
                  <a:lnTo>
                    <a:pt x="348" y="276"/>
                  </a:lnTo>
                  <a:lnTo>
                    <a:pt x="360" y="276"/>
                  </a:lnTo>
                  <a:lnTo>
                    <a:pt x="366" y="270"/>
                  </a:lnTo>
                  <a:lnTo>
                    <a:pt x="366" y="234"/>
                  </a:lnTo>
                  <a:lnTo>
                    <a:pt x="372" y="240"/>
                  </a:lnTo>
                  <a:lnTo>
                    <a:pt x="384" y="240"/>
                  </a:lnTo>
                  <a:lnTo>
                    <a:pt x="390" y="234"/>
                  </a:lnTo>
                  <a:lnTo>
                    <a:pt x="396" y="222"/>
                  </a:lnTo>
                  <a:lnTo>
                    <a:pt x="396" y="216"/>
                  </a:lnTo>
                  <a:lnTo>
                    <a:pt x="378" y="198"/>
                  </a:lnTo>
                  <a:lnTo>
                    <a:pt x="390" y="198"/>
                  </a:lnTo>
                  <a:lnTo>
                    <a:pt x="396" y="192"/>
                  </a:lnTo>
                  <a:lnTo>
                    <a:pt x="408" y="192"/>
                  </a:lnTo>
                  <a:lnTo>
                    <a:pt x="396" y="132"/>
                  </a:lnTo>
                  <a:lnTo>
                    <a:pt x="384" y="108"/>
                  </a:lnTo>
                  <a:lnTo>
                    <a:pt x="384" y="78"/>
                  </a:lnTo>
                  <a:lnTo>
                    <a:pt x="378" y="72"/>
                  </a:lnTo>
                  <a:lnTo>
                    <a:pt x="342" y="72"/>
                  </a:lnTo>
                  <a:lnTo>
                    <a:pt x="342" y="66"/>
                  </a:lnTo>
                  <a:lnTo>
                    <a:pt x="336" y="60"/>
                  </a:lnTo>
                  <a:lnTo>
                    <a:pt x="318" y="24"/>
                  </a:lnTo>
                  <a:lnTo>
                    <a:pt x="306" y="18"/>
                  </a:lnTo>
                  <a:lnTo>
                    <a:pt x="300" y="6"/>
                  </a:lnTo>
                  <a:lnTo>
                    <a:pt x="294" y="0"/>
                  </a:lnTo>
                  <a:lnTo>
                    <a:pt x="288" y="0"/>
                  </a:lnTo>
                  <a:lnTo>
                    <a:pt x="282" y="18"/>
                  </a:lnTo>
                  <a:lnTo>
                    <a:pt x="282" y="48"/>
                  </a:lnTo>
                  <a:lnTo>
                    <a:pt x="276" y="48"/>
                  </a:lnTo>
                  <a:lnTo>
                    <a:pt x="270" y="54"/>
                  </a:lnTo>
                  <a:lnTo>
                    <a:pt x="258" y="60"/>
                  </a:lnTo>
                  <a:lnTo>
                    <a:pt x="246" y="72"/>
                  </a:lnTo>
                  <a:lnTo>
                    <a:pt x="252" y="84"/>
                  </a:lnTo>
                  <a:lnTo>
                    <a:pt x="258" y="90"/>
                  </a:lnTo>
                  <a:lnTo>
                    <a:pt x="270" y="96"/>
                  </a:lnTo>
                  <a:lnTo>
                    <a:pt x="276" y="102"/>
                  </a:lnTo>
                  <a:lnTo>
                    <a:pt x="276" y="108"/>
                  </a:lnTo>
                  <a:lnTo>
                    <a:pt x="258" y="108"/>
                  </a:lnTo>
                  <a:lnTo>
                    <a:pt x="252" y="102"/>
                  </a:lnTo>
                  <a:lnTo>
                    <a:pt x="216" y="102"/>
                  </a:lnTo>
                  <a:lnTo>
                    <a:pt x="204" y="108"/>
                  </a:lnTo>
                  <a:lnTo>
                    <a:pt x="198" y="108"/>
                  </a:lnTo>
                  <a:lnTo>
                    <a:pt x="198" y="126"/>
                  </a:lnTo>
                  <a:lnTo>
                    <a:pt x="186" y="138"/>
                  </a:lnTo>
                  <a:lnTo>
                    <a:pt x="174" y="144"/>
                  </a:lnTo>
                  <a:lnTo>
                    <a:pt x="162" y="144"/>
                  </a:lnTo>
                  <a:lnTo>
                    <a:pt x="156" y="150"/>
                  </a:lnTo>
                  <a:lnTo>
                    <a:pt x="150" y="150"/>
                  </a:lnTo>
                  <a:lnTo>
                    <a:pt x="150" y="174"/>
                  </a:lnTo>
                  <a:lnTo>
                    <a:pt x="156" y="180"/>
                  </a:lnTo>
                  <a:lnTo>
                    <a:pt x="156" y="186"/>
                  </a:lnTo>
                  <a:lnTo>
                    <a:pt x="162" y="192"/>
                  </a:lnTo>
                  <a:lnTo>
                    <a:pt x="162" y="204"/>
                  </a:lnTo>
                  <a:lnTo>
                    <a:pt x="144" y="234"/>
                  </a:lnTo>
                  <a:lnTo>
                    <a:pt x="138" y="240"/>
                  </a:lnTo>
                  <a:lnTo>
                    <a:pt x="126" y="246"/>
                  </a:lnTo>
                  <a:lnTo>
                    <a:pt x="126" y="264"/>
                  </a:lnTo>
                  <a:lnTo>
                    <a:pt x="132" y="276"/>
                  </a:lnTo>
                  <a:lnTo>
                    <a:pt x="138" y="282"/>
                  </a:lnTo>
                  <a:lnTo>
                    <a:pt x="120" y="336"/>
                  </a:lnTo>
                  <a:lnTo>
                    <a:pt x="120" y="372"/>
                  </a:lnTo>
                  <a:lnTo>
                    <a:pt x="108" y="372"/>
                  </a:lnTo>
                  <a:lnTo>
                    <a:pt x="96" y="366"/>
                  </a:lnTo>
                  <a:lnTo>
                    <a:pt x="42" y="366"/>
                  </a:lnTo>
                  <a:lnTo>
                    <a:pt x="48" y="366"/>
                  </a:lnTo>
                  <a:lnTo>
                    <a:pt x="66" y="384"/>
                  </a:lnTo>
                  <a:lnTo>
                    <a:pt x="72" y="432"/>
                  </a:lnTo>
                  <a:lnTo>
                    <a:pt x="66" y="432"/>
                  </a:lnTo>
                  <a:lnTo>
                    <a:pt x="48" y="450"/>
                  </a:lnTo>
                  <a:lnTo>
                    <a:pt x="54" y="462"/>
                  </a:lnTo>
                  <a:lnTo>
                    <a:pt x="54" y="486"/>
                  </a:lnTo>
                  <a:lnTo>
                    <a:pt x="72" y="504"/>
                  </a:lnTo>
                  <a:lnTo>
                    <a:pt x="72" y="516"/>
                  </a:lnTo>
                  <a:lnTo>
                    <a:pt x="60" y="516"/>
                  </a:lnTo>
                  <a:lnTo>
                    <a:pt x="54" y="510"/>
                  </a:lnTo>
                  <a:lnTo>
                    <a:pt x="48" y="510"/>
                  </a:lnTo>
                  <a:lnTo>
                    <a:pt x="48" y="534"/>
                  </a:lnTo>
                  <a:lnTo>
                    <a:pt x="30" y="516"/>
                  </a:lnTo>
                  <a:lnTo>
                    <a:pt x="42" y="576"/>
                  </a:lnTo>
                  <a:lnTo>
                    <a:pt x="6" y="570"/>
                  </a:lnTo>
                  <a:lnTo>
                    <a:pt x="6" y="576"/>
                  </a:lnTo>
                  <a:lnTo>
                    <a:pt x="0" y="588"/>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68" name="Mozambique">
              <a:extLst>
                <a:ext uri="{FF2B5EF4-FFF2-40B4-BE49-F238E27FC236}">
                  <a16:creationId xmlns:a16="http://schemas.microsoft.com/office/drawing/2014/main" id="{25FC0CE8-5FBA-4149-AE90-73C2E2183A97}"/>
                </a:ext>
              </a:extLst>
            </p:cNvPr>
            <p:cNvSpPr>
              <a:spLocks/>
            </p:cNvSpPr>
            <p:nvPr/>
          </p:nvSpPr>
          <p:spPr bwMode="gray">
            <a:xfrm>
              <a:off x="5070475" y="4418013"/>
              <a:ext cx="307975" cy="538163"/>
            </a:xfrm>
            <a:custGeom>
              <a:avLst/>
              <a:gdLst>
                <a:gd name="T0" fmla="*/ 2147483647 w 762"/>
                <a:gd name="T1" fmla="*/ 2147483647 h 1338"/>
                <a:gd name="T2" fmla="*/ 2147483647 w 762"/>
                <a:gd name="T3" fmla="*/ 2147483647 h 1338"/>
                <a:gd name="T4" fmla="*/ 2147483647 w 762"/>
                <a:gd name="T5" fmla="*/ 2147483647 h 1338"/>
                <a:gd name="T6" fmla="*/ 2147483647 w 762"/>
                <a:gd name="T7" fmla="*/ 2147483647 h 1338"/>
                <a:gd name="T8" fmla="*/ 2147483647 w 762"/>
                <a:gd name="T9" fmla="*/ 2147483647 h 1338"/>
                <a:gd name="T10" fmla="*/ 2147483647 w 762"/>
                <a:gd name="T11" fmla="*/ 2147483647 h 1338"/>
                <a:gd name="T12" fmla="*/ 2147483647 w 762"/>
                <a:gd name="T13" fmla="*/ 2147483647 h 1338"/>
                <a:gd name="T14" fmla="*/ 2147483647 w 762"/>
                <a:gd name="T15" fmla="*/ 2147483647 h 1338"/>
                <a:gd name="T16" fmla="*/ 2147483647 w 762"/>
                <a:gd name="T17" fmla="*/ 2147483647 h 1338"/>
                <a:gd name="T18" fmla="*/ 2147483647 w 762"/>
                <a:gd name="T19" fmla="*/ 2147483647 h 1338"/>
                <a:gd name="T20" fmla="*/ 2147483647 w 762"/>
                <a:gd name="T21" fmla="*/ 2147483647 h 1338"/>
                <a:gd name="T22" fmla="*/ 2147483647 w 762"/>
                <a:gd name="T23" fmla="*/ 2147483647 h 1338"/>
                <a:gd name="T24" fmla="*/ 2147483647 w 762"/>
                <a:gd name="T25" fmla="*/ 2147483647 h 1338"/>
                <a:gd name="T26" fmla="*/ 2147483647 w 762"/>
                <a:gd name="T27" fmla="*/ 2147483647 h 1338"/>
                <a:gd name="T28" fmla="*/ 2147483647 w 762"/>
                <a:gd name="T29" fmla="*/ 2147483647 h 1338"/>
                <a:gd name="T30" fmla="*/ 2147483647 w 762"/>
                <a:gd name="T31" fmla="*/ 2147483647 h 1338"/>
                <a:gd name="T32" fmla="*/ 2147483647 w 762"/>
                <a:gd name="T33" fmla="*/ 2147483647 h 1338"/>
                <a:gd name="T34" fmla="*/ 2147483647 w 762"/>
                <a:gd name="T35" fmla="*/ 2147483647 h 1338"/>
                <a:gd name="T36" fmla="*/ 2147483647 w 762"/>
                <a:gd name="T37" fmla="*/ 2147483647 h 1338"/>
                <a:gd name="T38" fmla="*/ 2147483647 w 762"/>
                <a:gd name="T39" fmla="*/ 2147483647 h 1338"/>
                <a:gd name="T40" fmla="*/ 2147483647 w 762"/>
                <a:gd name="T41" fmla="*/ 2147483647 h 1338"/>
                <a:gd name="T42" fmla="*/ 2147483647 w 762"/>
                <a:gd name="T43" fmla="*/ 2147483647 h 1338"/>
                <a:gd name="T44" fmla="*/ 2147483647 w 762"/>
                <a:gd name="T45" fmla="*/ 2147483647 h 1338"/>
                <a:gd name="T46" fmla="*/ 2147483647 w 762"/>
                <a:gd name="T47" fmla="*/ 2147483647 h 1338"/>
                <a:gd name="T48" fmla="*/ 2147483647 w 762"/>
                <a:gd name="T49" fmla="*/ 2147483647 h 1338"/>
                <a:gd name="T50" fmla="*/ 2147483647 w 762"/>
                <a:gd name="T51" fmla="*/ 2147483647 h 1338"/>
                <a:gd name="T52" fmla="*/ 2147483647 w 762"/>
                <a:gd name="T53" fmla="*/ 2147483647 h 1338"/>
                <a:gd name="T54" fmla="*/ 2147483647 w 762"/>
                <a:gd name="T55" fmla="*/ 2147483647 h 1338"/>
                <a:gd name="T56" fmla="*/ 0 w 762"/>
                <a:gd name="T57" fmla="*/ 2147483647 h 1338"/>
                <a:gd name="T58" fmla="*/ 2147483647 w 762"/>
                <a:gd name="T59" fmla="*/ 2147483647 h 1338"/>
                <a:gd name="T60" fmla="*/ 2147483647 w 762"/>
                <a:gd name="T61" fmla="*/ 2147483647 h 1338"/>
                <a:gd name="T62" fmla="*/ 2147483647 w 762"/>
                <a:gd name="T63" fmla="*/ 2147483647 h 1338"/>
                <a:gd name="T64" fmla="*/ 2147483647 w 762"/>
                <a:gd name="T65" fmla="*/ 2147483647 h 1338"/>
                <a:gd name="T66" fmla="*/ 2147483647 w 762"/>
                <a:gd name="T67" fmla="*/ 2147483647 h 1338"/>
                <a:gd name="T68" fmla="*/ 2147483647 w 762"/>
                <a:gd name="T69" fmla="*/ 2147483647 h 1338"/>
                <a:gd name="T70" fmla="*/ 2147483647 w 762"/>
                <a:gd name="T71" fmla="*/ 2147483647 h 1338"/>
                <a:gd name="T72" fmla="*/ 2147483647 w 762"/>
                <a:gd name="T73" fmla="*/ 2147483647 h 1338"/>
                <a:gd name="T74" fmla="*/ 2147483647 w 762"/>
                <a:gd name="T75" fmla="*/ 2147483647 h 1338"/>
                <a:gd name="T76" fmla="*/ 2147483647 w 762"/>
                <a:gd name="T77" fmla="*/ 2147483647 h 1338"/>
                <a:gd name="T78" fmla="*/ 2147483647 w 762"/>
                <a:gd name="T79" fmla="*/ 2147483647 h 1338"/>
                <a:gd name="T80" fmla="*/ 2147483647 w 762"/>
                <a:gd name="T81" fmla="*/ 2147483647 h 1338"/>
                <a:gd name="T82" fmla="*/ 2147483647 w 762"/>
                <a:gd name="T83" fmla="*/ 2147483647 h 1338"/>
                <a:gd name="T84" fmla="*/ 2147483647 w 762"/>
                <a:gd name="T85" fmla="*/ 2147483647 h 1338"/>
                <a:gd name="T86" fmla="*/ 2147483647 w 762"/>
                <a:gd name="T87" fmla="*/ 2147483647 h 1338"/>
                <a:gd name="T88" fmla="*/ 2147483647 w 762"/>
                <a:gd name="T89" fmla="*/ 2147483647 h 1338"/>
                <a:gd name="T90" fmla="*/ 2147483647 w 762"/>
                <a:gd name="T91" fmla="*/ 2147483647 h 1338"/>
                <a:gd name="T92" fmla="*/ 2147483647 w 762"/>
                <a:gd name="T93" fmla="*/ 2147483647 h 1338"/>
                <a:gd name="T94" fmla="*/ 2147483647 w 762"/>
                <a:gd name="T95" fmla="*/ 2147483647 h 1338"/>
                <a:gd name="T96" fmla="*/ 2147483647 w 762"/>
                <a:gd name="T97" fmla="*/ 2147483647 h 1338"/>
                <a:gd name="T98" fmla="*/ 2147483647 w 762"/>
                <a:gd name="T99" fmla="*/ 2147483647 h 1338"/>
                <a:gd name="T100" fmla="*/ 2147483647 w 762"/>
                <a:gd name="T101" fmla="*/ 2147483647 h 1338"/>
                <a:gd name="T102" fmla="*/ 2147483647 w 762"/>
                <a:gd name="T103" fmla="*/ 2147483647 h 1338"/>
                <a:gd name="T104" fmla="*/ 2147483647 w 762"/>
                <a:gd name="T105" fmla="*/ 2147483647 h 1338"/>
                <a:gd name="T106" fmla="*/ 2147483647 w 762"/>
                <a:gd name="T107" fmla="*/ 2147483647 h 1338"/>
                <a:gd name="T108" fmla="*/ 2147483647 w 762"/>
                <a:gd name="T109" fmla="*/ 2147483647 h 1338"/>
                <a:gd name="T110" fmla="*/ 2147483647 w 762"/>
                <a:gd name="T111" fmla="*/ 2147483647 h 1338"/>
                <a:gd name="T112" fmla="*/ 2147483647 w 762"/>
                <a:gd name="T113" fmla="*/ 2147483647 h 1338"/>
                <a:gd name="T114" fmla="*/ 2147483647 w 762"/>
                <a:gd name="T115" fmla="*/ 2147483647 h 1338"/>
                <a:gd name="T116" fmla="*/ 2147483647 w 762"/>
                <a:gd name="T117" fmla="*/ 2147483647 h 1338"/>
                <a:gd name="T118" fmla="*/ 2147483647 w 762"/>
                <a:gd name="T119" fmla="*/ 2147483647 h 1338"/>
                <a:gd name="T120" fmla="*/ 2147483647 w 762"/>
                <a:gd name="T121" fmla="*/ 2147483647 h 1338"/>
                <a:gd name="T122" fmla="*/ 2147483647 w 762"/>
                <a:gd name="T123" fmla="*/ 2147483647 h 13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2"/>
                <a:gd name="T187" fmla="*/ 0 h 1338"/>
                <a:gd name="T188" fmla="*/ 762 w 762"/>
                <a:gd name="T189" fmla="*/ 1338 h 13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2" h="1338">
                  <a:moveTo>
                    <a:pt x="762" y="342"/>
                  </a:moveTo>
                  <a:lnTo>
                    <a:pt x="762" y="324"/>
                  </a:lnTo>
                  <a:lnTo>
                    <a:pt x="756" y="318"/>
                  </a:lnTo>
                  <a:lnTo>
                    <a:pt x="744" y="318"/>
                  </a:lnTo>
                  <a:lnTo>
                    <a:pt x="744" y="258"/>
                  </a:lnTo>
                  <a:lnTo>
                    <a:pt x="732" y="246"/>
                  </a:lnTo>
                  <a:lnTo>
                    <a:pt x="750" y="234"/>
                  </a:lnTo>
                  <a:lnTo>
                    <a:pt x="738" y="186"/>
                  </a:lnTo>
                  <a:lnTo>
                    <a:pt x="750" y="156"/>
                  </a:lnTo>
                  <a:lnTo>
                    <a:pt x="738" y="120"/>
                  </a:lnTo>
                  <a:lnTo>
                    <a:pt x="738" y="108"/>
                  </a:lnTo>
                  <a:lnTo>
                    <a:pt x="750" y="72"/>
                  </a:lnTo>
                  <a:lnTo>
                    <a:pt x="756" y="42"/>
                  </a:lnTo>
                  <a:lnTo>
                    <a:pt x="756" y="12"/>
                  </a:lnTo>
                  <a:lnTo>
                    <a:pt x="744" y="0"/>
                  </a:lnTo>
                  <a:lnTo>
                    <a:pt x="666" y="54"/>
                  </a:lnTo>
                  <a:lnTo>
                    <a:pt x="636" y="60"/>
                  </a:lnTo>
                  <a:lnTo>
                    <a:pt x="630" y="60"/>
                  </a:lnTo>
                  <a:lnTo>
                    <a:pt x="618" y="72"/>
                  </a:lnTo>
                  <a:lnTo>
                    <a:pt x="606" y="78"/>
                  </a:lnTo>
                  <a:lnTo>
                    <a:pt x="594" y="78"/>
                  </a:lnTo>
                  <a:lnTo>
                    <a:pt x="594" y="72"/>
                  </a:lnTo>
                  <a:lnTo>
                    <a:pt x="588" y="66"/>
                  </a:lnTo>
                  <a:lnTo>
                    <a:pt x="564" y="66"/>
                  </a:lnTo>
                  <a:lnTo>
                    <a:pt x="558" y="72"/>
                  </a:lnTo>
                  <a:lnTo>
                    <a:pt x="552" y="84"/>
                  </a:lnTo>
                  <a:lnTo>
                    <a:pt x="540" y="90"/>
                  </a:lnTo>
                  <a:lnTo>
                    <a:pt x="528" y="102"/>
                  </a:lnTo>
                  <a:lnTo>
                    <a:pt x="510" y="102"/>
                  </a:lnTo>
                  <a:lnTo>
                    <a:pt x="498" y="96"/>
                  </a:lnTo>
                  <a:lnTo>
                    <a:pt x="492" y="90"/>
                  </a:lnTo>
                  <a:lnTo>
                    <a:pt x="486" y="90"/>
                  </a:lnTo>
                  <a:lnTo>
                    <a:pt x="468" y="108"/>
                  </a:lnTo>
                  <a:lnTo>
                    <a:pt x="456" y="108"/>
                  </a:lnTo>
                  <a:lnTo>
                    <a:pt x="450" y="102"/>
                  </a:lnTo>
                  <a:lnTo>
                    <a:pt x="438" y="96"/>
                  </a:lnTo>
                  <a:lnTo>
                    <a:pt x="432" y="84"/>
                  </a:lnTo>
                  <a:lnTo>
                    <a:pt x="420" y="78"/>
                  </a:lnTo>
                  <a:lnTo>
                    <a:pt x="408" y="78"/>
                  </a:lnTo>
                  <a:lnTo>
                    <a:pt x="396" y="90"/>
                  </a:lnTo>
                  <a:lnTo>
                    <a:pt x="390" y="90"/>
                  </a:lnTo>
                  <a:lnTo>
                    <a:pt x="384" y="96"/>
                  </a:lnTo>
                  <a:lnTo>
                    <a:pt x="354" y="96"/>
                  </a:lnTo>
                  <a:lnTo>
                    <a:pt x="354" y="114"/>
                  </a:lnTo>
                  <a:lnTo>
                    <a:pt x="330" y="138"/>
                  </a:lnTo>
                  <a:lnTo>
                    <a:pt x="330" y="150"/>
                  </a:lnTo>
                  <a:lnTo>
                    <a:pt x="342" y="162"/>
                  </a:lnTo>
                  <a:lnTo>
                    <a:pt x="348" y="174"/>
                  </a:lnTo>
                  <a:lnTo>
                    <a:pt x="348" y="204"/>
                  </a:lnTo>
                  <a:lnTo>
                    <a:pt x="342" y="216"/>
                  </a:lnTo>
                  <a:lnTo>
                    <a:pt x="336" y="234"/>
                  </a:lnTo>
                  <a:lnTo>
                    <a:pt x="336" y="246"/>
                  </a:lnTo>
                  <a:lnTo>
                    <a:pt x="342" y="246"/>
                  </a:lnTo>
                  <a:lnTo>
                    <a:pt x="342" y="252"/>
                  </a:lnTo>
                  <a:lnTo>
                    <a:pt x="348" y="252"/>
                  </a:lnTo>
                  <a:lnTo>
                    <a:pt x="372" y="276"/>
                  </a:lnTo>
                  <a:lnTo>
                    <a:pt x="384" y="300"/>
                  </a:lnTo>
                  <a:lnTo>
                    <a:pt x="390" y="306"/>
                  </a:lnTo>
                  <a:lnTo>
                    <a:pt x="396" y="318"/>
                  </a:lnTo>
                  <a:lnTo>
                    <a:pt x="408" y="336"/>
                  </a:lnTo>
                  <a:lnTo>
                    <a:pt x="420" y="348"/>
                  </a:lnTo>
                  <a:lnTo>
                    <a:pt x="420" y="366"/>
                  </a:lnTo>
                  <a:lnTo>
                    <a:pt x="414" y="372"/>
                  </a:lnTo>
                  <a:lnTo>
                    <a:pt x="408" y="384"/>
                  </a:lnTo>
                  <a:lnTo>
                    <a:pt x="402" y="390"/>
                  </a:lnTo>
                  <a:lnTo>
                    <a:pt x="402" y="450"/>
                  </a:lnTo>
                  <a:lnTo>
                    <a:pt x="396" y="456"/>
                  </a:lnTo>
                  <a:lnTo>
                    <a:pt x="372" y="456"/>
                  </a:lnTo>
                  <a:lnTo>
                    <a:pt x="360" y="462"/>
                  </a:lnTo>
                  <a:lnTo>
                    <a:pt x="354" y="474"/>
                  </a:lnTo>
                  <a:lnTo>
                    <a:pt x="354" y="492"/>
                  </a:lnTo>
                  <a:lnTo>
                    <a:pt x="360" y="492"/>
                  </a:lnTo>
                  <a:lnTo>
                    <a:pt x="366" y="498"/>
                  </a:lnTo>
                  <a:lnTo>
                    <a:pt x="366" y="528"/>
                  </a:lnTo>
                  <a:lnTo>
                    <a:pt x="354" y="534"/>
                  </a:lnTo>
                  <a:lnTo>
                    <a:pt x="348" y="540"/>
                  </a:lnTo>
                  <a:lnTo>
                    <a:pt x="342" y="534"/>
                  </a:lnTo>
                  <a:lnTo>
                    <a:pt x="342" y="522"/>
                  </a:lnTo>
                  <a:lnTo>
                    <a:pt x="348" y="516"/>
                  </a:lnTo>
                  <a:lnTo>
                    <a:pt x="348" y="504"/>
                  </a:lnTo>
                  <a:lnTo>
                    <a:pt x="336" y="498"/>
                  </a:lnTo>
                  <a:lnTo>
                    <a:pt x="330" y="492"/>
                  </a:lnTo>
                  <a:lnTo>
                    <a:pt x="318" y="486"/>
                  </a:lnTo>
                  <a:lnTo>
                    <a:pt x="312" y="480"/>
                  </a:lnTo>
                  <a:lnTo>
                    <a:pt x="300" y="474"/>
                  </a:lnTo>
                  <a:lnTo>
                    <a:pt x="300" y="444"/>
                  </a:lnTo>
                  <a:lnTo>
                    <a:pt x="288" y="444"/>
                  </a:lnTo>
                  <a:lnTo>
                    <a:pt x="288" y="438"/>
                  </a:lnTo>
                  <a:lnTo>
                    <a:pt x="294" y="432"/>
                  </a:lnTo>
                  <a:lnTo>
                    <a:pt x="306" y="426"/>
                  </a:lnTo>
                  <a:lnTo>
                    <a:pt x="312" y="420"/>
                  </a:lnTo>
                  <a:lnTo>
                    <a:pt x="300" y="402"/>
                  </a:lnTo>
                  <a:lnTo>
                    <a:pt x="312" y="396"/>
                  </a:lnTo>
                  <a:lnTo>
                    <a:pt x="318" y="366"/>
                  </a:lnTo>
                  <a:lnTo>
                    <a:pt x="312" y="366"/>
                  </a:lnTo>
                  <a:lnTo>
                    <a:pt x="312" y="330"/>
                  </a:lnTo>
                  <a:lnTo>
                    <a:pt x="306" y="324"/>
                  </a:lnTo>
                  <a:lnTo>
                    <a:pt x="288" y="324"/>
                  </a:lnTo>
                  <a:lnTo>
                    <a:pt x="282" y="330"/>
                  </a:lnTo>
                  <a:lnTo>
                    <a:pt x="252" y="330"/>
                  </a:lnTo>
                  <a:lnTo>
                    <a:pt x="222" y="282"/>
                  </a:lnTo>
                  <a:lnTo>
                    <a:pt x="216" y="282"/>
                  </a:lnTo>
                  <a:lnTo>
                    <a:pt x="210" y="288"/>
                  </a:lnTo>
                  <a:lnTo>
                    <a:pt x="192" y="294"/>
                  </a:lnTo>
                  <a:lnTo>
                    <a:pt x="180" y="300"/>
                  </a:lnTo>
                  <a:lnTo>
                    <a:pt x="162" y="312"/>
                  </a:lnTo>
                  <a:lnTo>
                    <a:pt x="138" y="324"/>
                  </a:lnTo>
                  <a:lnTo>
                    <a:pt x="132" y="324"/>
                  </a:lnTo>
                  <a:lnTo>
                    <a:pt x="120" y="330"/>
                  </a:lnTo>
                  <a:lnTo>
                    <a:pt x="102" y="336"/>
                  </a:lnTo>
                  <a:lnTo>
                    <a:pt x="84" y="336"/>
                  </a:lnTo>
                  <a:lnTo>
                    <a:pt x="72" y="342"/>
                  </a:lnTo>
                  <a:lnTo>
                    <a:pt x="60" y="342"/>
                  </a:lnTo>
                  <a:lnTo>
                    <a:pt x="42" y="360"/>
                  </a:lnTo>
                  <a:lnTo>
                    <a:pt x="12" y="360"/>
                  </a:lnTo>
                  <a:lnTo>
                    <a:pt x="0" y="372"/>
                  </a:lnTo>
                  <a:lnTo>
                    <a:pt x="18" y="390"/>
                  </a:lnTo>
                  <a:lnTo>
                    <a:pt x="24" y="444"/>
                  </a:lnTo>
                  <a:lnTo>
                    <a:pt x="84" y="444"/>
                  </a:lnTo>
                  <a:lnTo>
                    <a:pt x="96" y="462"/>
                  </a:lnTo>
                  <a:lnTo>
                    <a:pt x="114" y="462"/>
                  </a:lnTo>
                  <a:lnTo>
                    <a:pt x="132" y="486"/>
                  </a:lnTo>
                  <a:lnTo>
                    <a:pt x="138" y="486"/>
                  </a:lnTo>
                  <a:lnTo>
                    <a:pt x="150" y="480"/>
                  </a:lnTo>
                  <a:lnTo>
                    <a:pt x="162" y="480"/>
                  </a:lnTo>
                  <a:lnTo>
                    <a:pt x="180" y="498"/>
                  </a:lnTo>
                  <a:lnTo>
                    <a:pt x="192" y="498"/>
                  </a:lnTo>
                  <a:lnTo>
                    <a:pt x="204" y="510"/>
                  </a:lnTo>
                  <a:lnTo>
                    <a:pt x="204" y="516"/>
                  </a:lnTo>
                  <a:lnTo>
                    <a:pt x="198" y="528"/>
                  </a:lnTo>
                  <a:lnTo>
                    <a:pt x="192" y="534"/>
                  </a:lnTo>
                  <a:lnTo>
                    <a:pt x="204" y="552"/>
                  </a:lnTo>
                  <a:lnTo>
                    <a:pt x="192" y="564"/>
                  </a:lnTo>
                  <a:lnTo>
                    <a:pt x="204" y="576"/>
                  </a:lnTo>
                  <a:lnTo>
                    <a:pt x="198" y="582"/>
                  </a:lnTo>
                  <a:lnTo>
                    <a:pt x="198" y="588"/>
                  </a:lnTo>
                  <a:lnTo>
                    <a:pt x="192" y="594"/>
                  </a:lnTo>
                  <a:lnTo>
                    <a:pt x="192" y="606"/>
                  </a:lnTo>
                  <a:lnTo>
                    <a:pt x="204" y="630"/>
                  </a:lnTo>
                  <a:lnTo>
                    <a:pt x="204" y="642"/>
                  </a:lnTo>
                  <a:lnTo>
                    <a:pt x="198" y="648"/>
                  </a:lnTo>
                  <a:lnTo>
                    <a:pt x="198" y="654"/>
                  </a:lnTo>
                  <a:lnTo>
                    <a:pt x="192" y="654"/>
                  </a:lnTo>
                  <a:lnTo>
                    <a:pt x="192" y="666"/>
                  </a:lnTo>
                  <a:lnTo>
                    <a:pt x="174" y="678"/>
                  </a:lnTo>
                  <a:lnTo>
                    <a:pt x="192" y="702"/>
                  </a:lnTo>
                  <a:lnTo>
                    <a:pt x="174" y="720"/>
                  </a:lnTo>
                  <a:lnTo>
                    <a:pt x="174" y="732"/>
                  </a:lnTo>
                  <a:lnTo>
                    <a:pt x="198" y="756"/>
                  </a:lnTo>
                  <a:lnTo>
                    <a:pt x="198" y="762"/>
                  </a:lnTo>
                  <a:lnTo>
                    <a:pt x="192" y="774"/>
                  </a:lnTo>
                  <a:lnTo>
                    <a:pt x="180" y="786"/>
                  </a:lnTo>
                  <a:lnTo>
                    <a:pt x="180" y="798"/>
                  </a:lnTo>
                  <a:lnTo>
                    <a:pt x="168" y="810"/>
                  </a:lnTo>
                  <a:lnTo>
                    <a:pt x="156" y="816"/>
                  </a:lnTo>
                  <a:lnTo>
                    <a:pt x="156" y="846"/>
                  </a:lnTo>
                  <a:lnTo>
                    <a:pt x="144" y="858"/>
                  </a:lnTo>
                  <a:lnTo>
                    <a:pt x="156" y="876"/>
                  </a:lnTo>
                  <a:lnTo>
                    <a:pt x="138" y="882"/>
                  </a:lnTo>
                  <a:lnTo>
                    <a:pt x="72" y="966"/>
                  </a:lnTo>
                  <a:lnTo>
                    <a:pt x="72" y="996"/>
                  </a:lnTo>
                  <a:lnTo>
                    <a:pt x="78" y="1014"/>
                  </a:lnTo>
                  <a:lnTo>
                    <a:pt x="78" y="1032"/>
                  </a:lnTo>
                  <a:lnTo>
                    <a:pt x="84" y="1044"/>
                  </a:lnTo>
                  <a:lnTo>
                    <a:pt x="84" y="1062"/>
                  </a:lnTo>
                  <a:lnTo>
                    <a:pt x="114" y="1122"/>
                  </a:lnTo>
                  <a:lnTo>
                    <a:pt x="114" y="1212"/>
                  </a:lnTo>
                  <a:lnTo>
                    <a:pt x="90" y="1248"/>
                  </a:lnTo>
                  <a:lnTo>
                    <a:pt x="114" y="1248"/>
                  </a:lnTo>
                  <a:lnTo>
                    <a:pt x="108" y="1260"/>
                  </a:lnTo>
                  <a:lnTo>
                    <a:pt x="108" y="1284"/>
                  </a:lnTo>
                  <a:lnTo>
                    <a:pt x="114" y="1290"/>
                  </a:lnTo>
                  <a:lnTo>
                    <a:pt x="120" y="1290"/>
                  </a:lnTo>
                  <a:lnTo>
                    <a:pt x="126" y="1314"/>
                  </a:lnTo>
                  <a:lnTo>
                    <a:pt x="144" y="1314"/>
                  </a:lnTo>
                  <a:lnTo>
                    <a:pt x="156" y="1326"/>
                  </a:lnTo>
                  <a:lnTo>
                    <a:pt x="162" y="1338"/>
                  </a:lnTo>
                  <a:lnTo>
                    <a:pt x="168" y="1320"/>
                  </a:lnTo>
                  <a:lnTo>
                    <a:pt x="168" y="1284"/>
                  </a:lnTo>
                  <a:lnTo>
                    <a:pt x="162" y="1272"/>
                  </a:lnTo>
                  <a:lnTo>
                    <a:pt x="156" y="1266"/>
                  </a:lnTo>
                  <a:lnTo>
                    <a:pt x="150" y="1266"/>
                  </a:lnTo>
                  <a:lnTo>
                    <a:pt x="150" y="1242"/>
                  </a:lnTo>
                  <a:lnTo>
                    <a:pt x="162" y="1230"/>
                  </a:lnTo>
                  <a:lnTo>
                    <a:pt x="222" y="1188"/>
                  </a:lnTo>
                  <a:lnTo>
                    <a:pt x="276" y="1158"/>
                  </a:lnTo>
                  <a:lnTo>
                    <a:pt x="294" y="1146"/>
                  </a:lnTo>
                  <a:lnTo>
                    <a:pt x="312" y="1140"/>
                  </a:lnTo>
                  <a:lnTo>
                    <a:pt x="330" y="1128"/>
                  </a:lnTo>
                  <a:lnTo>
                    <a:pt x="342" y="1122"/>
                  </a:lnTo>
                  <a:lnTo>
                    <a:pt x="360" y="1104"/>
                  </a:lnTo>
                  <a:lnTo>
                    <a:pt x="360" y="1080"/>
                  </a:lnTo>
                  <a:lnTo>
                    <a:pt x="354" y="1080"/>
                  </a:lnTo>
                  <a:lnTo>
                    <a:pt x="354" y="1086"/>
                  </a:lnTo>
                  <a:lnTo>
                    <a:pt x="348" y="1080"/>
                  </a:lnTo>
                  <a:lnTo>
                    <a:pt x="342" y="1080"/>
                  </a:lnTo>
                  <a:lnTo>
                    <a:pt x="342" y="1068"/>
                  </a:lnTo>
                  <a:lnTo>
                    <a:pt x="366" y="1020"/>
                  </a:lnTo>
                  <a:lnTo>
                    <a:pt x="366" y="990"/>
                  </a:lnTo>
                  <a:lnTo>
                    <a:pt x="360" y="984"/>
                  </a:lnTo>
                  <a:lnTo>
                    <a:pt x="360" y="978"/>
                  </a:lnTo>
                  <a:lnTo>
                    <a:pt x="372" y="948"/>
                  </a:lnTo>
                  <a:lnTo>
                    <a:pt x="366" y="942"/>
                  </a:lnTo>
                  <a:lnTo>
                    <a:pt x="348" y="960"/>
                  </a:lnTo>
                  <a:lnTo>
                    <a:pt x="354" y="918"/>
                  </a:lnTo>
                  <a:lnTo>
                    <a:pt x="348" y="906"/>
                  </a:lnTo>
                  <a:lnTo>
                    <a:pt x="336" y="900"/>
                  </a:lnTo>
                  <a:lnTo>
                    <a:pt x="330" y="888"/>
                  </a:lnTo>
                  <a:lnTo>
                    <a:pt x="330" y="870"/>
                  </a:lnTo>
                  <a:lnTo>
                    <a:pt x="336" y="858"/>
                  </a:lnTo>
                  <a:lnTo>
                    <a:pt x="336" y="834"/>
                  </a:lnTo>
                  <a:lnTo>
                    <a:pt x="324" y="822"/>
                  </a:lnTo>
                  <a:lnTo>
                    <a:pt x="318" y="822"/>
                  </a:lnTo>
                  <a:lnTo>
                    <a:pt x="312" y="816"/>
                  </a:lnTo>
                  <a:lnTo>
                    <a:pt x="312" y="792"/>
                  </a:lnTo>
                  <a:lnTo>
                    <a:pt x="318" y="780"/>
                  </a:lnTo>
                  <a:lnTo>
                    <a:pt x="324" y="762"/>
                  </a:lnTo>
                  <a:lnTo>
                    <a:pt x="336" y="750"/>
                  </a:lnTo>
                  <a:lnTo>
                    <a:pt x="372" y="732"/>
                  </a:lnTo>
                  <a:lnTo>
                    <a:pt x="378" y="726"/>
                  </a:lnTo>
                  <a:lnTo>
                    <a:pt x="378" y="714"/>
                  </a:lnTo>
                  <a:lnTo>
                    <a:pt x="390" y="690"/>
                  </a:lnTo>
                  <a:lnTo>
                    <a:pt x="396" y="684"/>
                  </a:lnTo>
                  <a:lnTo>
                    <a:pt x="402" y="684"/>
                  </a:lnTo>
                  <a:lnTo>
                    <a:pt x="414" y="678"/>
                  </a:lnTo>
                  <a:lnTo>
                    <a:pt x="420" y="678"/>
                  </a:lnTo>
                  <a:lnTo>
                    <a:pt x="426" y="672"/>
                  </a:lnTo>
                  <a:lnTo>
                    <a:pt x="450" y="660"/>
                  </a:lnTo>
                  <a:lnTo>
                    <a:pt x="462" y="648"/>
                  </a:lnTo>
                  <a:lnTo>
                    <a:pt x="474" y="612"/>
                  </a:lnTo>
                  <a:lnTo>
                    <a:pt x="498" y="576"/>
                  </a:lnTo>
                  <a:lnTo>
                    <a:pt x="522" y="564"/>
                  </a:lnTo>
                  <a:lnTo>
                    <a:pt x="558" y="552"/>
                  </a:lnTo>
                  <a:lnTo>
                    <a:pt x="600" y="534"/>
                  </a:lnTo>
                  <a:lnTo>
                    <a:pt x="624" y="522"/>
                  </a:lnTo>
                  <a:lnTo>
                    <a:pt x="630" y="516"/>
                  </a:lnTo>
                  <a:lnTo>
                    <a:pt x="666" y="498"/>
                  </a:lnTo>
                  <a:lnTo>
                    <a:pt x="672" y="492"/>
                  </a:lnTo>
                  <a:lnTo>
                    <a:pt x="684" y="486"/>
                  </a:lnTo>
                  <a:lnTo>
                    <a:pt x="684" y="474"/>
                  </a:lnTo>
                  <a:lnTo>
                    <a:pt x="714" y="444"/>
                  </a:lnTo>
                  <a:lnTo>
                    <a:pt x="714" y="432"/>
                  </a:lnTo>
                  <a:lnTo>
                    <a:pt x="720" y="420"/>
                  </a:lnTo>
                  <a:lnTo>
                    <a:pt x="732" y="414"/>
                  </a:lnTo>
                  <a:lnTo>
                    <a:pt x="738" y="402"/>
                  </a:lnTo>
                  <a:lnTo>
                    <a:pt x="744" y="396"/>
                  </a:lnTo>
                  <a:lnTo>
                    <a:pt x="744" y="378"/>
                  </a:lnTo>
                  <a:lnTo>
                    <a:pt x="750" y="372"/>
                  </a:lnTo>
                  <a:lnTo>
                    <a:pt x="762" y="348"/>
                  </a:lnTo>
                  <a:lnTo>
                    <a:pt x="762" y="34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69" name="Morocco">
              <a:extLst>
                <a:ext uri="{FF2B5EF4-FFF2-40B4-BE49-F238E27FC236}">
                  <a16:creationId xmlns:a16="http://schemas.microsoft.com/office/drawing/2014/main" id="{24006E4A-0F0F-C399-96EB-8097B2F03C15}"/>
                </a:ext>
              </a:extLst>
            </p:cNvPr>
            <p:cNvSpPr>
              <a:spLocks/>
            </p:cNvSpPr>
            <p:nvPr/>
          </p:nvSpPr>
          <p:spPr bwMode="gray">
            <a:xfrm>
              <a:off x="3857625" y="2914651"/>
              <a:ext cx="341312" cy="266700"/>
            </a:xfrm>
            <a:custGeom>
              <a:avLst/>
              <a:gdLst>
                <a:gd name="T0" fmla="*/ 2147483647 w 846"/>
                <a:gd name="T1" fmla="*/ 2147483647 h 660"/>
                <a:gd name="T2" fmla="*/ 2147483647 w 846"/>
                <a:gd name="T3" fmla="*/ 2147483647 h 660"/>
                <a:gd name="T4" fmla="*/ 2147483647 w 846"/>
                <a:gd name="T5" fmla="*/ 2147483647 h 660"/>
                <a:gd name="T6" fmla="*/ 2147483647 w 846"/>
                <a:gd name="T7" fmla="*/ 2147483647 h 660"/>
                <a:gd name="T8" fmla="*/ 2147483647 w 846"/>
                <a:gd name="T9" fmla="*/ 2147483647 h 660"/>
                <a:gd name="T10" fmla="*/ 2147483647 w 846"/>
                <a:gd name="T11" fmla="*/ 2147483647 h 660"/>
                <a:gd name="T12" fmla="*/ 2147483647 w 846"/>
                <a:gd name="T13" fmla="*/ 2147483647 h 660"/>
                <a:gd name="T14" fmla="*/ 2147483647 w 846"/>
                <a:gd name="T15" fmla="*/ 2147483647 h 660"/>
                <a:gd name="T16" fmla="*/ 2147483647 w 846"/>
                <a:gd name="T17" fmla="*/ 2147483647 h 660"/>
                <a:gd name="T18" fmla="*/ 2147483647 w 846"/>
                <a:gd name="T19" fmla="*/ 0 h 660"/>
                <a:gd name="T20" fmla="*/ 2147483647 w 846"/>
                <a:gd name="T21" fmla="*/ 2147483647 h 660"/>
                <a:gd name="T22" fmla="*/ 2147483647 w 846"/>
                <a:gd name="T23" fmla="*/ 2147483647 h 660"/>
                <a:gd name="T24" fmla="*/ 2147483647 w 846"/>
                <a:gd name="T25" fmla="*/ 2147483647 h 660"/>
                <a:gd name="T26" fmla="*/ 2147483647 w 846"/>
                <a:gd name="T27" fmla="*/ 2147483647 h 660"/>
                <a:gd name="T28" fmla="*/ 2147483647 w 846"/>
                <a:gd name="T29" fmla="*/ 2147483647 h 660"/>
                <a:gd name="T30" fmla="*/ 2147483647 w 846"/>
                <a:gd name="T31" fmla="*/ 2147483647 h 660"/>
                <a:gd name="T32" fmla="*/ 2147483647 w 846"/>
                <a:gd name="T33" fmla="*/ 2147483647 h 660"/>
                <a:gd name="T34" fmla="*/ 2147483647 w 846"/>
                <a:gd name="T35" fmla="*/ 2147483647 h 660"/>
                <a:gd name="T36" fmla="*/ 2147483647 w 846"/>
                <a:gd name="T37" fmla="*/ 2147483647 h 660"/>
                <a:gd name="T38" fmla="*/ 2147483647 w 846"/>
                <a:gd name="T39" fmla="*/ 2147483647 h 660"/>
                <a:gd name="T40" fmla="*/ 2147483647 w 846"/>
                <a:gd name="T41" fmla="*/ 2147483647 h 660"/>
                <a:gd name="T42" fmla="*/ 2147483647 w 846"/>
                <a:gd name="T43" fmla="*/ 2147483647 h 660"/>
                <a:gd name="T44" fmla="*/ 2147483647 w 846"/>
                <a:gd name="T45" fmla="*/ 2147483647 h 660"/>
                <a:gd name="T46" fmla="*/ 2147483647 w 846"/>
                <a:gd name="T47" fmla="*/ 2147483647 h 660"/>
                <a:gd name="T48" fmla="*/ 2147483647 w 846"/>
                <a:gd name="T49" fmla="*/ 2147483647 h 660"/>
                <a:gd name="T50" fmla="*/ 2147483647 w 846"/>
                <a:gd name="T51" fmla="*/ 2147483647 h 660"/>
                <a:gd name="T52" fmla="*/ 2147483647 w 846"/>
                <a:gd name="T53" fmla="*/ 2147483647 h 660"/>
                <a:gd name="T54" fmla="*/ 2147483647 w 846"/>
                <a:gd name="T55" fmla="*/ 2147483647 h 660"/>
                <a:gd name="T56" fmla="*/ 2147483647 w 846"/>
                <a:gd name="T57" fmla="*/ 2147483647 h 660"/>
                <a:gd name="T58" fmla="*/ 2147483647 w 846"/>
                <a:gd name="T59" fmla="*/ 2147483647 h 660"/>
                <a:gd name="T60" fmla="*/ 2147483647 w 846"/>
                <a:gd name="T61" fmla="*/ 2147483647 h 660"/>
                <a:gd name="T62" fmla="*/ 2147483647 w 846"/>
                <a:gd name="T63" fmla="*/ 2147483647 h 660"/>
                <a:gd name="T64" fmla="*/ 2147483647 w 846"/>
                <a:gd name="T65" fmla="*/ 2147483647 h 660"/>
                <a:gd name="T66" fmla="*/ 2147483647 w 846"/>
                <a:gd name="T67" fmla="*/ 2147483647 h 660"/>
                <a:gd name="T68" fmla="*/ 2147483647 w 846"/>
                <a:gd name="T69" fmla="*/ 2147483647 h 660"/>
                <a:gd name="T70" fmla="*/ 2147483647 w 846"/>
                <a:gd name="T71" fmla="*/ 2147483647 h 660"/>
                <a:gd name="T72" fmla="*/ 2147483647 w 846"/>
                <a:gd name="T73" fmla="*/ 2147483647 h 660"/>
                <a:gd name="T74" fmla="*/ 2147483647 w 846"/>
                <a:gd name="T75" fmla="*/ 2147483647 h 660"/>
                <a:gd name="T76" fmla="*/ 2147483647 w 846"/>
                <a:gd name="T77" fmla="*/ 2147483647 h 660"/>
                <a:gd name="T78" fmla="*/ 2147483647 w 846"/>
                <a:gd name="T79" fmla="*/ 2147483647 h 660"/>
                <a:gd name="T80" fmla="*/ 2147483647 w 846"/>
                <a:gd name="T81" fmla="*/ 2147483647 h 660"/>
                <a:gd name="T82" fmla="*/ 2147483647 w 846"/>
                <a:gd name="T83" fmla="*/ 2147483647 h 660"/>
                <a:gd name="T84" fmla="*/ 2147483647 w 846"/>
                <a:gd name="T85" fmla="*/ 2147483647 h 660"/>
                <a:gd name="T86" fmla="*/ 2147483647 w 846"/>
                <a:gd name="T87" fmla="*/ 2147483647 h 660"/>
                <a:gd name="T88" fmla="*/ 2147483647 w 846"/>
                <a:gd name="T89" fmla="*/ 2147483647 h 6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46"/>
                <a:gd name="T136" fmla="*/ 0 h 660"/>
                <a:gd name="T137" fmla="*/ 846 w 846"/>
                <a:gd name="T138" fmla="*/ 660 h 66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46" h="660">
                  <a:moveTo>
                    <a:pt x="822" y="246"/>
                  </a:moveTo>
                  <a:lnTo>
                    <a:pt x="822" y="216"/>
                  </a:lnTo>
                  <a:lnTo>
                    <a:pt x="804" y="216"/>
                  </a:lnTo>
                  <a:lnTo>
                    <a:pt x="816" y="186"/>
                  </a:lnTo>
                  <a:lnTo>
                    <a:pt x="804" y="168"/>
                  </a:lnTo>
                  <a:lnTo>
                    <a:pt x="810" y="102"/>
                  </a:lnTo>
                  <a:lnTo>
                    <a:pt x="798" y="102"/>
                  </a:lnTo>
                  <a:lnTo>
                    <a:pt x="798" y="90"/>
                  </a:lnTo>
                  <a:lnTo>
                    <a:pt x="804" y="84"/>
                  </a:lnTo>
                  <a:lnTo>
                    <a:pt x="792" y="78"/>
                  </a:lnTo>
                  <a:lnTo>
                    <a:pt x="786" y="66"/>
                  </a:lnTo>
                  <a:lnTo>
                    <a:pt x="780" y="60"/>
                  </a:lnTo>
                  <a:lnTo>
                    <a:pt x="744" y="42"/>
                  </a:lnTo>
                  <a:lnTo>
                    <a:pt x="720" y="42"/>
                  </a:lnTo>
                  <a:lnTo>
                    <a:pt x="708" y="48"/>
                  </a:lnTo>
                  <a:lnTo>
                    <a:pt x="702" y="54"/>
                  </a:lnTo>
                  <a:lnTo>
                    <a:pt x="696" y="54"/>
                  </a:lnTo>
                  <a:lnTo>
                    <a:pt x="690" y="48"/>
                  </a:lnTo>
                  <a:lnTo>
                    <a:pt x="678" y="48"/>
                  </a:lnTo>
                  <a:lnTo>
                    <a:pt x="666" y="42"/>
                  </a:lnTo>
                  <a:lnTo>
                    <a:pt x="654" y="42"/>
                  </a:lnTo>
                  <a:lnTo>
                    <a:pt x="642" y="48"/>
                  </a:lnTo>
                  <a:lnTo>
                    <a:pt x="636" y="54"/>
                  </a:lnTo>
                  <a:lnTo>
                    <a:pt x="624" y="54"/>
                  </a:lnTo>
                  <a:lnTo>
                    <a:pt x="588" y="36"/>
                  </a:lnTo>
                  <a:lnTo>
                    <a:pt x="570" y="18"/>
                  </a:lnTo>
                  <a:lnTo>
                    <a:pt x="564" y="6"/>
                  </a:lnTo>
                  <a:lnTo>
                    <a:pt x="558" y="6"/>
                  </a:lnTo>
                  <a:lnTo>
                    <a:pt x="552" y="0"/>
                  </a:lnTo>
                  <a:lnTo>
                    <a:pt x="528" y="0"/>
                  </a:lnTo>
                  <a:lnTo>
                    <a:pt x="528" y="6"/>
                  </a:lnTo>
                  <a:lnTo>
                    <a:pt x="522" y="12"/>
                  </a:lnTo>
                  <a:lnTo>
                    <a:pt x="522" y="30"/>
                  </a:lnTo>
                  <a:lnTo>
                    <a:pt x="516" y="48"/>
                  </a:lnTo>
                  <a:lnTo>
                    <a:pt x="498" y="84"/>
                  </a:lnTo>
                  <a:lnTo>
                    <a:pt x="492" y="102"/>
                  </a:lnTo>
                  <a:lnTo>
                    <a:pt x="468" y="138"/>
                  </a:lnTo>
                  <a:lnTo>
                    <a:pt x="462" y="150"/>
                  </a:lnTo>
                  <a:lnTo>
                    <a:pt x="450" y="162"/>
                  </a:lnTo>
                  <a:lnTo>
                    <a:pt x="438" y="168"/>
                  </a:lnTo>
                  <a:lnTo>
                    <a:pt x="420" y="168"/>
                  </a:lnTo>
                  <a:lnTo>
                    <a:pt x="408" y="174"/>
                  </a:lnTo>
                  <a:lnTo>
                    <a:pt x="402" y="174"/>
                  </a:lnTo>
                  <a:lnTo>
                    <a:pt x="396" y="180"/>
                  </a:lnTo>
                  <a:lnTo>
                    <a:pt x="384" y="186"/>
                  </a:lnTo>
                  <a:lnTo>
                    <a:pt x="378" y="198"/>
                  </a:lnTo>
                  <a:lnTo>
                    <a:pt x="360" y="192"/>
                  </a:lnTo>
                  <a:lnTo>
                    <a:pt x="330" y="204"/>
                  </a:lnTo>
                  <a:lnTo>
                    <a:pt x="330" y="210"/>
                  </a:lnTo>
                  <a:lnTo>
                    <a:pt x="324" y="216"/>
                  </a:lnTo>
                  <a:lnTo>
                    <a:pt x="324" y="228"/>
                  </a:lnTo>
                  <a:lnTo>
                    <a:pt x="318" y="240"/>
                  </a:lnTo>
                  <a:lnTo>
                    <a:pt x="312" y="240"/>
                  </a:lnTo>
                  <a:lnTo>
                    <a:pt x="288" y="264"/>
                  </a:lnTo>
                  <a:lnTo>
                    <a:pt x="288" y="288"/>
                  </a:lnTo>
                  <a:lnTo>
                    <a:pt x="276" y="312"/>
                  </a:lnTo>
                  <a:lnTo>
                    <a:pt x="264" y="324"/>
                  </a:lnTo>
                  <a:lnTo>
                    <a:pt x="258" y="336"/>
                  </a:lnTo>
                  <a:lnTo>
                    <a:pt x="246" y="354"/>
                  </a:lnTo>
                  <a:lnTo>
                    <a:pt x="246" y="402"/>
                  </a:lnTo>
                  <a:lnTo>
                    <a:pt x="240" y="408"/>
                  </a:lnTo>
                  <a:lnTo>
                    <a:pt x="234" y="408"/>
                  </a:lnTo>
                  <a:lnTo>
                    <a:pt x="234" y="414"/>
                  </a:lnTo>
                  <a:lnTo>
                    <a:pt x="240" y="420"/>
                  </a:lnTo>
                  <a:lnTo>
                    <a:pt x="252" y="420"/>
                  </a:lnTo>
                  <a:lnTo>
                    <a:pt x="252" y="474"/>
                  </a:lnTo>
                  <a:lnTo>
                    <a:pt x="240" y="474"/>
                  </a:lnTo>
                  <a:lnTo>
                    <a:pt x="228" y="480"/>
                  </a:lnTo>
                  <a:lnTo>
                    <a:pt x="192" y="540"/>
                  </a:lnTo>
                  <a:lnTo>
                    <a:pt x="180" y="552"/>
                  </a:lnTo>
                  <a:lnTo>
                    <a:pt x="168" y="552"/>
                  </a:lnTo>
                  <a:lnTo>
                    <a:pt x="162" y="558"/>
                  </a:lnTo>
                  <a:lnTo>
                    <a:pt x="150" y="564"/>
                  </a:lnTo>
                  <a:lnTo>
                    <a:pt x="144" y="576"/>
                  </a:lnTo>
                  <a:lnTo>
                    <a:pt x="132" y="588"/>
                  </a:lnTo>
                  <a:lnTo>
                    <a:pt x="126" y="600"/>
                  </a:lnTo>
                  <a:lnTo>
                    <a:pt x="120" y="606"/>
                  </a:lnTo>
                  <a:lnTo>
                    <a:pt x="84" y="624"/>
                  </a:lnTo>
                  <a:lnTo>
                    <a:pt x="66" y="624"/>
                  </a:lnTo>
                  <a:lnTo>
                    <a:pt x="54" y="630"/>
                  </a:lnTo>
                  <a:lnTo>
                    <a:pt x="48" y="630"/>
                  </a:lnTo>
                  <a:lnTo>
                    <a:pt x="42" y="636"/>
                  </a:lnTo>
                  <a:lnTo>
                    <a:pt x="12" y="636"/>
                  </a:lnTo>
                  <a:lnTo>
                    <a:pt x="6" y="642"/>
                  </a:lnTo>
                  <a:lnTo>
                    <a:pt x="6" y="654"/>
                  </a:lnTo>
                  <a:lnTo>
                    <a:pt x="0" y="660"/>
                  </a:lnTo>
                  <a:lnTo>
                    <a:pt x="312" y="660"/>
                  </a:lnTo>
                  <a:lnTo>
                    <a:pt x="312" y="600"/>
                  </a:lnTo>
                  <a:lnTo>
                    <a:pt x="318" y="570"/>
                  </a:lnTo>
                  <a:lnTo>
                    <a:pt x="330" y="564"/>
                  </a:lnTo>
                  <a:lnTo>
                    <a:pt x="336" y="558"/>
                  </a:lnTo>
                  <a:lnTo>
                    <a:pt x="348" y="552"/>
                  </a:lnTo>
                  <a:lnTo>
                    <a:pt x="378" y="522"/>
                  </a:lnTo>
                  <a:lnTo>
                    <a:pt x="378" y="516"/>
                  </a:lnTo>
                  <a:lnTo>
                    <a:pt x="396" y="516"/>
                  </a:lnTo>
                  <a:lnTo>
                    <a:pt x="426" y="498"/>
                  </a:lnTo>
                  <a:lnTo>
                    <a:pt x="438" y="504"/>
                  </a:lnTo>
                  <a:lnTo>
                    <a:pt x="444" y="510"/>
                  </a:lnTo>
                  <a:lnTo>
                    <a:pt x="456" y="510"/>
                  </a:lnTo>
                  <a:lnTo>
                    <a:pt x="462" y="498"/>
                  </a:lnTo>
                  <a:lnTo>
                    <a:pt x="462" y="492"/>
                  </a:lnTo>
                  <a:lnTo>
                    <a:pt x="486" y="486"/>
                  </a:lnTo>
                  <a:lnTo>
                    <a:pt x="492" y="474"/>
                  </a:lnTo>
                  <a:lnTo>
                    <a:pt x="504" y="474"/>
                  </a:lnTo>
                  <a:lnTo>
                    <a:pt x="516" y="480"/>
                  </a:lnTo>
                  <a:lnTo>
                    <a:pt x="540" y="480"/>
                  </a:lnTo>
                  <a:lnTo>
                    <a:pt x="552" y="468"/>
                  </a:lnTo>
                  <a:lnTo>
                    <a:pt x="564" y="444"/>
                  </a:lnTo>
                  <a:lnTo>
                    <a:pt x="570" y="438"/>
                  </a:lnTo>
                  <a:lnTo>
                    <a:pt x="576" y="426"/>
                  </a:lnTo>
                  <a:lnTo>
                    <a:pt x="618" y="426"/>
                  </a:lnTo>
                  <a:lnTo>
                    <a:pt x="624" y="420"/>
                  </a:lnTo>
                  <a:lnTo>
                    <a:pt x="636" y="414"/>
                  </a:lnTo>
                  <a:lnTo>
                    <a:pt x="648" y="402"/>
                  </a:lnTo>
                  <a:lnTo>
                    <a:pt x="648" y="396"/>
                  </a:lnTo>
                  <a:lnTo>
                    <a:pt x="672" y="384"/>
                  </a:lnTo>
                  <a:lnTo>
                    <a:pt x="660" y="366"/>
                  </a:lnTo>
                  <a:lnTo>
                    <a:pt x="654" y="354"/>
                  </a:lnTo>
                  <a:lnTo>
                    <a:pt x="648" y="348"/>
                  </a:lnTo>
                  <a:lnTo>
                    <a:pt x="648" y="336"/>
                  </a:lnTo>
                  <a:lnTo>
                    <a:pt x="654" y="330"/>
                  </a:lnTo>
                  <a:lnTo>
                    <a:pt x="678" y="330"/>
                  </a:lnTo>
                  <a:lnTo>
                    <a:pt x="690" y="324"/>
                  </a:lnTo>
                  <a:lnTo>
                    <a:pt x="714" y="324"/>
                  </a:lnTo>
                  <a:lnTo>
                    <a:pt x="714" y="312"/>
                  </a:lnTo>
                  <a:lnTo>
                    <a:pt x="720" y="306"/>
                  </a:lnTo>
                  <a:lnTo>
                    <a:pt x="720" y="300"/>
                  </a:lnTo>
                  <a:lnTo>
                    <a:pt x="732" y="300"/>
                  </a:lnTo>
                  <a:lnTo>
                    <a:pt x="738" y="306"/>
                  </a:lnTo>
                  <a:lnTo>
                    <a:pt x="744" y="300"/>
                  </a:lnTo>
                  <a:lnTo>
                    <a:pt x="744" y="294"/>
                  </a:lnTo>
                  <a:lnTo>
                    <a:pt x="762" y="294"/>
                  </a:lnTo>
                  <a:lnTo>
                    <a:pt x="774" y="300"/>
                  </a:lnTo>
                  <a:lnTo>
                    <a:pt x="828" y="294"/>
                  </a:lnTo>
                  <a:lnTo>
                    <a:pt x="828" y="282"/>
                  </a:lnTo>
                  <a:lnTo>
                    <a:pt x="846" y="264"/>
                  </a:lnTo>
                  <a:lnTo>
                    <a:pt x="822" y="24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70" name="Montenegro">
              <a:extLst>
                <a:ext uri="{FF2B5EF4-FFF2-40B4-BE49-F238E27FC236}">
                  <a16:creationId xmlns:a16="http://schemas.microsoft.com/office/drawing/2014/main" id="{1014A257-EDCD-D83A-DE96-6E7022D4A309}"/>
                </a:ext>
              </a:extLst>
            </p:cNvPr>
            <p:cNvSpPr>
              <a:spLocks/>
            </p:cNvSpPr>
            <p:nvPr/>
          </p:nvSpPr>
          <p:spPr bwMode="gray">
            <a:xfrm>
              <a:off x="4718050" y="2665413"/>
              <a:ext cx="46037" cy="53975"/>
            </a:xfrm>
            <a:custGeom>
              <a:avLst/>
              <a:gdLst>
                <a:gd name="T0" fmla="*/ 2147483647 w 114"/>
                <a:gd name="T1" fmla="*/ 2147483647 h 138"/>
                <a:gd name="T2" fmla="*/ 2147483647 w 114"/>
                <a:gd name="T3" fmla="*/ 2147483647 h 138"/>
                <a:gd name="T4" fmla="*/ 2147483647 w 114"/>
                <a:gd name="T5" fmla="*/ 2147483647 h 138"/>
                <a:gd name="T6" fmla="*/ 2147483647 w 114"/>
                <a:gd name="T7" fmla="*/ 2147483647 h 138"/>
                <a:gd name="T8" fmla="*/ 2147483647 w 114"/>
                <a:gd name="T9" fmla="*/ 2147483647 h 138"/>
                <a:gd name="T10" fmla="*/ 2147483647 w 114"/>
                <a:gd name="T11" fmla="*/ 2147483647 h 138"/>
                <a:gd name="T12" fmla="*/ 2147483647 w 114"/>
                <a:gd name="T13" fmla="*/ 0 h 138"/>
                <a:gd name="T14" fmla="*/ 2147483647 w 114"/>
                <a:gd name="T15" fmla="*/ 0 h 138"/>
                <a:gd name="T16" fmla="*/ 2147483647 w 114"/>
                <a:gd name="T17" fmla="*/ 2147483647 h 138"/>
                <a:gd name="T18" fmla="*/ 2147483647 w 114"/>
                <a:gd name="T19" fmla="*/ 2147483647 h 138"/>
                <a:gd name="T20" fmla="*/ 2147483647 w 114"/>
                <a:gd name="T21" fmla="*/ 2147483647 h 138"/>
                <a:gd name="T22" fmla="*/ 2147483647 w 114"/>
                <a:gd name="T23" fmla="*/ 2147483647 h 138"/>
                <a:gd name="T24" fmla="*/ 2147483647 w 114"/>
                <a:gd name="T25" fmla="*/ 2147483647 h 138"/>
                <a:gd name="T26" fmla="*/ 2147483647 w 114"/>
                <a:gd name="T27" fmla="*/ 2147483647 h 138"/>
                <a:gd name="T28" fmla="*/ 0 w 114"/>
                <a:gd name="T29" fmla="*/ 2147483647 h 138"/>
                <a:gd name="T30" fmla="*/ 0 w 114"/>
                <a:gd name="T31" fmla="*/ 2147483647 h 138"/>
                <a:gd name="T32" fmla="*/ 2147483647 w 114"/>
                <a:gd name="T33" fmla="*/ 2147483647 h 138"/>
                <a:gd name="T34" fmla="*/ 2147483647 w 114"/>
                <a:gd name="T35" fmla="*/ 2147483647 h 138"/>
                <a:gd name="T36" fmla="*/ 2147483647 w 114"/>
                <a:gd name="T37" fmla="*/ 2147483647 h 138"/>
                <a:gd name="T38" fmla="*/ 2147483647 w 114"/>
                <a:gd name="T39" fmla="*/ 2147483647 h 138"/>
                <a:gd name="T40" fmla="*/ 2147483647 w 114"/>
                <a:gd name="T41" fmla="*/ 2147483647 h 138"/>
                <a:gd name="T42" fmla="*/ 2147483647 w 114"/>
                <a:gd name="T43" fmla="*/ 2147483647 h 138"/>
                <a:gd name="T44" fmla="*/ 2147483647 w 114"/>
                <a:gd name="T45" fmla="*/ 2147483647 h 138"/>
                <a:gd name="T46" fmla="*/ 2147483647 w 114"/>
                <a:gd name="T47" fmla="*/ 2147483647 h 138"/>
                <a:gd name="T48" fmla="*/ 2147483647 w 114"/>
                <a:gd name="T49" fmla="*/ 2147483647 h 138"/>
                <a:gd name="T50" fmla="*/ 2147483647 w 114"/>
                <a:gd name="T51" fmla="*/ 2147483647 h 138"/>
                <a:gd name="T52" fmla="*/ 2147483647 w 114"/>
                <a:gd name="T53" fmla="*/ 2147483647 h 138"/>
                <a:gd name="T54" fmla="*/ 2147483647 w 114"/>
                <a:gd name="T55" fmla="*/ 2147483647 h 138"/>
                <a:gd name="T56" fmla="*/ 2147483647 w 114"/>
                <a:gd name="T57" fmla="*/ 2147483647 h 138"/>
                <a:gd name="T58" fmla="*/ 2147483647 w 114"/>
                <a:gd name="T59" fmla="*/ 2147483647 h 138"/>
                <a:gd name="T60" fmla="*/ 2147483647 w 114"/>
                <a:gd name="T61" fmla="*/ 2147483647 h 138"/>
                <a:gd name="T62" fmla="*/ 2147483647 w 114"/>
                <a:gd name="T63" fmla="*/ 2147483647 h 138"/>
                <a:gd name="T64" fmla="*/ 2147483647 w 114"/>
                <a:gd name="T65" fmla="*/ 2147483647 h 138"/>
                <a:gd name="T66" fmla="*/ 2147483647 w 114"/>
                <a:gd name="T67" fmla="*/ 2147483647 h 138"/>
                <a:gd name="T68" fmla="*/ 2147483647 w 114"/>
                <a:gd name="T69" fmla="*/ 2147483647 h 138"/>
                <a:gd name="T70" fmla="*/ 2147483647 w 114"/>
                <a:gd name="T71" fmla="*/ 2147483647 h 1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
                <a:gd name="T109" fmla="*/ 0 h 138"/>
                <a:gd name="T110" fmla="*/ 114 w 114"/>
                <a:gd name="T111" fmla="*/ 138 h 1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 h="138">
                  <a:moveTo>
                    <a:pt x="114" y="42"/>
                  </a:moveTo>
                  <a:lnTo>
                    <a:pt x="108" y="48"/>
                  </a:lnTo>
                  <a:lnTo>
                    <a:pt x="96" y="30"/>
                  </a:lnTo>
                  <a:lnTo>
                    <a:pt x="84" y="18"/>
                  </a:lnTo>
                  <a:lnTo>
                    <a:pt x="66" y="6"/>
                  </a:lnTo>
                  <a:lnTo>
                    <a:pt x="60" y="6"/>
                  </a:lnTo>
                  <a:lnTo>
                    <a:pt x="48" y="0"/>
                  </a:lnTo>
                  <a:lnTo>
                    <a:pt x="42" y="0"/>
                  </a:lnTo>
                  <a:lnTo>
                    <a:pt x="42" y="24"/>
                  </a:lnTo>
                  <a:lnTo>
                    <a:pt x="24" y="24"/>
                  </a:lnTo>
                  <a:lnTo>
                    <a:pt x="18" y="30"/>
                  </a:lnTo>
                  <a:lnTo>
                    <a:pt x="18" y="36"/>
                  </a:lnTo>
                  <a:lnTo>
                    <a:pt x="12" y="48"/>
                  </a:lnTo>
                  <a:lnTo>
                    <a:pt x="6" y="48"/>
                  </a:lnTo>
                  <a:lnTo>
                    <a:pt x="0" y="54"/>
                  </a:lnTo>
                  <a:lnTo>
                    <a:pt x="0" y="60"/>
                  </a:lnTo>
                  <a:lnTo>
                    <a:pt x="6" y="66"/>
                  </a:lnTo>
                  <a:lnTo>
                    <a:pt x="12" y="66"/>
                  </a:lnTo>
                  <a:lnTo>
                    <a:pt x="24" y="72"/>
                  </a:lnTo>
                  <a:lnTo>
                    <a:pt x="6" y="102"/>
                  </a:lnTo>
                  <a:lnTo>
                    <a:pt x="18" y="102"/>
                  </a:lnTo>
                  <a:lnTo>
                    <a:pt x="24" y="96"/>
                  </a:lnTo>
                  <a:lnTo>
                    <a:pt x="36" y="96"/>
                  </a:lnTo>
                  <a:lnTo>
                    <a:pt x="36" y="114"/>
                  </a:lnTo>
                  <a:lnTo>
                    <a:pt x="60" y="138"/>
                  </a:lnTo>
                  <a:lnTo>
                    <a:pt x="72" y="126"/>
                  </a:lnTo>
                  <a:lnTo>
                    <a:pt x="66" y="108"/>
                  </a:lnTo>
                  <a:lnTo>
                    <a:pt x="60" y="114"/>
                  </a:lnTo>
                  <a:lnTo>
                    <a:pt x="42" y="102"/>
                  </a:lnTo>
                  <a:lnTo>
                    <a:pt x="66" y="102"/>
                  </a:lnTo>
                  <a:lnTo>
                    <a:pt x="78" y="96"/>
                  </a:lnTo>
                  <a:lnTo>
                    <a:pt x="78" y="78"/>
                  </a:lnTo>
                  <a:lnTo>
                    <a:pt x="108" y="90"/>
                  </a:lnTo>
                  <a:lnTo>
                    <a:pt x="114" y="84"/>
                  </a:lnTo>
                  <a:lnTo>
                    <a:pt x="114" y="90"/>
                  </a:lnTo>
                  <a:lnTo>
                    <a:pt x="114" y="4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71" name="Mongolia">
              <a:extLst>
                <a:ext uri="{FF2B5EF4-FFF2-40B4-BE49-F238E27FC236}">
                  <a16:creationId xmlns:a16="http://schemas.microsoft.com/office/drawing/2014/main" id="{F5C8AB76-9B60-27F0-BEF8-F5EBED1F9270}"/>
                </a:ext>
              </a:extLst>
            </p:cNvPr>
            <p:cNvSpPr>
              <a:spLocks/>
            </p:cNvSpPr>
            <p:nvPr/>
          </p:nvSpPr>
          <p:spPr bwMode="gray">
            <a:xfrm>
              <a:off x="6450013" y="2393951"/>
              <a:ext cx="844550" cy="334963"/>
            </a:xfrm>
            <a:custGeom>
              <a:avLst/>
              <a:gdLst>
                <a:gd name="T0" fmla="*/ 2147483647 w 2100"/>
                <a:gd name="T1" fmla="*/ 2147483647 h 834"/>
                <a:gd name="T2" fmla="*/ 2147483647 w 2100"/>
                <a:gd name="T3" fmla="*/ 2147483647 h 834"/>
                <a:gd name="T4" fmla="*/ 2147483647 w 2100"/>
                <a:gd name="T5" fmla="*/ 2147483647 h 834"/>
                <a:gd name="T6" fmla="*/ 2147483647 w 2100"/>
                <a:gd name="T7" fmla="*/ 2147483647 h 834"/>
                <a:gd name="T8" fmla="*/ 2147483647 w 2100"/>
                <a:gd name="T9" fmla="*/ 2147483647 h 834"/>
                <a:gd name="T10" fmla="*/ 2147483647 w 2100"/>
                <a:gd name="T11" fmla="*/ 2147483647 h 834"/>
                <a:gd name="T12" fmla="*/ 2147483647 w 2100"/>
                <a:gd name="T13" fmla="*/ 2147483647 h 834"/>
                <a:gd name="T14" fmla="*/ 2147483647 w 2100"/>
                <a:gd name="T15" fmla="*/ 2147483647 h 834"/>
                <a:gd name="T16" fmla="*/ 2147483647 w 2100"/>
                <a:gd name="T17" fmla="*/ 2147483647 h 834"/>
                <a:gd name="T18" fmla="*/ 2147483647 w 2100"/>
                <a:gd name="T19" fmla="*/ 2147483647 h 834"/>
                <a:gd name="T20" fmla="*/ 2147483647 w 2100"/>
                <a:gd name="T21" fmla="*/ 2147483647 h 834"/>
                <a:gd name="T22" fmla="*/ 2147483647 w 2100"/>
                <a:gd name="T23" fmla="*/ 2147483647 h 834"/>
                <a:gd name="T24" fmla="*/ 2147483647 w 2100"/>
                <a:gd name="T25" fmla="*/ 2147483647 h 834"/>
                <a:gd name="T26" fmla="*/ 2147483647 w 2100"/>
                <a:gd name="T27" fmla="*/ 2147483647 h 834"/>
                <a:gd name="T28" fmla="*/ 2147483647 w 2100"/>
                <a:gd name="T29" fmla="*/ 2147483647 h 834"/>
                <a:gd name="T30" fmla="*/ 2147483647 w 2100"/>
                <a:gd name="T31" fmla="*/ 2147483647 h 834"/>
                <a:gd name="T32" fmla="*/ 2147483647 w 2100"/>
                <a:gd name="T33" fmla="*/ 2147483647 h 834"/>
                <a:gd name="T34" fmla="*/ 2147483647 w 2100"/>
                <a:gd name="T35" fmla="*/ 2147483647 h 834"/>
                <a:gd name="T36" fmla="*/ 2147483647 w 2100"/>
                <a:gd name="T37" fmla="*/ 2147483647 h 834"/>
                <a:gd name="T38" fmla="*/ 2147483647 w 2100"/>
                <a:gd name="T39" fmla="*/ 2147483647 h 834"/>
                <a:gd name="T40" fmla="*/ 2147483647 w 2100"/>
                <a:gd name="T41" fmla="*/ 2147483647 h 834"/>
                <a:gd name="T42" fmla="*/ 2147483647 w 2100"/>
                <a:gd name="T43" fmla="*/ 2147483647 h 834"/>
                <a:gd name="T44" fmla="*/ 2147483647 w 2100"/>
                <a:gd name="T45" fmla="*/ 2147483647 h 834"/>
                <a:gd name="T46" fmla="*/ 2147483647 w 2100"/>
                <a:gd name="T47" fmla="*/ 2147483647 h 834"/>
                <a:gd name="T48" fmla="*/ 2147483647 w 2100"/>
                <a:gd name="T49" fmla="*/ 2147483647 h 834"/>
                <a:gd name="T50" fmla="*/ 2147483647 w 2100"/>
                <a:gd name="T51" fmla="*/ 2147483647 h 834"/>
                <a:gd name="T52" fmla="*/ 2147483647 w 2100"/>
                <a:gd name="T53" fmla="*/ 2147483647 h 834"/>
                <a:gd name="T54" fmla="*/ 2147483647 w 2100"/>
                <a:gd name="T55" fmla="*/ 2147483647 h 834"/>
                <a:gd name="T56" fmla="*/ 2147483647 w 2100"/>
                <a:gd name="T57" fmla="*/ 2147483647 h 834"/>
                <a:gd name="T58" fmla="*/ 2147483647 w 2100"/>
                <a:gd name="T59" fmla="*/ 2147483647 h 834"/>
                <a:gd name="T60" fmla="*/ 2147483647 w 2100"/>
                <a:gd name="T61" fmla="*/ 2147483647 h 834"/>
                <a:gd name="T62" fmla="*/ 0 w 2100"/>
                <a:gd name="T63" fmla="*/ 2147483647 h 834"/>
                <a:gd name="T64" fmla="*/ 2147483647 w 2100"/>
                <a:gd name="T65" fmla="*/ 2147483647 h 834"/>
                <a:gd name="T66" fmla="*/ 2147483647 w 2100"/>
                <a:gd name="T67" fmla="*/ 2147483647 h 834"/>
                <a:gd name="T68" fmla="*/ 2147483647 w 2100"/>
                <a:gd name="T69" fmla="*/ 2147483647 h 834"/>
                <a:gd name="T70" fmla="*/ 2147483647 w 2100"/>
                <a:gd name="T71" fmla="*/ 2147483647 h 834"/>
                <a:gd name="T72" fmla="*/ 2147483647 w 2100"/>
                <a:gd name="T73" fmla="*/ 2147483647 h 834"/>
                <a:gd name="T74" fmla="*/ 2147483647 w 2100"/>
                <a:gd name="T75" fmla="*/ 2147483647 h 834"/>
                <a:gd name="T76" fmla="*/ 2147483647 w 2100"/>
                <a:gd name="T77" fmla="*/ 2147483647 h 834"/>
                <a:gd name="T78" fmla="*/ 2147483647 w 2100"/>
                <a:gd name="T79" fmla="*/ 2147483647 h 834"/>
                <a:gd name="T80" fmla="*/ 2147483647 w 2100"/>
                <a:gd name="T81" fmla="*/ 2147483647 h 834"/>
                <a:gd name="T82" fmla="*/ 2147483647 w 2100"/>
                <a:gd name="T83" fmla="*/ 2147483647 h 834"/>
                <a:gd name="T84" fmla="*/ 2147483647 w 2100"/>
                <a:gd name="T85" fmla="*/ 2147483647 h 834"/>
                <a:gd name="T86" fmla="*/ 2147483647 w 2100"/>
                <a:gd name="T87" fmla="*/ 2147483647 h 834"/>
                <a:gd name="T88" fmla="*/ 2147483647 w 2100"/>
                <a:gd name="T89" fmla="*/ 2147483647 h 834"/>
                <a:gd name="T90" fmla="*/ 2147483647 w 2100"/>
                <a:gd name="T91" fmla="*/ 2147483647 h 834"/>
                <a:gd name="T92" fmla="*/ 2147483647 w 2100"/>
                <a:gd name="T93" fmla="*/ 2147483647 h 834"/>
                <a:gd name="T94" fmla="*/ 2147483647 w 2100"/>
                <a:gd name="T95" fmla="*/ 2147483647 h 834"/>
                <a:gd name="T96" fmla="*/ 2147483647 w 2100"/>
                <a:gd name="T97" fmla="*/ 2147483647 h 834"/>
                <a:gd name="T98" fmla="*/ 2147483647 w 2100"/>
                <a:gd name="T99" fmla="*/ 2147483647 h 834"/>
                <a:gd name="T100" fmla="*/ 2147483647 w 2100"/>
                <a:gd name="T101" fmla="*/ 2147483647 h 834"/>
                <a:gd name="T102" fmla="*/ 2147483647 w 2100"/>
                <a:gd name="T103" fmla="*/ 2147483647 h 834"/>
                <a:gd name="T104" fmla="*/ 2147483647 w 2100"/>
                <a:gd name="T105" fmla="*/ 2147483647 h 834"/>
                <a:gd name="T106" fmla="*/ 2147483647 w 2100"/>
                <a:gd name="T107" fmla="*/ 2147483647 h 834"/>
                <a:gd name="T108" fmla="*/ 2147483647 w 2100"/>
                <a:gd name="T109" fmla="*/ 2147483647 h 834"/>
                <a:gd name="T110" fmla="*/ 2147483647 w 2100"/>
                <a:gd name="T111" fmla="*/ 2147483647 h 834"/>
                <a:gd name="T112" fmla="*/ 2147483647 w 2100"/>
                <a:gd name="T113" fmla="*/ 2147483647 h 834"/>
                <a:gd name="T114" fmla="*/ 2147483647 w 2100"/>
                <a:gd name="T115" fmla="*/ 2147483647 h 834"/>
                <a:gd name="T116" fmla="*/ 2147483647 w 2100"/>
                <a:gd name="T117" fmla="*/ 2147483647 h 834"/>
                <a:gd name="T118" fmla="*/ 2147483647 w 2100"/>
                <a:gd name="T119" fmla="*/ 2147483647 h 834"/>
                <a:gd name="T120" fmla="*/ 2147483647 w 2100"/>
                <a:gd name="T121" fmla="*/ 2147483647 h 834"/>
                <a:gd name="T122" fmla="*/ 2147483647 w 2100"/>
                <a:gd name="T123" fmla="*/ 2147483647 h 8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100"/>
                <a:gd name="T187" fmla="*/ 0 h 834"/>
                <a:gd name="T188" fmla="*/ 2100 w 2100"/>
                <a:gd name="T189" fmla="*/ 834 h 8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100" h="834">
                  <a:moveTo>
                    <a:pt x="2088" y="408"/>
                  </a:moveTo>
                  <a:lnTo>
                    <a:pt x="2076" y="396"/>
                  </a:lnTo>
                  <a:lnTo>
                    <a:pt x="2070" y="384"/>
                  </a:lnTo>
                  <a:lnTo>
                    <a:pt x="2058" y="384"/>
                  </a:lnTo>
                  <a:lnTo>
                    <a:pt x="2034" y="372"/>
                  </a:lnTo>
                  <a:lnTo>
                    <a:pt x="2022" y="360"/>
                  </a:lnTo>
                  <a:lnTo>
                    <a:pt x="2010" y="354"/>
                  </a:lnTo>
                  <a:lnTo>
                    <a:pt x="2004" y="348"/>
                  </a:lnTo>
                  <a:lnTo>
                    <a:pt x="1986" y="348"/>
                  </a:lnTo>
                  <a:lnTo>
                    <a:pt x="1974" y="342"/>
                  </a:lnTo>
                  <a:lnTo>
                    <a:pt x="1968" y="336"/>
                  </a:lnTo>
                  <a:lnTo>
                    <a:pt x="1968" y="324"/>
                  </a:lnTo>
                  <a:lnTo>
                    <a:pt x="1902" y="324"/>
                  </a:lnTo>
                  <a:lnTo>
                    <a:pt x="1902" y="348"/>
                  </a:lnTo>
                  <a:lnTo>
                    <a:pt x="1896" y="354"/>
                  </a:lnTo>
                  <a:lnTo>
                    <a:pt x="1890" y="354"/>
                  </a:lnTo>
                  <a:lnTo>
                    <a:pt x="1878" y="348"/>
                  </a:lnTo>
                  <a:lnTo>
                    <a:pt x="1866" y="336"/>
                  </a:lnTo>
                  <a:lnTo>
                    <a:pt x="1812" y="336"/>
                  </a:lnTo>
                  <a:lnTo>
                    <a:pt x="1806" y="342"/>
                  </a:lnTo>
                  <a:lnTo>
                    <a:pt x="1812" y="342"/>
                  </a:lnTo>
                  <a:lnTo>
                    <a:pt x="1812" y="348"/>
                  </a:lnTo>
                  <a:lnTo>
                    <a:pt x="1794" y="348"/>
                  </a:lnTo>
                  <a:lnTo>
                    <a:pt x="1788" y="342"/>
                  </a:lnTo>
                  <a:lnTo>
                    <a:pt x="1776" y="336"/>
                  </a:lnTo>
                  <a:lnTo>
                    <a:pt x="1770" y="324"/>
                  </a:lnTo>
                  <a:lnTo>
                    <a:pt x="1770" y="306"/>
                  </a:lnTo>
                  <a:lnTo>
                    <a:pt x="1776" y="306"/>
                  </a:lnTo>
                  <a:lnTo>
                    <a:pt x="1770" y="294"/>
                  </a:lnTo>
                  <a:lnTo>
                    <a:pt x="1764" y="270"/>
                  </a:lnTo>
                  <a:lnTo>
                    <a:pt x="1758" y="258"/>
                  </a:lnTo>
                  <a:lnTo>
                    <a:pt x="1758" y="174"/>
                  </a:lnTo>
                  <a:lnTo>
                    <a:pt x="1740" y="174"/>
                  </a:lnTo>
                  <a:lnTo>
                    <a:pt x="1716" y="168"/>
                  </a:lnTo>
                  <a:lnTo>
                    <a:pt x="1710" y="174"/>
                  </a:lnTo>
                  <a:lnTo>
                    <a:pt x="1698" y="180"/>
                  </a:lnTo>
                  <a:lnTo>
                    <a:pt x="1674" y="180"/>
                  </a:lnTo>
                  <a:lnTo>
                    <a:pt x="1662" y="174"/>
                  </a:lnTo>
                  <a:lnTo>
                    <a:pt x="1644" y="156"/>
                  </a:lnTo>
                  <a:lnTo>
                    <a:pt x="1608" y="156"/>
                  </a:lnTo>
                  <a:lnTo>
                    <a:pt x="1596" y="150"/>
                  </a:lnTo>
                  <a:lnTo>
                    <a:pt x="1578" y="150"/>
                  </a:lnTo>
                  <a:lnTo>
                    <a:pt x="1548" y="180"/>
                  </a:lnTo>
                  <a:lnTo>
                    <a:pt x="1548" y="192"/>
                  </a:lnTo>
                  <a:lnTo>
                    <a:pt x="1536" y="204"/>
                  </a:lnTo>
                  <a:lnTo>
                    <a:pt x="1500" y="204"/>
                  </a:lnTo>
                  <a:lnTo>
                    <a:pt x="1488" y="216"/>
                  </a:lnTo>
                  <a:lnTo>
                    <a:pt x="1440" y="216"/>
                  </a:lnTo>
                  <a:lnTo>
                    <a:pt x="1440" y="222"/>
                  </a:lnTo>
                  <a:lnTo>
                    <a:pt x="1422" y="240"/>
                  </a:lnTo>
                  <a:lnTo>
                    <a:pt x="1416" y="240"/>
                  </a:lnTo>
                  <a:lnTo>
                    <a:pt x="1416" y="234"/>
                  </a:lnTo>
                  <a:lnTo>
                    <a:pt x="1410" y="228"/>
                  </a:lnTo>
                  <a:lnTo>
                    <a:pt x="1392" y="228"/>
                  </a:lnTo>
                  <a:lnTo>
                    <a:pt x="1380" y="234"/>
                  </a:lnTo>
                  <a:lnTo>
                    <a:pt x="1356" y="234"/>
                  </a:lnTo>
                  <a:lnTo>
                    <a:pt x="1344" y="228"/>
                  </a:lnTo>
                  <a:lnTo>
                    <a:pt x="1338" y="228"/>
                  </a:lnTo>
                  <a:lnTo>
                    <a:pt x="1332" y="222"/>
                  </a:lnTo>
                  <a:lnTo>
                    <a:pt x="1266" y="222"/>
                  </a:lnTo>
                  <a:lnTo>
                    <a:pt x="1260" y="216"/>
                  </a:lnTo>
                  <a:lnTo>
                    <a:pt x="1260" y="204"/>
                  </a:lnTo>
                  <a:lnTo>
                    <a:pt x="1248" y="198"/>
                  </a:lnTo>
                  <a:lnTo>
                    <a:pt x="1230" y="198"/>
                  </a:lnTo>
                  <a:lnTo>
                    <a:pt x="1230" y="192"/>
                  </a:lnTo>
                  <a:lnTo>
                    <a:pt x="1218" y="180"/>
                  </a:lnTo>
                  <a:lnTo>
                    <a:pt x="1218" y="174"/>
                  </a:lnTo>
                  <a:lnTo>
                    <a:pt x="1212" y="168"/>
                  </a:lnTo>
                  <a:lnTo>
                    <a:pt x="1152" y="168"/>
                  </a:lnTo>
                  <a:lnTo>
                    <a:pt x="1128" y="144"/>
                  </a:lnTo>
                  <a:lnTo>
                    <a:pt x="1092" y="144"/>
                  </a:lnTo>
                  <a:lnTo>
                    <a:pt x="1086" y="138"/>
                  </a:lnTo>
                  <a:lnTo>
                    <a:pt x="1080" y="138"/>
                  </a:lnTo>
                  <a:lnTo>
                    <a:pt x="1068" y="132"/>
                  </a:lnTo>
                  <a:lnTo>
                    <a:pt x="1020" y="132"/>
                  </a:lnTo>
                  <a:lnTo>
                    <a:pt x="966" y="150"/>
                  </a:lnTo>
                  <a:lnTo>
                    <a:pt x="954" y="156"/>
                  </a:lnTo>
                  <a:lnTo>
                    <a:pt x="942" y="156"/>
                  </a:lnTo>
                  <a:lnTo>
                    <a:pt x="930" y="150"/>
                  </a:lnTo>
                  <a:lnTo>
                    <a:pt x="918" y="150"/>
                  </a:lnTo>
                  <a:lnTo>
                    <a:pt x="912" y="144"/>
                  </a:lnTo>
                  <a:lnTo>
                    <a:pt x="882" y="144"/>
                  </a:lnTo>
                  <a:lnTo>
                    <a:pt x="864" y="126"/>
                  </a:lnTo>
                  <a:lnTo>
                    <a:pt x="864" y="120"/>
                  </a:lnTo>
                  <a:lnTo>
                    <a:pt x="840" y="126"/>
                  </a:lnTo>
                  <a:lnTo>
                    <a:pt x="840" y="120"/>
                  </a:lnTo>
                  <a:lnTo>
                    <a:pt x="834" y="114"/>
                  </a:lnTo>
                  <a:lnTo>
                    <a:pt x="822" y="90"/>
                  </a:lnTo>
                  <a:lnTo>
                    <a:pt x="810" y="78"/>
                  </a:lnTo>
                  <a:lnTo>
                    <a:pt x="804" y="66"/>
                  </a:lnTo>
                  <a:lnTo>
                    <a:pt x="798" y="60"/>
                  </a:lnTo>
                  <a:lnTo>
                    <a:pt x="786" y="54"/>
                  </a:lnTo>
                  <a:lnTo>
                    <a:pt x="768" y="54"/>
                  </a:lnTo>
                  <a:lnTo>
                    <a:pt x="756" y="60"/>
                  </a:lnTo>
                  <a:lnTo>
                    <a:pt x="750" y="60"/>
                  </a:lnTo>
                  <a:lnTo>
                    <a:pt x="726" y="48"/>
                  </a:lnTo>
                  <a:lnTo>
                    <a:pt x="720" y="42"/>
                  </a:lnTo>
                  <a:lnTo>
                    <a:pt x="708" y="36"/>
                  </a:lnTo>
                  <a:lnTo>
                    <a:pt x="672" y="36"/>
                  </a:lnTo>
                  <a:lnTo>
                    <a:pt x="648" y="30"/>
                  </a:lnTo>
                  <a:lnTo>
                    <a:pt x="636" y="30"/>
                  </a:lnTo>
                  <a:lnTo>
                    <a:pt x="576" y="0"/>
                  </a:lnTo>
                  <a:lnTo>
                    <a:pt x="576" y="18"/>
                  </a:lnTo>
                  <a:lnTo>
                    <a:pt x="570" y="30"/>
                  </a:lnTo>
                  <a:lnTo>
                    <a:pt x="558" y="36"/>
                  </a:lnTo>
                  <a:lnTo>
                    <a:pt x="552" y="36"/>
                  </a:lnTo>
                  <a:lnTo>
                    <a:pt x="558" y="48"/>
                  </a:lnTo>
                  <a:lnTo>
                    <a:pt x="540" y="48"/>
                  </a:lnTo>
                  <a:lnTo>
                    <a:pt x="540" y="60"/>
                  </a:lnTo>
                  <a:lnTo>
                    <a:pt x="552" y="72"/>
                  </a:lnTo>
                  <a:lnTo>
                    <a:pt x="558" y="90"/>
                  </a:lnTo>
                  <a:lnTo>
                    <a:pt x="582" y="126"/>
                  </a:lnTo>
                  <a:lnTo>
                    <a:pt x="588" y="126"/>
                  </a:lnTo>
                  <a:lnTo>
                    <a:pt x="594" y="132"/>
                  </a:lnTo>
                  <a:lnTo>
                    <a:pt x="600" y="144"/>
                  </a:lnTo>
                  <a:lnTo>
                    <a:pt x="600" y="168"/>
                  </a:lnTo>
                  <a:lnTo>
                    <a:pt x="582" y="168"/>
                  </a:lnTo>
                  <a:lnTo>
                    <a:pt x="582" y="174"/>
                  </a:lnTo>
                  <a:lnTo>
                    <a:pt x="576" y="180"/>
                  </a:lnTo>
                  <a:lnTo>
                    <a:pt x="552" y="192"/>
                  </a:lnTo>
                  <a:lnTo>
                    <a:pt x="546" y="186"/>
                  </a:lnTo>
                  <a:lnTo>
                    <a:pt x="546" y="174"/>
                  </a:lnTo>
                  <a:lnTo>
                    <a:pt x="498" y="180"/>
                  </a:lnTo>
                  <a:lnTo>
                    <a:pt x="498" y="168"/>
                  </a:lnTo>
                  <a:lnTo>
                    <a:pt x="456" y="168"/>
                  </a:lnTo>
                  <a:lnTo>
                    <a:pt x="450" y="174"/>
                  </a:lnTo>
                  <a:lnTo>
                    <a:pt x="450" y="180"/>
                  </a:lnTo>
                  <a:lnTo>
                    <a:pt x="444" y="168"/>
                  </a:lnTo>
                  <a:lnTo>
                    <a:pt x="420" y="174"/>
                  </a:lnTo>
                  <a:lnTo>
                    <a:pt x="414" y="162"/>
                  </a:lnTo>
                  <a:lnTo>
                    <a:pt x="384" y="162"/>
                  </a:lnTo>
                  <a:lnTo>
                    <a:pt x="366" y="156"/>
                  </a:lnTo>
                  <a:lnTo>
                    <a:pt x="360" y="150"/>
                  </a:lnTo>
                  <a:lnTo>
                    <a:pt x="360" y="138"/>
                  </a:lnTo>
                  <a:lnTo>
                    <a:pt x="354" y="132"/>
                  </a:lnTo>
                  <a:lnTo>
                    <a:pt x="354" y="126"/>
                  </a:lnTo>
                  <a:lnTo>
                    <a:pt x="312" y="126"/>
                  </a:lnTo>
                  <a:lnTo>
                    <a:pt x="294" y="132"/>
                  </a:lnTo>
                  <a:lnTo>
                    <a:pt x="270" y="132"/>
                  </a:lnTo>
                  <a:lnTo>
                    <a:pt x="264" y="114"/>
                  </a:lnTo>
                  <a:lnTo>
                    <a:pt x="228" y="114"/>
                  </a:lnTo>
                  <a:lnTo>
                    <a:pt x="228" y="108"/>
                  </a:lnTo>
                  <a:lnTo>
                    <a:pt x="210" y="114"/>
                  </a:lnTo>
                  <a:lnTo>
                    <a:pt x="204" y="108"/>
                  </a:lnTo>
                  <a:lnTo>
                    <a:pt x="186" y="108"/>
                  </a:lnTo>
                  <a:lnTo>
                    <a:pt x="180" y="114"/>
                  </a:lnTo>
                  <a:lnTo>
                    <a:pt x="180" y="120"/>
                  </a:lnTo>
                  <a:lnTo>
                    <a:pt x="174" y="126"/>
                  </a:lnTo>
                  <a:lnTo>
                    <a:pt x="174" y="132"/>
                  </a:lnTo>
                  <a:lnTo>
                    <a:pt x="150" y="132"/>
                  </a:lnTo>
                  <a:lnTo>
                    <a:pt x="138" y="150"/>
                  </a:lnTo>
                  <a:lnTo>
                    <a:pt x="120" y="150"/>
                  </a:lnTo>
                  <a:lnTo>
                    <a:pt x="84" y="186"/>
                  </a:lnTo>
                  <a:lnTo>
                    <a:pt x="84" y="192"/>
                  </a:lnTo>
                  <a:lnTo>
                    <a:pt x="90" y="198"/>
                  </a:lnTo>
                  <a:lnTo>
                    <a:pt x="66" y="198"/>
                  </a:lnTo>
                  <a:lnTo>
                    <a:pt x="72" y="210"/>
                  </a:lnTo>
                  <a:lnTo>
                    <a:pt x="12" y="210"/>
                  </a:lnTo>
                  <a:lnTo>
                    <a:pt x="12" y="228"/>
                  </a:lnTo>
                  <a:lnTo>
                    <a:pt x="0" y="240"/>
                  </a:lnTo>
                  <a:lnTo>
                    <a:pt x="6" y="246"/>
                  </a:lnTo>
                  <a:lnTo>
                    <a:pt x="6" y="258"/>
                  </a:lnTo>
                  <a:lnTo>
                    <a:pt x="0" y="264"/>
                  </a:lnTo>
                  <a:lnTo>
                    <a:pt x="24" y="264"/>
                  </a:lnTo>
                  <a:lnTo>
                    <a:pt x="24" y="282"/>
                  </a:lnTo>
                  <a:lnTo>
                    <a:pt x="36" y="288"/>
                  </a:lnTo>
                  <a:lnTo>
                    <a:pt x="48" y="288"/>
                  </a:lnTo>
                  <a:lnTo>
                    <a:pt x="60" y="294"/>
                  </a:lnTo>
                  <a:lnTo>
                    <a:pt x="72" y="294"/>
                  </a:lnTo>
                  <a:lnTo>
                    <a:pt x="78" y="306"/>
                  </a:lnTo>
                  <a:lnTo>
                    <a:pt x="102" y="330"/>
                  </a:lnTo>
                  <a:lnTo>
                    <a:pt x="138" y="318"/>
                  </a:lnTo>
                  <a:lnTo>
                    <a:pt x="156" y="330"/>
                  </a:lnTo>
                  <a:lnTo>
                    <a:pt x="162" y="336"/>
                  </a:lnTo>
                  <a:lnTo>
                    <a:pt x="174" y="336"/>
                  </a:lnTo>
                  <a:lnTo>
                    <a:pt x="186" y="342"/>
                  </a:lnTo>
                  <a:lnTo>
                    <a:pt x="204" y="348"/>
                  </a:lnTo>
                  <a:lnTo>
                    <a:pt x="222" y="366"/>
                  </a:lnTo>
                  <a:lnTo>
                    <a:pt x="228" y="378"/>
                  </a:lnTo>
                  <a:lnTo>
                    <a:pt x="240" y="396"/>
                  </a:lnTo>
                  <a:lnTo>
                    <a:pt x="264" y="414"/>
                  </a:lnTo>
                  <a:lnTo>
                    <a:pt x="276" y="426"/>
                  </a:lnTo>
                  <a:lnTo>
                    <a:pt x="282" y="438"/>
                  </a:lnTo>
                  <a:lnTo>
                    <a:pt x="282" y="450"/>
                  </a:lnTo>
                  <a:lnTo>
                    <a:pt x="288" y="456"/>
                  </a:lnTo>
                  <a:lnTo>
                    <a:pt x="294" y="468"/>
                  </a:lnTo>
                  <a:lnTo>
                    <a:pt x="300" y="474"/>
                  </a:lnTo>
                  <a:lnTo>
                    <a:pt x="300" y="480"/>
                  </a:lnTo>
                  <a:lnTo>
                    <a:pt x="288" y="492"/>
                  </a:lnTo>
                  <a:lnTo>
                    <a:pt x="288" y="504"/>
                  </a:lnTo>
                  <a:lnTo>
                    <a:pt x="294" y="522"/>
                  </a:lnTo>
                  <a:lnTo>
                    <a:pt x="300" y="534"/>
                  </a:lnTo>
                  <a:lnTo>
                    <a:pt x="306" y="540"/>
                  </a:lnTo>
                  <a:lnTo>
                    <a:pt x="318" y="546"/>
                  </a:lnTo>
                  <a:lnTo>
                    <a:pt x="330" y="546"/>
                  </a:lnTo>
                  <a:lnTo>
                    <a:pt x="342" y="552"/>
                  </a:lnTo>
                  <a:lnTo>
                    <a:pt x="348" y="552"/>
                  </a:lnTo>
                  <a:lnTo>
                    <a:pt x="366" y="558"/>
                  </a:lnTo>
                  <a:lnTo>
                    <a:pt x="390" y="564"/>
                  </a:lnTo>
                  <a:lnTo>
                    <a:pt x="486" y="564"/>
                  </a:lnTo>
                  <a:lnTo>
                    <a:pt x="492" y="570"/>
                  </a:lnTo>
                  <a:lnTo>
                    <a:pt x="498" y="570"/>
                  </a:lnTo>
                  <a:lnTo>
                    <a:pt x="510" y="576"/>
                  </a:lnTo>
                  <a:lnTo>
                    <a:pt x="516" y="576"/>
                  </a:lnTo>
                  <a:lnTo>
                    <a:pt x="528" y="582"/>
                  </a:lnTo>
                  <a:lnTo>
                    <a:pt x="534" y="594"/>
                  </a:lnTo>
                  <a:lnTo>
                    <a:pt x="540" y="594"/>
                  </a:lnTo>
                  <a:lnTo>
                    <a:pt x="546" y="600"/>
                  </a:lnTo>
                  <a:lnTo>
                    <a:pt x="552" y="600"/>
                  </a:lnTo>
                  <a:lnTo>
                    <a:pt x="576" y="612"/>
                  </a:lnTo>
                  <a:lnTo>
                    <a:pt x="588" y="612"/>
                  </a:lnTo>
                  <a:lnTo>
                    <a:pt x="594" y="618"/>
                  </a:lnTo>
                  <a:lnTo>
                    <a:pt x="630" y="618"/>
                  </a:lnTo>
                  <a:lnTo>
                    <a:pt x="642" y="642"/>
                  </a:lnTo>
                  <a:lnTo>
                    <a:pt x="684" y="684"/>
                  </a:lnTo>
                  <a:lnTo>
                    <a:pt x="690" y="696"/>
                  </a:lnTo>
                  <a:lnTo>
                    <a:pt x="720" y="726"/>
                  </a:lnTo>
                  <a:lnTo>
                    <a:pt x="732" y="732"/>
                  </a:lnTo>
                  <a:lnTo>
                    <a:pt x="738" y="744"/>
                  </a:lnTo>
                  <a:lnTo>
                    <a:pt x="750" y="750"/>
                  </a:lnTo>
                  <a:lnTo>
                    <a:pt x="810" y="744"/>
                  </a:lnTo>
                  <a:lnTo>
                    <a:pt x="864" y="750"/>
                  </a:lnTo>
                  <a:lnTo>
                    <a:pt x="912" y="750"/>
                  </a:lnTo>
                  <a:lnTo>
                    <a:pt x="948" y="756"/>
                  </a:lnTo>
                  <a:lnTo>
                    <a:pt x="954" y="750"/>
                  </a:lnTo>
                  <a:lnTo>
                    <a:pt x="966" y="744"/>
                  </a:lnTo>
                  <a:lnTo>
                    <a:pt x="972" y="738"/>
                  </a:lnTo>
                  <a:lnTo>
                    <a:pt x="984" y="738"/>
                  </a:lnTo>
                  <a:lnTo>
                    <a:pt x="996" y="744"/>
                  </a:lnTo>
                  <a:lnTo>
                    <a:pt x="1002" y="744"/>
                  </a:lnTo>
                  <a:lnTo>
                    <a:pt x="1008" y="750"/>
                  </a:lnTo>
                  <a:lnTo>
                    <a:pt x="1062" y="750"/>
                  </a:lnTo>
                  <a:lnTo>
                    <a:pt x="1080" y="756"/>
                  </a:lnTo>
                  <a:lnTo>
                    <a:pt x="1092" y="756"/>
                  </a:lnTo>
                  <a:lnTo>
                    <a:pt x="1110" y="774"/>
                  </a:lnTo>
                  <a:lnTo>
                    <a:pt x="1116" y="786"/>
                  </a:lnTo>
                  <a:lnTo>
                    <a:pt x="1128" y="792"/>
                  </a:lnTo>
                  <a:lnTo>
                    <a:pt x="1152" y="798"/>
                  </a:lnTo>
                  <a:lnTo>
                    <a:pt x="1200" y="798"/>
                  </a:lnTo>
                  <a:lnTo>
                    <a:pt x="1218" y="804"/>
                  </a:lnTo>
                  <a:lnTo>
                    <a:pt x="1242" y="816"/>
                  </a:lnTo>
                  <a:lnTo>
                    <a:pt x="1248" y="822"/>
                  </a:lnTo>
                  <a:lnTo>
                    <a:pt x="1260" y="822"/>
                  </a:lnTo>
                  <a:lnTo>
                    <a:pt x="1266" y="816"/>
                  </a:lnTo>
                  <a:lnTo>
                    <a:pt x="1278" y="816"/>
                  </a:lnTo>
                  <a:lnTo>
                    <a:pt x="1290" y="810"/>
                  </a:lnTo>
                  <a:lnTo>
                    <a:pt x="1302" y="810"/>
                  </a:lnTo>
                  <a:lnTo>
                    <a:pt x="1302" y="816"/>
                  </a:lnTo>
                  <a:lnTo>
                    <a:pt x="1308" y="828"/>
                  </a:lnTo>
                  <a:lnTo>
                    <a:pt x="1314" y="828"/>
                  </a:lnTo>
                  <a:lnTo>
                    <a:pt x="1320" y="834"/>
                  </a:lnTo>
                  <a:lnTo>
                    <a:pt x="1338" y="834"/>
                  </a:lnTo>
                  <a:lnTo>
                    <a:pt x="1344" y="828"/>
                  </a:lnTo>
                  <a:lnTo>
                    <a:pt x="1362" y="816"/>
                  </a:lnTo>
                  <a:lnTo>
                    <a:pt x="1422" y="780"/>
                  </a:lnTo>
                  <a:lnTo>
                    <a:pt x="1440" y="768"/>
                  </a:lnTo>
                  <a:lnTo>
                    <a:pt x="1596" y="768"/>
                  </a:lnTo>
                  <a:lnTo>
                    <a:pt x="1614" y="744"/>
                  </a:lnTo>
                  <a:lnTo>
                    <a:pt x="1638" y="744"/>
                  </a:lnTo>
                  <a:lnTo>
                    <a:pt x="1650" y="738"/>
                  </a:lnTo>
                  <a:lnTo>
                    <a:pt x="1662" y="714"/>
                  </a:lnTo>
                  <a:lnTo>
                    <a:pt x="1662" y="708"/>
                  </a:lnTo>
                  <a:lnTo>
                    <a:pt x="1668" y="696"/>
                  </a:lnTo>
                  <a:lnTo>
                    <a:pt x="1668" y="690"/>
                  </a:lnTo>
                  <a:lnTo>
                    <a:pt x="1692" y="690"/>
                  </a:lnTo>
                  <a:lnTo>
                    <a:pt x="1704" y="678"/>
                  </a:lnTo>
                  <a:lnTo>
                    <a:pt x="1710" y="666"/>
                  </a:lnTo>
                  <a:lnTo>
                    <a:pt x="1716" y="660"/>
                  </a:lnTo>
                  <a:lnTo>
                    <a:pt x="1716" y="654"/>
                  </a:lnTo>
                  <a:lnTo>
                    <a:pt x="1704" y="648"/>
                  </a:lnTo>
                  <a:lnTo>
                    <a:pt x="1686" y="630"/>
                  </a:lnTo>
                  <a:lnTo>
                    <a:pt x="1674" y="624"/>
                  </a:lnTo>
                  <a:lnTo>
                    <a:pt x="1656" y="606"/>
                  </a:lnTo>
                  <a:lnTo>
                    <a:pt x="1650" y="594"/>
                  </a:lnTo>
                  <a:lnTo>
                    <a:pt x="1650" y="582"/>
                  </a:lnTo>
                  <a:lnTo>
                    <a:pt x="1656" y="570"/>
                  </a:lnTo>
                  <a:lnTo>
                    <a:pt x="1656" y="558"/>
                  </a:lnTo>
                  <a:lnTo>
                    <a:pt x="1668" y="552"/>
                  </a:lnTo>
                  <a:lnTo>
                    <a:pt x="1692" y="552"/>
                  </a:lnTo>
                  <a:lnTo>
                    <a:pt x="1698" y="558"/>
                  </a:lnTo>
                  <a:lnTo>
                    <a:pt x="1704" y="558"/>
                  </a:lnTo>
                  <a:lnTo>
                    <a:pt x="1710" y="564"/>
                  </a:lnTo>
                  <a:lnTo>
                    <a:pt x="1722" y="570"/>
                  </a:lnTo>
                  <a:lnTo>
                    <a:pt x="1728" y="576"/>
                  </a:lnTo>
                  <a:lnTo>
                    <a:pt x="1740" y="582"/>
                  </a:lnTo>
                  <a:lnTo>
                    <a:pt x="1764" y="582"/>
                  </a:lnTo>
                  <a:lnTo>
                    <a:pt x="1776" y="576"/>
                  </a:lnTo>
                  <a:lnTo>
                    <a:pt x="1794" y="576"/>
                  </a:lnTo>
                  <a:lnTo>
                    <a:pt x="1806" y="570"/>
                  </a:lnTo>
                  <a:lnTo>
                    <a:pt x="1812" y="558"/>
                  </a:lnTo>
                  <a:lnTo>
                    <a:pt x="1818" y="552"/>
                  </a:lnTo>
                  <a:lnTo>
                    <a:pt x="1818" y="528"/>
                  </a:lnTo>
                  <a:lnTo>
                    <a:pt x="1890" y="528"/>
                  </a:lnTo>
                  <a:lnTo>
                    <a:pt x="1914" y="504"/>
                  </a:lnTo>
                  <a:lnTo>
                    <a:pt x="1902" y="492"/>
                  </a:lnTo>
                  <a:lnTo>
                    <a:pt x="1896" y="480"/>
                  </a:lnTo>
                  <a:lnTo>
                    <a:pt x="1902" y="474"/>
                  </a:lnTo>
                  <a:lnTo>
                    <a:pt x="1938" y="456"/>
                  </a:lnTo>
                  <a:lnTo>
                    <a:pt x="1950" y="456"/>
                  </a:lnTo>
                  <a:lnTo>
                    <a:pt x="1950" y="438"/>
                  </a:lnTo>
                  <a:lnTo>
                    <a:pt x="1980" y="444"/>
                  </a:lnTo>
                  <a:lnTo>
                    <a:pt x="1998" y="426"/>
                  </a:lnTo>
                  <a:lnTo>
                    <a:pt x="2004" y="426"/>
                  </a:lnTo>
                  <a:lnTo>
                    <a:pt x="2010" y="420"/>
                  </a:lnTo>
                  <a:lnTo>
                    <a:pt x="2040" y="420"/>
                  </a:lnTo>
                  <a:lnTo>
                    <a:pt x="2052" y="426"/>
                  </a:lnTo>
                  <a:lnTo>
                    <a:pt x="2058" y="432"/>
                  </a:lnTo>
                  <a:lnTo>
                    <a:pt x="2094" y="432"/>
                  </a:lnTo>
                  <a:lnTo>
                    <a:pt x="2100" y="426"/>
                  </a:lnTo>
                  <a:lnTo>
                    <a:pt x="2100" y="420"/>
                  </a:lnTo>
                  <a:lnTo>
                    <a:pt x="2088" y="408"/>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72" name="Moldova">
              <a:extLst>
                <a:ext uri="{FF2B5EF4-FFF2-40B4-BE49-F238E27FC236}">
                  <a16:creationId xmlns:a16="http://schemas.microsoft.com/office/drawing/2014/main" id="{D1895485-4796-8B87-3DDB-C95D5799AD4B}"/>
                </a:ext>
              </a:extLst>
            </p:cNvPr>
            <p:cNvSpPr>
              <a:spLocks/>
            </p:cNvSpPr>
            <p:nvPr/>
          </p:nvSpPr>
          <p:spPr bwMode="gray">
            <a:xfrm>
              <a:off x="4921250" y="2511426"/>
              <a:ext cx="87312" cy="95250"/>
            </a:xfrm>
            <a:custGeom>
              <a:avLst/>
              <a:gdLst>
                <a:gd name="T0" fmla="*/ 2147483647 w 216"/>
                <a:gd name="T1" fmla="*/ 2147483647 h 240"/>
                <a:gd name="T2" fmla="*/ 2147483647 w 216"/>
                <a:gd name="T3" fmla="*/ 2147483647 h 240"/>
                <a:gd name="T4" fmla="*/ 2147483647 w 216"/>
                <a:gd name="T5" fmla="*/ 2147483647 h 240"/>
                <a:gd name="T6" fmla="*/ 2147483647 w 216"/>
                <a:gd name="T7" fmla="*/ 2147483647 h 240"/>
                <a:gd name="T8" fmla="*/ 2147483647 w 216"/>
                <a:gd name="T9" fmla="*/ 2147483647 h 240"/>
                <a:gd name="T10" fmla="*/ 2147483647 w 216"/>
                <a:gd name="T11" fmla="*/ 2147483647 h 240"/>
                <a:gd name="T12" fmla="*/ 2147483647 w 216"/>
                <a:gd name="T13" fmla="*/ 2147483647 h 240"/>
                <a:gd name="T14" fmla="*/ 2147483647 w 216"/>
                <a:gd name="T15" fmla="*/ 2147483647 h 240"/>
                <a:gd name="T16" fmla="*/ 2147483647 w 216"/>
                <a:gd name="T17" fmla="*/ 2147483647 h 240"/>
                <a:gd name="T18" fmla="*/ 2147483647 w 216"/>
                <a:gd name="T19" fmla="*/ 2147483647 h 240"/>
                <a:gd name="T20" fmla="*/ 2147483647 w 216"/>
                <a:gd name="T21" fmla="*/ 2147483647 h 240"/>
                <a:gd name="T22" fmla="*/ 2147483647 w 216"/>
                <a:gd name="T23" fmla="*/ 2147483647 h 240"/>
                <a:gd name="T24" fmla="*/ 2147483647 w 216"/>
                <a:gd name="T25" fmla="*/ 2147483647 h 240"/>
                <a:gd name="T26" fmla="*/ 2147483647 w 216"/>
                <a:gd name="T27" fmla="*/ 2147483647 h 240"/>
                <a:gd name="T28" fmla="*/ 2147483647 w 216"/>
                <a:gd name="T29" fmla="*/ 2147483647 h 240"/>
                <a:gd name="T30" fmla="*/ 2147483647 w 216"/>
                <a:gd name="T31" fmla="*/ 2147483647 h 240"/>
                <a:gd name="T32" fmla="*/ 2147483647 w 216"/>
                <a:gd name="T33" fmla="*/ 2147483647 h 240"/>
                <a:gd name="T34" fmla="*/ 2147483647 w 216"/>
                <a:gd name="T35" fmla="*/ 2147483647 h 240"/>
                <a:gd name="T36" fmla="*/ 2147483647 w 216"/>
                <a:gd name="T37" fmla="*/ 2147483647 h 240"/>
                <a:gd name="T38" fmla="*/ 2147483647 w 216"/>
                <a:gd name="T39" fmla="*/ 2147483647 h 240"/>
                <a:gd name="T40" fmla="*/ 2147483647 w 216"/>
                <a:gd name="T41" fmla="*/ 2147483647 h 240"/>
                <a:gd name="T42" fmla="*/ 2147483647 w 216"/>
                <a:gd name="T43" fmla="*/ 2147483647 h 240"/>
                <a:gd name="T44" fmla="*/ 2147483647 w 216"/>
                <a:gd name="T45" fmla="*/ 2147483647 h 240"/>
                <a:gd name="T46" fmla="*/ 2147483647 w 216"/>
                <a:gd name="T47" fmla="*/ 2147483647 h 240"/>
                <a:gd name="T48" fmla="*/ 2147483647 w 216"/>
                <a:gd name="T49" fmla="*/ 2147483647 h 240"/>
                <a:gd name="T50" fmla="*/ 2147483647 w 216"/>
                <a:gd name="T51" fmla="*/ 2147483647 h 240"/>
                <a:gd name="T52" fmla="*/ 2147483647 w 216"/>
                <a:gd name="T53" fmla="*/ 2147483647 h 240"/>
                <a:gd name="T54" fmla="*/ 2147483647 w 216"/>
                <a:gd name="T55" fmla="*/ 2147483647 h 240"/>
                <a:gd name="T56" fmla="*/ 2147483647 w 216"/>
                <a:gd name="T57" fmla="*/ 2147483647 h 240"/>
                <a:gd name="T58" fmla="*/ 2147483647 w 216"/>
                <a:gd name="T59" fmla="*/ 2147483647 h 240"/>
                <a:gd name="T60" fmla="*/ 2147483647 w 216"/>
                <a:gd name="T61" fmla="*/ 0 h 240"/>
                <a:gd name="T62" fmla="*/ 2147483647 w 216"/>
                <a:gd name="T63" fmla="*/ 2147483647 h 240"/>
                <a:gd name="T64" fmla="*/ 2147483647 w 216"/>
                <a:gd name="T65" fmla="*/ 2147483647 h 240"/>
                <a:gd name="T66" fmla="*/ 2147483647 w 216"/>
                <a:gd name="T67" fmla="*/ 2147483647 h 2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
                <a:gd name="T103" fmla="*/ 0 h 240"/>
                <a:gd name="T104" fmla="*/ 216 w 216"/>
                <a:gd name="T105" fmla="*/ 240 h 2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 h="240">
                  <a:moveTo>
                    <a:pt x="0" y="18"/>
                  </a:moveTo>
                  <a:lnTo>
                    <a:pt x="18" y="24"/>
                  </a:lnTo>
                  <a:lnTo>
                    <a:pt x="24" y="30"/>
                  </a:lnTo>
                  <a:lnTo>
                    <a:pt x="30" y="42"/>
                  </a:lnTo>
                  <a:lnTo>
                    <a:pt x="36" y="48"/>
                  </a:lnTo>
                  <a:lnTo>
                    <a:pt x="36" y="60"/>
                  </a:lnTo>
                  <a:lnTo>
                    <a:pt x="60" y="72"/>
                  </a:lnTo>
                  <a:lnTo>
                    <a:pt x="66" y="96"/>
                  </a:lnTo>
                  <a:lnTo>
                    <a:pt x="78" y="96"/>
                  </a:lnTo>
                  <a:lnTo>
                    <a:pt x="84" y="114"/>
                  </a:lnTo>
                  <a:lnTo>
                    <a:pt x="102" y="114"/>
                  </a:lnTo>
                  <a:lnTo>
                    <a:pt x="108" y="120"/>
                  </a:lnTo>
                  <a:lnTo>
                    <a:pt x="108" y="162"/>
                  </a:lnTo>
                  <a:lnTo>
                    <a:pt x="114" y="162"/>
                  </a:lnTo>
                  <a:lnTo>
                    <a:pt x="108" y="168"/>
                  </a:lnTo>
                  <a:lnTo>
                    <a:pt x="108" y="180"/>
                  </a:lnTo>
                  <a:lnTo>
                    <a:pt x="102" y="186"/>
                  </a:lnTo>
                  <a:lnTo>
                    <a:pt x="102" y="198"/>
                  </a:lnTo>
                  <a:lnTo>
                    <a:pt x="108" y="210"/>
                  </a:lnTo>
                  <a:lnTo>
                    <a:pt x="114" y="216"/>
                  </a:lnTo>
                  <a:lnTo>
                    <a:pt x="114" y="240"/>
                  </a:lnTo>
                  <a:lnTo>
                    <a:pt x="138" y="234"/>
                  </a:lnTo>
                  <a:lnTo>
                    <a:pt x="138" y="222"/>
                  </a:lnTo>
                  <a:lnTo>
                    <a:pt x="132" y="216"/>
                  </a:lnTo>
                  <a:lnTo>
                    <a:pt x="132" y="204"/>
                  </a:lnTo>
                  <a:lnTo>
                    <a:pt x="138" y="204"/>
                  </a:lnTo>
                  <a:lnTo>
                    <a:pt x="150" y="198"/>
                  </a:lnTo>
                  <a:lnTo>
                    <a:pt x="156" y="192"/>
                  </a:lnTo>
                  <a:lnTo>
                    <a:pt x="174" y="180"/>
                  </a:lnTo>
                  <a:lnTo>
                    <a:pt x="168" y="174"/>
                  </a:lnTo>
                  <a:lnTo>
                    <a:pt x="156" y="168"/>
                  </a:lnTo>
                  <a:lnTo>
                    <a:pt x="150" y="168"/>
                  </a:lnTo>
                  <a:lnTo>
                    <a:pt x="150" y="162"/>
                  </a:lnTo>
                  <a:lnTo>
                    <a:pt x="156" y="156"/>
                  </a:lnTo>
                  <a:lnTo>
                    <a:pt x="174" y="156"/>
                  </a:lnTo>
                  <a:lnTo>
                    <a:pt x="180" y="162"/>
                  </a:lnTo>
                  <a:lnTo>
                    <a:pt x="198" y="162"/>
                  </a:lnTo>
                  <a:lnTo>
                    <a:pt x="210" y="156"/>
                  </a:lnTo>
                  <a:lnTo>
                    <a:pt x="216" y="156"/>
                  </a:lnTo>
                  <a:lnTo>
                    <a:pt x="216" y="126"/>
                  </a:lnTo>
                  <a:lnTo>
                    <a:pt x="210" y="120"/>
                  </a:lnTo>
                  <a:lnTo>
                    <a:pt x="198" y="120"/>
                  </a:lnTo>
                  <a:lnTo>
                    <a:pt x="192" y="114"/>
                  </a:lnTo>
                  <a:lnTo>
                    <a:pt x="180" y="114"/>
                  </a:lnTo>
                  <a:lnTo>
                    <a:pt x="180" y="96"/>
                  </a:lnTo>
                  <a:lnTo>
                    <a:pt x="186" y="90"/>
                  </a:lnTo>
                  <a:lnTo>
                    <a:pt x="180" y="84"/>
                  </a:lnTo>
                  <a:lnTo>
                    <a:pt x="174" y="84"/>
                  </a:lnTo>
                  <a:lnTo>
                    <a:pt x="162" y="90"/>
                  </a:lnTo>
                  <a:lnTo>
                    <a:pt x="162" y="66"/>
                  </a:lnTo>
                  <a:lnTo>
                    <a:pt x="168" y="60"/>
                  </a:lnTo>
                  <a:lnTo>
                    <a:pt x="162" y="48"/>
                  </a:lnTo>
                  <a:lnTo>
                    <a:pt x="156" y="42"/>
                  </a:lnTo>
                  <a:lnTo>
                    <a:pt x="144" y="36"/>
                  </a:lnTo>
                  <a:lnTo>
                    <a:pt x="126" y="36"/>
                  </a:lnTo>
                  <a:lnTo>
                    <a:pt x="126" y="24"/>
                  </a:lnTo>
                  <a:lnTo>
                    <a:pt x="120" y="18"/>
                  </a:lnTo>
                  <a:lnTo>
                    <a:pt x="78" y="18"/>
                  </a:lnTo>
                  <a:lnTo>
                    <a:pt x="78" y="12"/>
                  </a:lnTo>
                  <a:lnTo>
                    <a:pt x="72" y="12"/>
                  </a:lnTo>
                  <a:lnTo>
                    <a:pt x="60" y="0"/>
                  </a:lnTo>
                  <a:lnTo>
                    <a:pt x="54" y="0"/>
                  </a:lnTo>
                  <a:lnTo>
                    <a:pt x="42" y="6"/>
                  </a:lnTo>
                  <a:lnTo>
                    <a:pt x="36" y="6"/>
                  </a:lnTo>
                  <a:lnTo>
                    <a:pt x="36" y="12"/>
                  </a:lnTo>
                  <a:lnTo>
                    <a:pt x="24" y="12"/>
                  </a:lnTo>
                  <a:lnTo>
                    <a:pt x="12" y="6"/>
                  </a:lnTo>
                  <a:lnTo>
                    <a:pt x="6" y="6"/>
                  </a:lnTo>
                  <a:lnTo>
                    <a:pt x="0" y="18"/>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73" name="Mexico">
              <a:extLst>
                <a:ext uri="{FF2B5EF4-FFF2-40B4-BE49-F238E27FC236}">
                  <a16:creationId xmlns:a16="http://schemas.microsoft.com/office/drawing/2014/main" id="{1265B8FE-786A-54C3-D7CE-24C36094736D}"/>
                </a:ext>
              </a:extLst>
            </p:cNvPr>
            <p:cNvSpPr>
              <a:spLocks/>
            </p:cNvSpPr>
            <p:nvPr/>
          </p:nvSpPr>
          <p:spPr bwMode="gray">
            <a:xfrm>
              <a:off x="1031875" y="3019426"/>
              <a:ext cx="749300" cy="587375"/>
            </a:xfrm>
            <a:custGeom>
              <a:avLst/>
              <a:gdLst>
                <a:gd name="T0" fmla="*/ 2147483647 w 1860"/>
                <a:gd name="T1" fmla="*/ 2147483647 h 1458"/>
                <a:gd name="T2" fmla="*/ 2147483647 w 1860"/>
                <a:gd name="T3" fmla="*/ 2147483647 h 1458"/>
                <a:gd name="T4" fmla="*/ 2147483647 w 1860"/>
                <a:gd name="T5" fmla="*/ 2147483647 h 1458"/>
                <a:gd name="T6" fmla="*/ 2147483647 w 1860"/>
                <a:gd name="T7" fmla="*/ 2147483647 h 1458"/>
                <a:gd name="T8" fmla="*/ 2147483647 w 1860"/>
                <a:gd name="T9" fmla="*/ 2147483647 h 1458"/>
                <a:gd name="T10" fmla="*/ 2147483647 w 1860"/>
                <a:gd name="T11" fmla="*/ 2147483647 h 1458"/>
                <a:gd name="T12" fmla="*/ 2147483647 w 1860"/>
                <a:gd name="T13" fmla="*/ 2147483647 h 1458"/>
                <a:gd name="T14" fmla="*/ 2147483647 w 1860"/>
                <a:gd name="T15" fmla="*/ 2147483647 h 1458"/>
                <a:gd name="T16" fmla="*/ 2147483647 w 1860"/>
                <a:gd name="T17" fmla="*/ 2147483647 h 1458"/>
                <a:gd name="T18" fmla="*/ 2147483647 w 1860"/>
                <a:gd name="T19" fmla="*/ 2147483647 h 1458"/>
                <a:gd name="T20" fmla="*/ 2147483647 w 1860"/>
                <a:gd name="T21" fmla="*/ 2147483647 h 1458"/>
                <a:gd name="T22" fmla="*/ 2147483647 w 1860"/>
                <a:gd name="T23" fmla="*/ 2147483647 h 1458"/>
                <a:gd name="T24" fmla="*/ 2147483647 w 1860"/>
                <a:gd name="T25" fmla="*/ 2147483647 h 1458"/>
                <a:gd name="T26" fmla="*/ 2147483647 w 1860"/>
                <a:gd name="T27" fmla="*/ 2147483647 h 1458"/>
                <a:gd name="T28" fmla="*/ 2147483647 w 1860"/>
                <a:gd name="T29" fmla="*/ 2147483647 h 1458"/>
                <a:gd name="T30" fmla="*/ 2147483647 w 1860"/>
                <a:gd name="T31" fmla="*/ 2147483647 h 1458"/>
                <a:gd name="T32" fmla="*/ 2147483647 w 1860"/>
                <a:gd name="T33" fmla="*/ 2147483647 h 1458"/>
                <a:gd name="T34" fmla="*/ 2147483647 w 1860"/>
                <a:gd name="T35" fmla="*/ 2147483647 h 1458"/>
                <a:gd name="T36" fmla="*/ 2147483647 w 1860"/>
                <a:gd name="T37" fmla="*/ 2147483647 h 1458"/>
                <a:gd name="T38" fmla="*/ 2147483647 w 1860"/>
                <a:gd name="T39" fmla="*/ 2147483647 h 1458"/>
                <a:gd name="T40" fmla="*/ 2147483647 w 1860"/>
                <a:gd name="T41" fmla="*/ 2147483647 h 1458"/>
                <a:gd name="T42" fmla="*/ 2147483647 w 1860"/>
                <a:gd name="T43" fmla="*/ 2147483647 h 1458"/>
                <a:gd name="T44" fmla="*/ 2147483647 w 1860"/>
                <a:gd name="T45" fmla="*/ 2147483647 h 1458"/>
                <a:gd name="T46" fmla="*/ 2147483647 w 1860"/>
                <a:gd name="T47" fmla="*/ 2147483647 h 1458"/>
                <a:gd name="T48" fmla="*/ 2147483647 w 1860"/>
                <a:gd name="T49" fmla="*/ 2147483647 h 1458"/>
                <a:gd name="T50" fmla="*/ 2147483647 w 1860"/>
                <a:gd name="T51" fmla="*/ 2147483647 h 1458"/>
                <a:gd name="T52" fmla="*/ 2147483647 w 1860"/>
                <a:gd name="T53" fmla="*/ 2147483647 h 1458"/>
                <a:gd name="T54" fmla="*/ 2147483647 w 1860"/>
                <a:gd name="T55" fmla="*/ 2147483647 h 1458"/>
                <a:gd name="T56" fmla="*/ 0 w 1860"/>
                <a:gd name="T57" fmla="*/ 2147483647 h 1458"/>
                <a:gd name="T58" fmla="*/ 2147483647 w 1860"/>
                <a:gd name="T59" fmla="*/ 2147483647 h 1458"/>
                <a:gd name="T60" fmla="*/ 2147483647 w 1860"/>
                <a:gd name="T61" fmla="*/ 2147483647 h 1458"/>
                <a:gd name="T62" fmla="*/ 2147483647 w 1860"/>
                <a:gd name="T63" fmla="*/ 2147483647 h 1458"/>
                <a:gd name="T64" fmla="*/ 2147483647 w 1860"/>
                <a:gd name="T65" fmla="*/ 2147483647 h 1458"/>
                <a:gd name="T66" fmla="*/ 2147483647 w 1860"/>
                <a:gd name="T67" fmla="*/ 2147483647 h 1458"/>
                <a:gd name="T68" fmla="*/ 2147483647 w 1860"/>
                <a:gd name="T69" fmla="*/ 2147483647 h 1458"/>
                <a:gd name="T70" fmla="*/ 2147483647 w 1860"/>
                <a:gd name="T71" fmla="*/ 2147483647 h 1458"/>
                <a:gd name="T72" fmla="*/ 2147483647 w 1860"/>
                <a:gd name="T73" fmla="*/ 2147483647 h 1458"/>
                <a:gd name="T74" fmla="*/ 2147483647 w 1860"/>
                <a:gd name="T75" fmla="*/ 2147483647 h 1458"/>
                <a:gd name="T76" fmla="*/ 2147483647 w 1860"/>
                <a:gd name="T77" fmla="*/ 2147483647 h 1458"/>
                <a:gd name="T78" fmla="*/ 2147483647 w 1860"/>
                <a:gd name="T79" fmla="*/ 2147483647 h 1458"/>
                <a:gd name="T80" fmla="*/ 2147483647 w 1860"/>
                <a:gd name="T81" fmla="*/ 2147483647 h 1458"/>
                <a:gd name="T82" fmla="*/ 2147483647 w 1860"/>
                <a:gd name="T83" fmla="*/ 2147483647 h 1458"/>
                <a:gd name="T84" fmla="*/ 2147483647 w 1860"/>
                <a:gd name="T85" fmla="*/ 2147483647 h 1458"/>
                <a:gd name="T86" fmla="*/ 2147483647 w 1860"/>
                <a:gd name="T87" fmla="*/ 2147483647 h 1458"/>
                <a:gd name="T88" fmla="*/ 2147483647 w 1860"/>
                <a:gd name="T89" fmla="*/ 2147483647 h 1458"/>
                <a:gd name="T90" fmla="*/ 2147483647 w 1860"/>
                <a:gd name="T91" fmla="*/ 2147483647 h 1458"/>
                <a:gd name="T92" fmla="*/ 2147483647 w 1860"/>
                <a:gd name="T93" fmla="*/ 2147483647 h 1458"/>
                <a:gd name="T94" fmla="*/ 2147483647 w 1860"/>
                <a:gd name="T95" fmla="*/ 2147483647 h 1458"/>
                <a:gd name="T96" fmla="*/ 2147483647 w 1860"/>
                <a:gd name="T97" fmla="*/ 2147483647 h 1458"/>
                <a:gd name="T98" fmla="*/ 2147483647 w 1860"/>
                <a:gd name="T99" fmla="*/ 2147483647 h 1458"/>
                <a:gd name="T100" fmla="*/ 2147483647 w 1860"/>
                <a:gd name="T101" fmla="*/ 2147483647 h 1458"/>
                <a:gd name="T102" fmla="*/ 2147483647 w 1860"/>
                <a:gd name="T103" fmla="*/ 2147483647 h 1458"/>
                <a:gd name="T104" fmla="*/ 2147483647 w 1860"/>
                <a:gd name="T105" fmla="*/ 2147483647 h 1458"/>
                <a:gd name="T106" fmla="*/ 2147483647 w 1860"/>
                <a:gd name="T107" fmla="*/ 2147483647 h 1458"/>
                <a:gd name="T108" fmla="*/ 2147483647 w 1860"/>
                <a:gd name="T109" fmla="*/ 2147483647 h 1458"/>
                <a:gd name="T110" fmla="*/ 2147483647 w 1860"/>
                <a:gd name="T111" fmla="*/ 2147483647 h 1458"/>
                <a:gd name="T112" fmla="*/ 2147483647 w 1860"/>
                <a:gd name="T113" fmla="*/ 2147483647 h 1458"/>
                <a:gd name="T114" fmla="*/ 2147483647 w 1860"/>
                <a:gd name="T115" fmla="*/ 2147483647 h 1458"/>
                <a:gd name="T116" fmla="*/ 2147483647 w 1860"/>
                <a:gd name="T117" fmla="*/ 2147483647 h 1458"/>
                <a:gd name="T118" fmla="*/ 2147483647 w 1860"/>
                <a:gd name="T119" fmla="*/ 2147483647 h 1458"/>
                <a:gd name="T120" fmla="*/ 2147483647 w 1860"/>
                <a:gd name="T121" fmla="*/ 2147483647 h 14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60"/>
                <a:gd name="T184" fmla="*/ 0 h 1458"/>
                <a:gd name="T185" fmla="*/ 1860 w 1860"/>
                <a:gd name="T186" fmla="*/ 1458 h 14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60" h="1458">
                  <a:moveTo>
                    <a:pt x="1422" y="1440"/>
                  </a:moveTo>
                  <a:lnTo>
                    <a:pt x="1422" y="1380"/>
                  </a:lnTo>
                  <a:lnTo>
                    <a:pt x="1452" y="1332"/>
                  </a:lnTo>
                  <a:lnTo>
                    <a:pt x="1542" y="1338"/>
                  </a:lnTo>
                  <a:lnTo>
                    <a:pt x="1542" y="1320"/>
                  </a:lnTo>
                  <a:lnTo>
                    <a:pt x="1548" y="1320"/>
                  </a:lnTo>
                  <a:lnTo>
                    <a:pt x="1554" y="1314"/>
                  </a:lnTo>
                  <a:lnTo>
                    <a:pt x="1554" y="1302"/>
                  </a:lnTo>
                  <a:lnTo>
                    <a:pt x="1536" y="1302"/>
                  </a:lnTo>
                  <a:lnTo>
                    <a:pt x="1530" y="1278"/>
                  </a:lnTo>
                  <a:lnTo>
                    <a:pt x="1524" y="1278"/>
                  </a:lnTo>
                  <a:lnTo>
                    <a:pt x="1512" y="1272"/>
                  </a:lnTo>
                  <a:lnTo>
                    <a:pt x="1506" y="1272"/>
                  </a:lnTo>
                  <a:lnTo>
                    <a:pt x="1500" y="1266"/>
                  </a:lnTo>
                  <a:lnTo>
                    <a:pt x="1494" y="1254"/>
                  </a:lnTo>
                  <a:lnTo>
                    <a:pt x="1494" y="1248"/>
                  </a:lnTo>
                  <a:lnTo>
                    <a:pt x="1482" y="1242"/>
                  </a:lnTo>
                  <a:lnTo>
                    <a:pt x="1506" y="1242"/>
                  </a:lnTo>
                  <a:lnTo>
                    <a:pt x="1518" y="1236"/>
                  </a:lnTo>
                  <a:lnTo>
                    <a:pt x="1524" y="1236"/>
                  </a:lnTo>
                  <a:lnTo>
                    <a:pt x="1524" y="1212"/>
                  </a:lnTo>
                  <a:lnTo>
                    <a:pt x="1518" y="1200"/>
                  </a:lnTo>
                  <a:lnTo>
                    <a:pt x="1518" y="1188"/>
                  </a:lnTo>
                  <a:lnTo>
                    <a:pt x="1650" y="1194"/>
                  </a:lnTo>
                  <a:lnTo>
                    <a:pt x="1656" y="1182"/>
                  </a:lnTo>
                  <a:lnTo>
                    <a:pt x="1656" y="1176"/>
                  </a:lnTo>
                  <a:lnTo>
                    <a:pt x="1662" y="1176"/>
                  </a:lnTo>
                  <a:lnTo>
                    <a:pt x="1668" y="1182"/>
                  </a:lnTo>
                  <a:lnTo>
                    <a:pt x="1668" y="1188"/>
                  </a:lnTo>
                  <a:lnTo>
                    <a:pt x="1674" y="1188"/>
                  </a:lnTo>
                  <a:lnTo>
                    <a:pt x="1680" y="1182"/>
                  </a:lnTo>
                  <a:lnTo>
                    <a:pt x="1692" y="1176"/>
                  </a:lnTo>
                  <a:lnTo>
                    <a:pt x="1698" y="1164"/>
                  </a:lnTo>
                  <a:lnTo>
                    <a:pt x="1698" y="1152"/>
                  </a:lnTo>
                  <a:lnTo>
                    <a:pt x="1704" y="1146"/>
                  </a:lnTo>
                  <a:lnTo>
                    <a:pt x="1704" y="1140"/>
                  </a:lnTo>
                  <a:lnTo>
                    <a:pt x="1710" y="1152"/>
                  </a:lnTo>
                  <a:lnTo>
                    <a:pt x="1746" y="1116"/>
                  </a:lnTo>
                  <a:lnTo>
                    <a:pt x="1746" y="1122"/>
                  </a:lnTo>
                  <a:lnTo>
                    <a:pt x="1740" y="1128"/>
                  </a:lnTo>
                  <a:lnTo>
                    <a:pt x="1740" y="1146"/>
                  </a:lnTo>
                  <a:lnTo>
                    <a:pt x="1746" y="1152"/>
                  </a:lnTo>
                  <a:lnTo>
                    <a:pt x="1758" y="1152"/>
                  </a:lnTo>
                  <a:lnTo>
                    <a:pt x="1782" y="1086"/>
                  </a:lnTo>
                  <a:lnTo>
                    <a:pt x="1770" y="1074"/>
                  </a:lnTo>
                  <a:lnTo>
                    <a:pt x="1794" y="1068"/>
                  </a:lnTo>
                  <a:lnTo>
                    <a:pt x="1794" y="1056"/>
                  </a:lnTo>
                  <a:lnTo>
                    <a:pt x="1776" y="1050"/>
                  </a:lnTo>
                  <a:lnTo>
                    <a:pt x="1794" y="1032"/>
                  </a:lnTo>
                  <a:lnTo>
                    <a:pt x="1800" y="1008"/>
                  </a:lnTo>
                  <a:lnTo>
                    <a:pt x="1806" y="996"/>
                  </a:lnTo>
                  <a:lnTo>
                    <a:pt x="1818" y="990"/>
                  </a:lnTo>
                  <a:lnTo>
                    <a:pt x="1824" y="978"/>
                  </a:lnTo>
                  <a:lnTo>
                    <a:pt x="1836" y="966"/>
                  </a:lnTo>
                  <a:lnTo>
                    <a:pt x="1842" y="954"/>
                  </a:lnTo>
                  <a:lnTo>
                    <a:pt x="1848" y="948"/>
                  </a:lnTo>
                  <a:lnTo>
                    <a:pt x="1854" y="936"/>
                  </a:lnTo>
                  <a:lnTo>
                    <a:pt x="1854" y="930"/>
                  </a:lnTo>
                  <a:lnTo>
                    <a:pt x="1860" y="918"/>
                  </a:lnTo>
                  <a:lnTo>
                    <a:pt x="1860" y="900"/>
                  </a:lnTo>
                  <a:lnTo>
                    <a:pt x="1854" y="894"/>
                  </a:lnTo>
                  <a:lnTo>
                    <a:pt x="1818" y="894"/>
                  </a:lnTo>
                  <a:lnTo>
                    <a:pt x="1812" y="900"/>
                  </a:lnTo>
                  <a:lnTo>
                    <a:pt x="1800" y="900"/>
                  </a:lnTo>
                  <a:lnTo>
                    <a:pt x="1794" y="894"/>
                  </a:lnTo>
                  <a:lnTo>
                    <a:pt x="1782" y="894"/>
                  </a:lnTo>
                  <a:lnTo>
                    <a:pt x="1770" y="888"/>
                  </a:lnTo>
                  <a:lnTo>
                    <a:pt x="1746" y="888"/>
                  </a:lnTo>
                  <a:lnTo>
                    <a:pt x="1734" y="894"/>
                  </a:lnTo>
                  <a:lnTo>
                    <a:pt x="1716" y="900"/>
                  </a:lnTo>
                  <a:lnTo>
                    <a:pt x="1698" y="900"/>
                  </a:lnTo>
                  <a:lnTo>
                    <a:pt x="1686" y="906"/>
                  </a:lnTo>
                  <a:lnTo>
                    <a:pt x="1668" y="906"/>
                  </a:lnTo>
                  <a:lnTo>
                    <a:pt x="1656" y="912"/>
                  </a:lnTo>
                  <a:lnTo>
                    <a:pt x="1626" y="912"/>
                  </a:lnTo>
                  <a:lnTo>
                    <a:pt x="1614" y="918"/>
                  </a:lnTo>
                  <a:lnTo>
                    <a:pt x="1608" y="924"/>
                  </a:lnTo>
                  <a:lnTo>
                    <a:pt x="1596" y="948"/>
                  </a:lnTo>
                  <a:lnTo>
                    <a:pt x="1590" y="966"/>
                  </a:lnTo>
                  <a:lnTo>
                    <a:pt x="1590" y="1026"/>
                  </a:lnTo>
                  <a:lnTo>
                    <a:pt x="1572" y="1032"/>
                  </a:lnTo>
                  <a:lnTo>
                    <a:pt x="1572" y="1062"/>
                  </a:lnTo>
                  <a:lnTo>
                    <a:pt x="1566" y="1074"/>
                  </a:lnTo>
                  <a:lnTo>
                    <a:pt x="1542" y="1086"/>
                  </a:lnTo>
                  <a:lnTo>
                    <a:pt x="1524" y="1098"/>
                  </a:lnTo>
                  <a:lnTo>
                    <a:pt x="1512" y="1110"/>
                  </a:lnTo>
                  <a:lnTo>
                    <a:pt x="1512" y="1122"/>
                  </a:lnTo>
                  <a:lnTo>
                    <a:pt x="1506" y="1128"/>
                  </a:lnTo>
                  <a:lnTo>
                    <a:pt x="1506" y="1140"/>
                  </a:lnTo>
                  <a:lnTo>
                    <a:pt x="1500" y="1146"/>
                  </a:lnTo>
                  <a:lnTo>
                    <a:pt x="1488" y="1146"/>
                  </a:lnTo>
                  <a:lnTo>
                    <a:pt x="1476" y="1134"/>
                  </a:lnTo>
                  <a:lnTo>
                    <a:pt x="1476" y="1128"/>
                  </a:lnTo>
                  <a:lnTo>
                    <a:pt x="1470" y="1122"/>
                  </a:lnTo>
                  <a:lnTo>
                    <a:pt x="1440" y="1122"/>
                  </a:lnTo>
                  <a:lnTo>
                    <a:pt x="1416" y="1128"/>
                  </a:lnTo>
                  <a:lnTo>
                    <a:pt x="1392" y="1140"/>
                  </a:lnTo>
                  <a:lnTo>
                    <a:pt x="1356" y="1140"/>
                  </a:lnTo>
                  <a:lnTo>
                    <a:pt x="1338" y="1146"/>
                  </a:lnTo>
                  <a:lnTo>
                    <a:pt x="1290" y="1170"/>
                  </a:lnTo>
                  <a:lnTo>
                    <a:pt x="1284" y="1170"/>
                  </a:lnTo>
                  <a:lnTo>
                    <a:pt x="1272" y="1158"/>
                  </a:lnTo>
                  <a:lnTo>
                    <a:pt x="1266" y="1146"/>
                  </a:lnTo>
                  <a:lnTo>
                    <a:pt x="1266" y="1140"/>
                  </a:lnTo>
                  <a:lnTo>
                    <a:pt x="1260" y="1128"/>
                  </a:lnTo>
                  <a:lnTo>
                    <a:pt x="1242" y="1128"/>
                  </a:lnTo>
                  <a:lnTo>
                    <a:pt x="1224" y="1122"/>
                  </a:lnTo>
                  <a:lnTo>
                    <a:pt x="1194" y="1122"/>
                  </a:lnTo>
                  <a:lnTo>
                    <a:pt x="1194" y="1104"/>
                  </a:lnTo>
                  <a:lnTo>
                    <a:pt x="1188" y="1092"/>
                  </a:lnTo>
                  <a:lnTo>
                    <a:pt x="1176" y="1080"/>
                  </a:lnTo>
                  <a:lnTo>
                    <a:pt x="1170" y="1068"/>
                  </a:lnTo>
                  <a:lnTo>
                    <a:pt x="1164" y="1062"/>
                  </a:lnTo>
                  <a:lnTo>
                    <a:pt x="1164" y="1026"/>
                  </a:lnTo>
                  <a:lnTo>
                    <a:pt x="1128" y="966"/>
                  </a:lnTo>
                  <a:lnTo>
                    <a:pt x="1122" y="924"/>
                  </a:lnTo>
                  <a:lnTo>
                    <a:pt x="1110" y="894"/>
                  </a:lnTo>
                  <a:lnTo>
                    <a:pt x="1104" y="804"/>
                  </a:lnTo>
                  <a:lnTo>
                    <a:pt x="1110" y="798"/>
                  </a:lnTo>
                  <a:lnTo>
                    <a:pt x="1122" y="774"/>
                  </a:lnTo>
                  <a:lnTo>
                    <a:pt x="1128" y="768"/>
                  </a:lnTo>
                  <a:lnTo>
                    <a:pt x="1128" y="654"/>
                  </a:lnTo>
                  <a:lnTo>
                    <a:pt x="1152" y="648"/>
                  </a:lnTo>
                  <a:lnTo>
                    <a:pt x="1152" y="612"/>
                  </a:lnTo>
                  <a:lnTo>
                    <a:pt x="1158" y="600"/>
                  </a:lnTo>
                  <a:lnTo>
                    <a:pt x="1158" y="594"/>
                  </a:lnTo>
                  <a:lnTo>
                    <a:pt x="1164" y="588"/>
                  </a:lnTo>
                  <a:lnTo>
                    <a:pt x="1176" y="588"/>
                  </a:lnTo>
                  <a:lnTo>
                    <a:pt x="1182" y="594"/>
                  </a:lnTo>
                  <a:lnTo>
                    <a:pt x="1188" y="594"/>
                  </a:lnTo>
                  <a:lnTo>
                    <a:pt x="1188" y="588"/>
                  </a:lnTo>
                  <a:lnTo>
                    <a:pt x="1194" y="576"/>
                  </a:lnTo>
                  <a:lnTo>
                    <a:pt x="1194" y="564"/>
                  </a:lnTo>
                  <a:lnTo>
                    <a:pt x="1200" y="558"/>
                  </a:lnTo>
                  <a:lnTo>
                    <a:pt x="1206" y="546"/>
                  </a:lnTo>
                  <a:lnTo>
                    <a:pt x="1206" y="540"/>
                  </a:lnTo>
                  <a:lnTo>
                    <a:pt x="1206" y="546"/>
                  </a:lnTo>
                  <a:lnTo>
                    <a:pt x="1182" y="546"/>
                  </a:lnTo>
                  <a:lnTo>
                    <a:pt x="1176" y="534"/>
                  </a:lnTo>
                  <a:lnTo>
                    <a:pt x="1176" y="528"/>
                  </a:lnTo>
                  <a:lnTo>
                    <a:pt x="1134" y="528"/>
                  </a:lnTo>
                  <a:lnTo>
                    <a:pt x="1122" y="516"/>
                  </a:lnTo>
                  <a:lnTo>
                    <a:pt x="1110" y="516"/>
                  </a:lnTo>
                  <a:lnTo>
                    <a:pt x="1092" y="510"/>
                  </a:lnTo>
                  <a:lnTo>
                    <a:pt x="1080" y="498"/>
                  </a:lnTo>
                  <a:lnTo>
                    <a:pt x="1080" y="468"/>
                  </a:lnTo>
                  <a:lnTo>
                    <a:pt x="1068" y="456"/>
                  </a:lnTo>
                  <a:lnTo>
                    <a:pt x="1068" y="420"/>
                  </a:lnTo>
                  <a:lnTo>
                    <a:pt x="1074" y="420"/>
                  </a:lnTo>
                  <a:lnTo>
                    <a:pt x="1080" y="414"/>
                  </a:lnTo>
                  <a:lnTo>
                    <a:pt x="1080" y="408"/>
                  </a:lnTo>
                  <a:lnTo>
                    <a:pt x="1068" y="396"/>
                  </a:lnTo>
                  <a:lnTo>
                    <a:pt x="1056" y="390"/>
                  </a:lnTo>
                  <a:lnTo>
                    <a:pt x="1050" y="384"/>
                  </a:lnTo>
                  <a:lnTo>
                    <a:pt x="1050" y="360"/>
                  </a:lnTo>
                  <a:lnTo>
                    <a:pt x="1038" y="354"/>
                  </a:lnTo>
                  <a:lnTo>
                    <a:pt x="1032" y="342"/>
                  </a:lnTo>
                  <a:lnTo>
                    <a:pt x="1032" y="330"/>
                  </a:lnTo>
                  <a:lnTo>
                    <a:pt x="1038" y="318"/>
                  </a:lnTo>
                  <a:lnTo>
                    <a:pt x="1038" y="294"/>
                  </a:lnTo>
                  <a:lnTo>
                    <a:pt x="1026" y="282"/>
                  </a:lnTo>
                  <a:lnTo>
                    <a:pt x="1020" y="270"/>
                  </a:lnTo>
                  <a:lnTo>
                    <a:pt x="1008" y="258"/>
                  </a:lnTo>
                  <a:lnTo>
                    <a:pt x="1002" y="246"/>
                  </a:lnTo>
                  <a:lnTo>
                    <a:pt x="996" y="240"/>
                  </a:lnTo>
                  <a:lnTo>
                    <a:pt x="990" y="228"/>
                  </a:lnTo>
                  <a:lnTo>
                    <a:pt x="948" y="228"/>
                  </a:lnTo>
                  <a:lnTo>
                    <a:pt x="930" y="222"/>
                  </a:lnTo>
                  <a:lnTo>
                    <a:pt x="930" y="228"/>
                  </a:lnTo>
                  <a:lnTo>
                    <a:pt x="912" y="228"/>
                  </a:lnTo>
                  <a:lnTo>
                    <a:pt x="900" y="240"/>
                  </a:lnTo>
                  <a:lnTo>
                    <a:pt x="888" y="264"/>
                  </a:lnTo>
                  <a:lnTo>
                    <a:pt x="876" y="276"/>
                  </a:lnTo>
                  <a:lnTo>
                    <a:pt x="852" y="288"/>
                  </a:lnTo>
                  <a:lnTo>
                    <a:pt x="840" y="288"/>
                  </a:lnTo>
                  <a:lnTo>
                    <a:pt x="822" y="276"/>
                  </a:lnTo>
                  <a:lnTo>
                    <a:pt x="810" y="270"/>
                  </a:lnTo>
                  <a:lnTo>
                    <a:pt x="780" y="240"/>
                  </a:lnTo>
                  <a:lnTo>
                    <a:pt x="780" y="228"/>
                  </a:lnTo>
                  <a:lnTo>
                    <a:pt x="786" y="216"/>
                  </a:lnTo>
                  <a:lnTo>
                    <a:pt x="786" y="174"/>
                  </a:lnTo>
                  <a:lnTo>
                    <a:pt x="780" y="162"/>
                  </a:lnTo>
                  <a:lnTo>
                    <a:pt x="768" y="150"/>
                  </a:lnTo>
                  <a:lnTo>
                    <a:pt x="756" y="144"/>
                  </a:lnTo>
                  <a:lnTo>
                    <a:pt x="744" y="144"/>
                  </a:lnTo>
                  <a:lnTo>
                    <a:pt x="738" y="114"/>
                  </a:lnTo>
                  <a:lnTo>
                    <a:pt x="708" y="102"/>
                  </a:lnTo>
                  <a:lnTo>
                    <a:pt x="708" y="78"/>
                  </a:lnTo>
                  <a:lnTo>
                    <a:pt x="696" y="66"/>
                  </a:lnTo>
                  <a:lnTo>
                    <a:pt x="582" y="66"/>
                  </a:lnTo>
                  <a:lnTo>
                    <a:pt x="576" y="72"/>
                  </a:lnTo>
                  <a:lnTo>
                    <a:pt x="576" y="90"/>
                  </a:lnTo>
                  <a:lnTo>
                    <a:pt x="570" y="102"/>
                  </a:lnTo>
                  <a:lnTo>
                    <a:pt x="570" y="108"/>
                  </a:lnTo>
                  <a:lnTo>
                    <a:pt x="366" y="108"/>
                  </a:lnTo>
                  <a:lnTo>
                    <a:pt x="156" y="12"/>
                  </a:lnTo>
                  <a:lnTo>
                    <a:pt x="150" y="12"/>
                  </a:lnTo>
                  <a:lnTo>
                    <a:pt x="150" y="6"/>
                  </a:lnTo>
                  <a:lnTo>
                    <a:pt x="156" y="0"/>
                  </a:lnTo>
                  <a:lnTo>
                    <a:pt x="12" y="6"/>
                  </a:lnTo>
                  <a:lnTo>
                    <a:pt x="6" y="0"/>
                  </a:lnTo>
                  <a:lnTo>
                    <a:pt x="0" y="18"/>
                  </a:lnTo>
                  <a:lnTo>
                    <a:pt x="0" y="48"/>
                  </a:lnTo>
                  <a:lnTo>
                    <a:pt x="6" y="60"/>
                  </a:lnTo>
                  <a:lnTo>
                    <a:pt x="12" y="66"/>
                  </a:lnTo>
                  <a:lnTo>
                    <a:pt x="18" y="78"/>
                  </a:lnTo>
                  <a:lnTo>
                    <a:pt x="0" y="90"/>
                  </a:lnTo>
                  <a:lnTo>
                    <a:pt x="12" y="114"/>
                  </a:lnTo>
                  <a:lnTo>
                    <a:pt x="6" y="126"/>
                  </a:lnTo>
                  <a:lnTo>
                    <a:pt x="24" y="144"/>
                  </a:lnTo>
                  <a:lnTo>
                    <a:pt x="6" y="174"/>
                  </a:lnTo>
                  <a:lnTo>
                    <a:pt x="18" y="180"/>
                  </a:lnTo>
                  <a:lnTo>
                    <a:pt x="18" y="210"/>
                  </a:lnTo>
                  <a:lnTo>
                    <a:pt x="24" y="228"/>
                  </a:lnTo>
                  <a:lnTo>
                    <a:pt x="24" y="240"/>
                  </a:lnTo>
                  <a:lnTo>
                    <a:pt x="30" y="252"/>
                  </a:lnTo>
                  <a:lnTo>
                    <a:pt x="42" y="264"/>
                  </a:lnTo>
                  <a:lnTo>
                    <a:pt x="60" y="264"/>
                  </a:lnTo>
                  <a:lnTo>
                    <a:pt x="60" y="270"/>
                  </a:lnTo>
                  <a:lnTo>
                    <a:pt x="66" y="276"/>
                  </a:lnTo>
                  <a:lnTo>
                    <a:pt x="72" y="288"/>
                  </a:lnTo>
                  <a:lnTo>
                    <a:pt x="84" y="300"/>
                  </a:lnTo>
                  <a:lnTo>
                    <a:pt x="90" y="318"/>
                  </a:lnTo>
                  <a:lnTo>
                    <a:pt x="96" y="330"/>
                  </a:lnTo>
                  <a:lnTo>
                    <a:pt x="96" y="342"/>
                  </a:lnTo>
                  <a:lnTo>
                    <a:pt x="78" y="378"/>
                  </a:lnTo>
                  <a:lnTo>
                    <a:pt x="72" y="384"/>
                  </a:lnTo>
                  <a:lnTo>
                    <a:pt x="72" y="390"/>
                  </a:lnTo>
                  <a:lnTo>
                    <a:pt x="84" y="396"/>
                  </a:lnTo>
                  <a:lnTo>
                    <a:pt x="72" y="414"/>
                  </a:lnTo>
                  <a:lnTo>
                    <a:pt x="60" y="396"/>
                  </a:lnTo>
                  <a:lnTo>
                    <a:pt x="12" y="390"/>
                  </a:lnTo>
                  <a:lnTo>
                    <a:pt x="36" y="414"/>
                  </a:lnTo>
                  <a:lnTo>
                    <a:pt x="42" y="438"/>
                  </a:lnTo>
                  <a:lnTo>
                    <a:pt x="66" y="444"/>
                  </a:lnTo>
                  <a:lnTo>
                    <a:pt x="78" y="456"/>
                  </a:lnTo>
                  <a:lnTo>
                    <a:pt x="84" y="468"/>
                  </a:lnTo>
                  <a:lnTo>
                    <a:pt x="90" y="474"/>
                  </a:lnTo>
                  <a:lnTo>
                    <a:pt x="96" y="474"/>
                  </a:lnTo>
                  <a:lnTo>
                    <a:pt x="102" y="468"/>
                  </a:lnTo>
                  <a:lnTo>
                    <a:pt x="108" y="468"/>
                  </a:lnTo>
                  <a:lnTo>
                    <a:pt x="120" y="462"/>
                  </a:lnTo>
                  <a:lnTo>
                    <a:pt x="126" y="456"/>
                  </a:lnTo>
                  <a:lnTo>
                    <a:pt x="126" y="480"/>
                  </a:lnTo>
                  <a:lnTo>
                    <a:pt x="144" y="516"/>
                  </a:lnTo>
                  <a:lnTo>
                    <a:pt x="156" y="528"/>
                  </a:lnTo>
                  <a:lnTo>
                    <a:pt x="168" y="552"/>
                  </a:lnTo>
                  <a:lnTo>
                    <a:pt x="168" y="564"/>
                  </a:lnTo>
                  <a:lnTo>
                    <a:pt x="156" y="588"/>
                  </a:lnTo>
                  <a:lnTo>
                    <a:pt x="150" y="606"/>
                  </a:lnTo>
                  <a:lnTo>
                    <a:pt x="150" y="618"/>
                  </a:lnTo>
                  <a:lnTo>
                    <a:pt x="180" y="648"/>
                  </a:lnTo>
                  <a:lnTo>
                    <a:pt x="192" y="666"/>
                  </a:lnTo>
                  <a:lnTo>
                    <a:pt x="222" y="696"/>
                  </a:lnTo>
                  <a:lnTo>
                    <a:pt x="234" y="714"/>
                  </a:lnTo>
                  <a:lnTo>
                    <a:pt x="264" y="744"/>
                  </a:lnTo>
                  <a:lnTo>
                    <a:pt x="258" y="750"/>
                  </a:lnTo>
                  <a:lnTo>
                    <a:pt x="258" y="762"/>
                  </a:lnTo>
                  <a:lnTo>
                    <a:pt x="252" y="768"/>
                  </a:lnTo>
                  <a:lnTo>
                    <a:pt x="252" y="780"/>
                  </a:lnTo>
                  <a:lnTo>
                    <a:pt x="258" y="786"/>
                  </a:lnTo>
                  <a:lnTo>
                    <a:pt x="276" y="786"/>
                  </a:lnTo>
                  <a:lnTo>
                    <a:pt x="288" y="780"/>
                  </a:lnTo>
                  <a:lnTo>
                    <a:pt x="294" y="768"/>
                  </a:lnTo>
                  <a:lnTo>
                    <a:pt x="306" y="762"/>
                  </a:lnTo>
                  <a:lnTo>
                    <a:pt x="312" y="756"/>
                  </a:lnTo>
                  <a:lnTo>
                    <a:pt x="306" y="738"/>
                  </a:lnTo>
                  <a:lnTo>
                    <a:pt x="306" y="732"/>
                  </a:lnTo>
                  <a:lnTo>
                    <a:pt x="300" y="726"/>
                  </a:lnTo>
                  <a:lnTo>
                    <a:pt x="300" y="708"/>
                  </a:lnTo>
                  <a:lnTo>
                    <a:pt x="288" y="684"/>
                  </a:lnTo>
                  <a:lnTo>
                    <a:pt x="282" y="678"/>
                  </a:lnTo>
                  <a:lnTo>
                    <a:pt x="258" y="678"/>
                  </a:lnTo>
                  <a:lnTo>
                    <a:pt x="240" y="648"/>
                  </a:lnTo>
                  <a:lnTo>
                    <a:pt x="240" y="576"/>
                  </a:lnTo>
                  <a:lnTo>
                    <a:pt x="222" y="546"/>
                  </a:lnTo>
                  <a:lnTo>
                    <a:pt x="228" y="534"/>
                  </a:lnTo>
                  <a:lnTo>
                    <a:pt x="228" y="528"/>
                  </a:lnTo>
                  <a:lnTo>
                    <a:pt x="234" y="516"/>
                  </a:lnTo>
                  <a:lnTo>
                    <a:pt x="234" y="492"/>
                  </a:lnTo>
                  <a:lnTo>
                    <a:pt x="228" y="486"/>
                  </a:lnTo>
                  <a:lnTo>
                    <a:pt x="216" y="480"/>
                  </a:lnTo>
                  <a:lnTo>
                    <a:pt x="210" y="474"/>
                  </a:lnTo>
                  <a:lnTo>
                    <a:pt x="198" y="474"/>
                  </a:lnTo>
                  <a:lnTo>
                    <a:pt x="198" y="432"/>
                  </a:lnTo>
                  <a:lnTo>
                    <a:pt x="168" y="396"/>
                  </a:lnTo>
                  <a:lnTo>
                    <a:pt x="174" y="336"/>
                  </a:lnTo>
                  <a:lnTo>
                    <a:pt x="168" y="330"/>
                  </a:lnTo>
                  <a:lnTo>
                    <a:pt x="162" y="318"/>
                  </a:lnTo>
                  <a:lnTo>
                    <a:pt x="144" y="300"/>
                  </a:lnTo>
                  <a:lnTo>
                    <a:pt x="138" y="288"/>
                  </a:lnTo>
                  <a:lnTo>
                    <a:pt x="138" y="276"/>
                  </a:lnTo>
                  <a:lnTo>
                    <a:pt x="132" y="264"/>
                  </a:lnTo>
                  <a:lnTo>
                    <a:pt x="132" y="246"/>
                  </a:lnTo>
                  <a:lnTo>
                    <a:pt x="126" y="240"/>
                  </a:lnTo>
                  <a:lnTo>
                    <a:pt x="120" y="228"/>
                  </a:lnTo>
                  <a:lnTo>
                    <a:pt x="108" y="216"/>
                  </a:lnTo>
                  <a:lnTo>
                    <a:pt x="102" y="204"/>
                  </a:lnTo>
                  <a:lnTo>
                    <a:pt x="96" y="198"/>
                  </a:lnTo>
                  <a:lnTo>
                    <a:pt x="96" y="192"/>
                  </a:lnTo>
                  <a:lnTo>
                    <a:pt x="102" y="186"/>
                  </a:lnTo>
                  <a:lnTo>
                    <a:pt x="114" y="162"/>
                  </a:lnTo>
                  <a:lnTo>
                    <a:pt x="114" y="114"/>
                  </a:lnTo>
                  <a:lnTo>
                    <a:pt x="120" y="108"/>
                  </a:lnTo>
                  <a:lnTo>
                    <a:pt x="126" y="96"/>
                  </a:lnTo>
                  <a:lnTo>
                    <a:pt x="126" y="60"/>
                  </a:lnTo>
                  <a:lnTo>
                    <a:pt x="132" y="66"/>
                  </a:lnTo>
                  <a:lnTo>
                    <a:pt x="144" y="72"/>
                  </a:lnTo>
                  <a:lnTo>
                    <a:pt x="150" y="84"/>
                  </a:lnTo>
                  <a:lnTo>
                    <a:pt x="162" y="90"/>
                  </a:lnTo>
                  <a:lnTo>
                    <a:pt x="180" y="90"/>
                  </a:lnTo>
                  <a:lnTo>
                    <a:pt x="186" y="84"/>
                  </a:lnTo>
                  <a:lnTo>
                    <a:pt x="198" y="84"/>
                  </a:lnTo>
                  <a:lnTo>
                    <a:pt x="198" y="102"/>
                  </a:lnTo>
                  <a:lnTo>
                    <a:pt x="204" y="108"/>
                  </a:lnTo>
                  <a:lnTo>
                    <a:pt x="216" y="114"/>
                  </a:lnTo>
                  <a:lnTo>
                    <a:pt x="234" y="114"/>
                  </a:lnTo>
                  <a:lnTo>
                    <a:pt x="234" y="120"/>
                  </a:lnTo>
                  <a:lnTo>
                    <a:pt x="228" y="126"/>
                  </a:lnTo>
                  <a:lnTo>
                    <a:pt x="228" y="186"/>
                  </a:lnTo>
                  <a:lnTo>
                    <a:pt x="240" y="258"/>
                  </a:lnTo>
                  <a:lnTo>
                    <a:pt x="240" y="270"/>
                  </a:lnTo>
                  <a:lnTo>
                    <a:pt x="246" y="282"/>
                  </a:lnTo>
                  <a:lnTo>
                    <a:pt x="252" y="306"/>
                  </a:lnTo>
                  <a:lnTo>
                    <a:pt x="264" y="342"/>
                  </a:lnTo>
                  <a:lnTo>
                    <a:pt x="276" y="372"/>
                  </a:lnTo>
                  <a:lnTo>
                    <a:pt x="282" y="384"/>
                  </a:lnTo>
                  <a:lnTo>
                    <a:pt x="324" y="384"/>
                  </a:lnTo>
                  <a:lnTo>
                    <a:pt x="318" y="390"/>
                  </a:lnTo>
                  <a:lnTo>
                    <a:pt x="306" y="414"/>
                  </a:lnTo>
                  <a:lnTo>
                    <a:pt x="318" y="438"/>
                  </a:lnTo>
                  <a:lnTo>
                    <a:pt x="330" y="444"/>
                  </a:lnTo>
                  <a:lnTo>
                    <a:pt x="336" y="450"/>
                  </a:lnTo>
                  <a:lnTo>
                    <a:pt x="348" y="450"/>
                  </a:lnTo>
                  <a:lnTo>
                    <a:pt x="354" y="474"/>
                  </a:lnTo>
                  <a:lnTo>
                    <a:pt x="384" y="474"/>
                  </a:lnTo>
                  <a:lnTo>
                    <a:pt x="390" y="516"/>
                  </a:lnTo>
                  <a:lnTo>
                    <a:pt x="384" y="516"/>
                  </a:lnTo>
                  <a:lnTo>
                    <a:pt x="378" y="522"/>
                  </a:lnTo>
                  <a:lnTo>
                    <a:pt x="366" y="528"/>
                  </a:lnTo>
                  <a:lnTo>
                    <a:pt x="360" y="534"/>
                  </a:lnTo>
                  <a:lnTo>
                    <a:pt x="354" y="546"/>
                  </a:lnTo>
                  <a:lnTo>
                    <a:pt x="354" y="558"/>
                  </a:lnTo>
                  <a:lnTo>
                    <a:pt x="360" y="564"/>
                  </a:lnTo>
                  <a:lnTo>
                    <a:pt x="372" y="570"/>
                  </a:lnTo>
                  <a:lnTo>
                    <a:pt x="384" y="558"/>
                  </a:lnTo>
                  <a:lnTo>
                    <a:pt x="384" y="564"/>
                  </a:lnTo>
                  <a:lnTo>
                    <a:pt x="396" y="576"/>
                  </a:lnTo>
                  <a:lnTo>
                    <a:pt x="396" y="588"/>
                  </a:lnTo>
                  <a:lnTo>
                    <a:pt x="402" y="594"/>
                  </a:lnTo>
                  <a:lnTo>
                    <a:pt x="414" y="594"/>
                  </a:lnTo>
                  <a:lnTo>
                    <a:pt x="426" y="600"/>
                  </a:lnTo>
                  <a:lnTo>
                    <a:pt x="432" y="600"/>
                  </a:lnTo>
                  <a:lnTo>
                    <a:pt x="438" y="606"/>
                  </a:lnTo>
                  <a:lnTo>
                    <a:pt x="438" y="624"/>
                  </a:lnTo>
                  <a:lnTo>
                    <a:pt x="432" y="630"/>
                  </a:lnTo>
                  <a:lnTo>
                    <a:pt x="432" y="636"/>
                  </a:lnTo>
                  <a:lnTo>
                    <a:pt x="426" y="648"/>
                  </a:lnTo>
                  <a:lnTo>
                    <a:pt x="426" y="654"/>
                  </a:lnTo>
                  <a:lnTo>
                    <a:pt x="468" y="654"/>
                  </a:lnTo>
                  <a:lnTo>
                    <a:pt x="468" y="684"/>
                  </a:lnTo>
                  <a:lnTo>
                    <a:pt x="504" y="720"/>
                  </a:lnTo>
                  <a:lnTo>
                    <a:pt x="510" y="732"/>
                  </a:lnTo>
                  <a:lnTo>
                    <a:pt x="528" y="750"/>
                  </a:lnTo>
                  <a:lnTo>
                    <a:pt x="534" y="768"/>
                  </a:lnTo>
                  <a:lnTo>
                    <a:pt x="546" y="780"/>
                  </a:lnTo>
                  <a:lnTo>
                    <a:pt x="552" y="798"/>
                  </a:lnTo>
                  <a:lnTo>
                    <a:pt x="558" y="810"/>
                  </a:lnTo>
                  <a:lnTo>
                    <a:pt x="558" y="870"/>
                  </a:lnTo>
                  <a:lnTo>
                    <a:pt x="564" y="882"/>
                  </a:lnTo>
                  <a:lnTo>
                    <a:pt x="576" y="894"/>
                  </a:lnTo>
                  <a:lnTo>
                    <a:pt x="576" y="906"/>
                  </a:lnTo>
                  <a:lnTo>
                    <a:pt x="570" y="918"/>
                  </a:lnTo>
                  <a:lnTo>
                    <a:pt x="552" y="936"/>
                  </a:lnTo>
                  <a:lnTo>
                    <a:pt x="546" y="948"/>
                  </a:lnTo>
                  <a:lnTo>
                    <a:pt x="546" y="954"/>
                  </a:lnTo>
                  <a:lnTo>
                    <a:pt x="552" y="960"/>
                  </a:lnTo>
                  <a:lnTo>
                    <a:pt x="564" y="966"/>
                  </a:lnTo>
                  <a:lnTo>
                    <a:pt x="540" y="966"/>
                  </a:lnTo>
                  <a:lnTo>
                    <a:pt x="528" y="972"/>
                  </a:lnTo>
                  <a:lnTo>
                    <a:pt x="528" y="1038"/>
                  </a:lnTo>
                  <a:lnTo>
                    <a:pt x="534" y="1056"/>
                  </a:lnTo>
                  <a:lnTo>
                    <a:pt x="540" y="1062"/>
                  </a:lnTo>
                  <a:lnTo>
                    <a:pt x="546" y="1074"/>
                  </a:lnTo>
                  <a:lnTo>
                    <a:pt x="558" y="1074"/>
                  </a:lnTo>
                  <a:lnTo>
                    <a:pt x="576" y="1080"/>
                  </a:lnTo>
                  <a:lnTo>
                    <a:pt x="600" y="1080"/>
                  </a:lnTo>
                  <a:lnTo>
                    <a:pt x="612" y="1086"/>
                  </a:lnTo>
                  <a:lnTo>
                    <a:pt x="636" y="1110"/>
                  </a:lnTo>
                  <a:lnTo>
                    <a:pt x="642" y="1122"/>
                  </a:lnTo>
                  <a:lnTo>
                    <a:pt x="648" y="1140"/>
                  </a:lnTo>
                  <a:lnTo>
                    <a:pt x="654" y="1152"/>
                  </a:lnTo>
                  <a:lnTo>
                    <a:pt x="666" y="1164"/>
                  </a:lnTo>
                  <a:lnTo>
                    <a:pt x="678" y="1170"/>
                  </a:lnTo>
                  <a:lnTo>
                    <a:pt x="732" y="1170"/>
                  </a:lnTo>
                  <a:lnTo>
                    <a:pt x="750" y="1176"/>
                  </a:lnTo>
                  <a:lnTo>
                    <a:pt x="762" y="1182"/>
                  </a:lnTo>
                  <a:lnTo>
                    <a:pt x="768" y="1188"/>
                  </a:lnTo>
                  <a:lnTo>
                    <a:pt x="774" y="1200"/>
                  </a:lnTo>
                  <a:lnTo>
                    <a:pt x="786" y="1218"/>
                  </a:lnTo>
                  <a:lnTo>
                    <a:pt x="810" y="1242"/>
                  </a:lnTo>
                  <a:lnTo>
                    <a:pt x="834" y="1254"/>
                  </a:lnTo>
                  <a:lnTo>
                    <a:pt x="870" y="1266"/>
                  </a:lnTo>
                  <a:lnTo>
                    <a:pt x="912" y="1272"/>
                  </a:lnTo>
                  <a:lnTo>
                    <a:pt x="942" y="1278"/>
                  </a:lnTo>
                  <a:lnTo>
                    <a:pt x="960" y="1290"/>
                  </a:lnTo>
                  <a:lnTo>
                    <a:pt x="966" y="1302"/>
                  </a:lnTo>
                  <a:lnTo>
                    <a:pt x="978" y="1314"/>
                  </a:lnTo>
                  <a:lnTo>
                    <a:pt x="990" y="1320"/>
                  </a:lnTo>
                  <a:lnTo>
                    <a:pt x="996" y="1320"/>
                  </a:lnTo>
                  <a:lnTo>
                    <a:pt x="1002" y="1326"/>
                  </a:lnTo>
                  <a:lnTo>
                    <a:pt x="1008" y="1338"/>
                  </a:lnTo>
                  <a:lnTo>
                    <a:pt x="1014" y="1344"/>
                  </a:lnTo>
                  <a:lnTo>
                    <a:pt x="1080" y="1344"/>
                  </a:lnTo>
                  <a:lnTo>
                    <a:pt x="1092" y="1356"/>
                  </a:lnTo>
                  <a:lnTo>
                    <a:pt x="1098" y="1368"/>
                  </a:lnTo>
                  <a:lnTo>
                    <a:pt x="1104" y="1374"/>
                  </a:lnTo>
                  <a:lnTo>
                    <a:pt x="1116" y="1374"/>
                  </a:lnTo>
                  <a:lnTo>
                    <a:pt x="1140" y="1362"/>
                  </a:lnTo>
                  <a:lnTo>
                    <a:pt x="1170" y="1350"/>
                  </a:lnTo>
                  <a:lnTo>
                    <a:pt x="1206" y="1332"/>
                  </a:lnTo>
                  <a:lnTo>
                    <a:pt x="1260" y="1314"/>
                  </a:lnTo>
                  <a:lnTo>
                    <a:pt x="1278" y="1326"/>
                  </a:lnTo>
                  <a:lnTo>
                    <a:pt x="1308" y="1350"/>
                  </a:lnTo>
                  <a:lnTo>
                    <a:pt x="1344" y="1374"/>
                  </a:lnTo>
                  <a:lnTo>
                    <a:pt x="1386" y="1416"/>
                  </a:lnTo>
                  <a:lnTo>
                    <a:pt x="1386" y="1428"/>
                  </a:lnTo>
                  <a:lnTo>
                    <a:pt x="1392" y="1446"/>
                  </a:lnTo>
                  <a:lnTo>
                    <a:pt x="1398" y="1458"/>
                  </a:lnTo>
                  <a:lnTo>
                    <a:pt x="1416" y="1458"/>
                  </a:lnTo>
                  <a:lnTo>
                    <a:pt x="1422" y="1452"/>
                  </a:lnTo>
                  <a:lnTo>
                    <a:pt x="1422" y="144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74" name="Malta">
              <a:extLst>
                <a:ext uri="{FF2B5EF4-FFF2-40B4-BE49-F238E27FC236}">
                  <a16:creationId xmlns:a16="http://schemas.microsoft.com/office/drawing/2014/main" id="{4EE4142E-3D59-E4EC-99AF-C580438E3242}"/>
                </a:ext>
              </a:extLst>
            </p:cNvPr>
            <p:cNvSpPr>
              <a:spLocks/>
            </p:cNvSpPr>
            <p:nvPr/>
          </p:nvSpPr>
          <p:spPr bwMode="gray">
            <a:xfrm>
              <a:off x="4611688" y="2903538"/>
              <a:ext cx="12700" cy="11113"/>
            </a:xfrm>
            <a:custGeom>
              <a:avLst/>
              <a:gdLst>
                <a:gd name="T0" fmla="*/ 2147483647 w 30"/>
                <a:gd name="T1" fmla="*/ 2147483647 h 30"/>
                <a:gd name="T2" fmla="*/ 2147483647 w 30"/>
                <a:gd name="T3" fmla="*/ 2147483647 h 30"/>
                <a:gd name="T4" fmla="*/ 2147483647 w 30"/>
                <a:gd name="T5" fmla="*/ 2147483647 h 30"/>
                <a:gd name="T6" fmla="*/ 2147483647 w 30"/>
                <a:gd name="T7" fmla="*/ 0 h 30"/>
                <a:gd name="T8" fmla="*/ 2147483647 w 30"/>
                <a:gd name="T9" fmla="*/ 0 h 30"/>
                <a:gd name="T10" fmla="*/ 0 w 30"/>
                <a:gd name="T11" fmla="*/ 2147483647 h 30"/>
                <a:gd name="T12" fmla="*/ 0 w 30"/>
                <a:gd name="T13" fmla="*/ 2147483647 h 30"/>
                <a:gd name="T14" fmla="*/ 2147483647 w 30"/>
                <a:gd name="T15" fmla="*/ 2147483647 h 30"/>
                <a:gd name="T16" fmla="*/ 2147483647 w 30"/>
                <a:gd name="T17" fmla="*/ 2147483647 h 30"/>
                <a:gd name="T18" fmla="*/ 2147483647 w 30"/>
                <a:gd name="T19" fmla="*/ 2147483647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30"/>
                <a:gd name="T32" fmla="*/ 30 w 30"/>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30">
                  <a:moveTo>
                    <a:pt x="24" y="30"/>
                  </a:moveTo>
                  <a:lnTo>
                    <a:pt x="30" y="24"/>
                  </a:lnTo>
                  <a:lnTo>
                    <a:pt x="30" y="12"/>
                  </a:lnTo>
                  <a:lnTo>
                    <a:pt x="18" y="0"/>
                  </a:lnTo>
                  <a:lnTo>
                    <a:pt x="6" y="0"/>
                  </a:lnTo>
                  <a:lnTo>
                    <a:pt x="0" y="6"/>
                  </a:lnTo>
                  <a:lnTo>
                    <a:pt x="0" y="18"/>
                  </a:lnTo>
                  <a:lnTo>
                    <a:pt x="6" y="24"/>
                  </a:lnTo>
                  <a:lnTo>
                    <a:pt x="18" y="30"/>
                  </a:lnTo>
                  <a:lnTo>
                    <a:pt x="24" y="3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75" name="Mauritania">
              <a:extLst>
                <a:ext uri="{FF2B5EF4-FFF2-40B4-BE49-F238E27FC236}">
                  <a16:creationId xmlns:a16="http://schemas.microsoft.com/office/drawing/2014/main" id="{1B6E13D9-8465-8387-E397-7A3843C4A479}"/>
                </a:ext>
              </a:extLst>
            </p:cNvPr>
            <p:cNvSpPr>
              <a:spLocks/>
            </p:cNvSpPr>
            <p:nvPr/>
          </p:nvSpPr>
          <p:spPr bwMode="gray">
            <a:xfrm>
              <a:off x="3741738" y="3195638"/>
              <a:ext cx="346075" cy="404813"/>
            </a:xfrm>
            <a:custGeom>
              <a:avLst/>
              <a:gdLst>
                <a:gd name="T0" fmla="*/ 2147483647 w 858"/>
                <a:gd name="T1" fmla="*/ 2147483647 h 1002"/>
                <a:gd name="T2" fmla="*/ 2147483647 w 858"/>
                <a:gd name="T3" fmla="*/ 2147483647 h 1002"/>
                <a:gd name="T4" fmla="*/ 2147483647 w 858"/>
                <a:gd name="T5" fmla="*/ 2147483647 h 1002"/>
                <a:gd name="T6" fmla="*/ 2147483647 w 858"/>
                <a:gd name="T7" fmla="*/ 2147483647 h 1002"/>
                <a:gd name="T8" fmla="*/ 2147483647 w 858"/>
                <a:gd name="T9" fmla="*/ 2147483647 h 1002"/>
                <a:gd name="T10" fmla="*/ 2147483647 w 858"/>
                <a:gd name="T11" fmla="*/ 2147483647 h 1002"/>
                <a:gd name="T12" fmla="*/ 2147483647 w 858"/>
                <a:gd name="T13" fmla="*/ 2147483647 h 1002"/>
                <a:gd name="T14" fmla="*/ 2147483647 w 858"/>
                <a:gd name="T15" fmla="*/ 2147483647 h 1002"/>
                <a:gd name="T16" fmla="*/ 2147483647 w 858"/>
                <a:gd name="T17" fmla="*/ 2147483647 h 1002"/>
                <a:gd name="T18" fmla="*/ 2147483647 w 858"/>
                <a:gd name="T19" fmla="*/ 2147483647 h 1002"/>
                <a:gd name="T20" fmla="*/ 2147483647 w 858"/>
                <a:gd name="T21" fmla="*/ 2147483647 h 1002"/>
                <a:gd name="T22" fmla="*/ 2147483647 w 858"/>
                <a:gd name="T23" fmla="*/ 2147483647 h 1002"/>
                <a:gd name="T24" fmla="*/ 2147483647 w 858"/>
                <a:gd name="T25" fmla="*/ 2147483647 h 1002"/>
                <a:gd name="T26" fmla="*/ 2147483647 w 858"/>
                <a:gd name="T27" fmla="*/ 2147483647 h 1002"/>
                <a:gd name="T28" fmla="*/ 2147483647 w 858"/>
                <a:gd name="T29" fmla="*/ 2147483647 h 1002"/>
                <a:gd name="T30" fmla="*/ 2147483647 w 858"/>
                <a:gd name="T31" fmla="*/ 2147483647 h 1002"/>
                <a:gd name="T32" fmla="*/ 2147483647 w 858"/>
                <a:gd name="T33" fmla="*/ 2147483647 h 1002"/>
                <a:gd name="T34" fmla="*/ 2147483647 w 858"/>
                <a:gd name="T35" fmla="*/ 2147483647 h 1002"/>
                <a:gd name="T36" fmla="*/ 2147483647 w 858"/>
                <a:gd name="T37" fmla="*/ 2147483647 h 1002"/>
                <a:gd name="T38" fmla="*/ 2147483647 w 858"/>
                <a:gd name="T39" fmla="*/ 2147483647 h 1002"/>
                <a:gd name="T40" fmla="*/ 2147483647 w 858"/>
                <a:gd name="T41" fmla="*/ 2147483647 h 1002"/>
                <a:gd name="T42" fmla="*/ 2147483647 w 858"/>
                <a:gd name="T43" fmla="*/ 2147483647 h 1002"/>
                <a:gd name="T44" fmla="*/ 2147483647 w 858"/>
                <a:gd name="T45" fmla="*/ 2147483647 h 1002"/>
                <a:gd name="T46" fmla="*/ 2147483647 w 858"/>
                <a:gd name="T47" fmla="*/ 2147483647 h 1002"/>
                <a:gd name="T48" fmla="*/ 2147483647 w 858"/>
                <a:gd name="T49" fmla="*/ 2147483647 h 1002"/>
                <a:gd name="T50" fmla="*/ 2147483647 w 858"/>
                <a:gd name="T51" fmla="*/ 2147483647 h 1002"/>
                <a:gd name="T52" fmla="*/ 2147483647 w 858"/>
                <a:gd name="T53" fmla="*/ 2147483647 h 1002"/>
                <a:gd name="T54" fmla="*/ 2147483647 w 858"/>
                <a:gd name="T55" fmla="*/ 2147483647 h 1002"/>
                <a:gd name="T56" fmla="*/ 2147483647 w 858"/>
                <a:gd name="T57" fmla="*/ 2147483647 h 1002"/>
                <a:gd name="T58" fmla="*/ 2147483647 w 858"/>
                <a:gd name="T59" fmla="*/ 2147483647 h 1002"/>
                <a:gd name="T60" fmla="*/ 2147483647 w 858"/>
                <a:gd name="T61" fmla="*/ 2147483647 h 1002"/>
                <a:gd name="T62" fmla="*/ 2147483647 w 858"/>
                <a:gd name="T63" fmla="*/ 2147483647 h 1002"/>
                <a:gd name="T64" fmla="*/ 2147483647 w 858"/>
                <a:gd name="T65" fmla="*/ 2147483647 h 1002"/>
                <a:gd name="T66" fmla="*/ 2147483647 w 858"/>
                <a:gd name="T67" fmla="*/ 2147483647 h 1002"/>
                <a:gd name="T68" fmla="*/ 2147483647 w 858"/>
                <a:gd name="T69" fmla="*/ 2147483647 h 1002"/>
                <a:gd name="T70" fmla="*/ 2147483647 w 858"/>
                <a:gd name="T71" fmla="*/ 2147483647 h 1002"/>
                <a:gd name="T72" fmla="*/ 2147483647 w 858"/>
                <a:gd name="T73" fmla="*/ 2147483647 h 1002"/>
                <a:gd name="T74" fmla="*/ 2147483647 w 858"/>
                <a:gd name="T75" fmla="*/ 2147483647 h 1002"/>
                <a:gd name="T76" fmla="*/ 2147483647 w 858"/>
                <a:gd name="T77" fmla="*/ 2147483647 h 1002"/>
                <a:gd name="T78" fmla="*/ 2147483647 w 858"/>
                <a:gd name="T79" fmla="*/ 2147483647 h 1002"/>
                <a:gd name="T80" fmla="*/ 2147483647 w 858"/>
                <a:gd name="T81" fmla="*/ 2147483647 h 1002"/>
                <a:gd name="T82" fmla="*/ 2147483647 w 858"/>
                <a:gd name="T83" fmla="*/ 2147483647 h 1002"/>
                <a:gd name="T84" fmla="*/ 2147483647 w 858"/>
                <a:gd name="T85" fmla="*/ 2147483647 h 1002"/>
                <a:gd name="T86" fmla="*/ 2147483647 w 858"/>
                <a:gd name="T87" fmla="*/ 2147483647 h 1002"/>
                <a:gd name="T88" fmla="*/ 2147483647 w 858"/>
                <a:gd name="T89" fmla="*/ 2147483647 h 1002"/>
                <a:gd name="T90" fmla="*/ 2147483647 w 858"/>
                <a:gd name="T91" fmla="*/ 2147483647 h 1002"/>
                <a:gd name="T92" fmla="*/ 2147483647 w 858"/>
                <a:gd name="T93" fmla="*/ 2147483647 h 1002"/>
                <a:gd name="T94" fmla="*/ 2147483647 w 858"/>
                <a:gd name="T95" fmla="*/ 2147483647 h 1002"/>
                <a:gd name="T96" fmla="*/ 2147483647 w 858"/>
                <a:gd name="T97" fmla="*/ 2147483647 h 1002"/>
                <a:gd name="T98" fmla="*/ 0 w 858"/>
                <a:gd name="T99" fmla="*/ 2147483647 h 10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58"/>
                <a:gd name="T151" fmla="*/ 0 h 1002"/>
                <a:gd name="T152" fmla="*/ 858 w 858"/>
                <a:gd name="T153" fmla="*/ 1002 h 10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58" h="1002">
                  <a:moveTo>
                    <a:pt x="0" y="498"/>
                  </a:moveTo>
                  <a:lnTo>
                    <a:pt x="18" y="498"/>
                  </a:lnTo>
                  <a:lnTo>
                    <a:pt x="18" y="528"/>
                  </a:lnTo>
                  <a:lnTo>
                    <a:pt x="24" y="534"/>
                  </a:lnTo>
                  <a:lnTo>
                    <a:pt x="30" y="534"/>
                  </a:lnTo>
                  <a:lnTo>
                    <a:pt x="30" y="528"/>
                  </a:lnTo>
                  <a:lnTo>
                    <a:pt x="36" y="522"/>
                  </a:lnTo>
                  <a:lnTo>
                    <a:pt x="48" y="558"/>
                  </a:lnTo>
                  <a:lnTo>
                    <a:pt x="42" y="600"/>
                  </a:lnTo>
                  <a:lnTo>
                    <a:pt x="30" y="600"/>
                  </a:lnTo>
                  <a:lnTo>
                    <a:pt x="36" y="624"/>
                  </a:lnTo>
                  <a:lnTo>
                    <a:pt x="24" y="630"/>
                  </a:lnTo>
                  <a:lnTo>
                    <a:pt x="30" y="642"/>
                  </a:lnTo>
                  <a:lnTo>
                    <a:pt x="36" y="648"/>
                  </a:lnTo>
                  <a:lnTo>
                    <a:pt x="48" y="666"/>
                  </a:lnTo>
                  <a:lnTo>
                    <a:pt x="60" y="690"/>
                  </a:lnTo>
                  <a:lnTo>
                    <a:pt x="60" y="720"/>
                  </a:lnTo>
                  <a:lnTo>
                    <a:pt x="54" y="738"/>
                  </a:lnTo>
                  <a:lnTo>
                    <a:pt x="54" y="750"/>
                  </a:lnTo>
                  <a:lnTo>
                    <a:pt x="48" y="756"/>
                  </a:lnTo>
                  <a:lnTo>
                    <a:pt x="48" y="804"/>
                  </a:lnTo>
                  <a:lnTo>
                    <a:pt x="42" y="816"/>
                  </a:lnTo>
                  <a:lnTo>
                    <a:pt x="30" y="822"/>
                  </a:lnTo>
                  <a:lnTo>
                    <a:pt x="24" y="840"/>
                  </a:lnTo>
                  <a:lnTo>
                    <a:pt x="18" y="852"/>
                  </a:lnTo>
                  <a:lnTo>
                    <a:pt x="18" y="864"/>
                  </a:lnTo>
                  <a:lnTo>
                    <a:pt x="12" y="876"/>
                  </a:lnTo>
                  <a:lnTo>
                    <a:pt x="12" y="906"/>
                  </a:lnTo>
                  <a:lnTo>
                    <a:pt x="18" y="900"/>
                  </a:lnTo>
                  <a:lnTo>
                    <a:pt x="36" y="864"/>
                  </a:lnTo>
                  <a:lnTo>
                    <a:pt x="42" y="858"/>
                  </a:lnTo>
                  <a:lnTo>
                    <a:pt x="54" y="852"/>
                  </a:lnTo>
                  <a:lnTo>
                    <a:pt x="60" y="852"/>
                  </a:lnTo>
                  <a:lnTo>
                    <a:pt x="66" y="858"/>
                  </a:lnTo>
                  <a:lnTo>
                    <a:pt x="72" y="858"/>
                  </a:lnTo>
                  <a:lnTo>
                    <a:pt x="84" y="852"/>
                  </a:lnTo>
                  <a:lnTo>
                    <a:pt x="114" y="858"/>
                  </a:lnTo>
                  <a:lnTo>
                    <a:pt x="114" y="840"/>
                  </a:lnTo>
                  <a:lnTo>
                    <a:pt x="138" y="852"/>
                  </a:lnTo>
                  <a:lnTo>
                    <a:pt x="162" y="852"/>
                  </a:lnTo>
                  <a:lnTo>
                    <a:pt x="174" y="858"/>
                  </a:lnTo>
                  <a:lnTo>
                    <a:pt x="180" y="858"/>
                  </a:lnTo>
                  <a:lnTo>
                    <a:pt x="186" y="870"/>
                  </a:lnTo>
                  <a:lnTo>
                    <a:pt x="198" y="882"/>
                  </a:lnTo>
                  <a:lnTo>
                    <a:pt x="204" y="894"/>
                  </a:lnTo>
                  <a:lnTo>
                    <a:pt x="216" y="888"/>
                  </a:lnTo>
                  <a:lnTo>
                    <a:pt x="234" y="888"/>
                  </a:lnTo>
                  <a:lnTo>
                    <a:pt x="240" y="894"/>
                  </a:lnTo>
                  <a:lnTo>
                    <a:pt x="240" y="900"/>
                  </a:lnTo>
                  <a:lnTo>
                    <a:pt x="246" y="912"/>
                  </a:lnTo>
                  <a:lnTo>
                    <a:pt x="246" y="942"/>
                  </a:lnTo>
                  <a:lnTo>
                    <a:pt x="264" y="942"/>
                  </a:lnTo>
                  <a:lnTo>
                    <a:pt x="270" y="948"/>
                  </a:lnTo>
                  <a:lnTo>
                    <a:pt x="270" y="972"/>
                  </a:lnTo>
                  <a:lnTo>
                    <a:pt x="300" y="978"/>
                  </a:lnTo>
                  <a:lnTo>
                    <a:pt x="312" y="1002"/>
                  </a:lnTo>
                  <a:lnTo>
                    <a:pt x="330" y="1002"/>
                  </a:lnTo>
                  <a:lnTo>
                    <a:pt x="342" y="996"/>
                  </a:lnTo>
                  <a:lnTo>
                    <a:pt x="348" y="996"/>
                  </a:lnTo>
                  <a:lnTo>
                    <a:pt x="348" y="948"/>
                  </a:lnTo>
                  <a:lnTo>
                    <a:pt x="360" y="936"/>
                  </a:lnTo>
                  <a:lnTo>
                    <a:pt x="378" y="936"/>
                  </a:lnTo>
                  <a:lnTo>
                    <a:pt x="402" y="960"/>
                  </a:lnTo>
                  <a:lnTo>
                    <a:pt x="408" y="972"/>
                  </a:lnTo>
                  <a:lnTo>
                    <a:pt x="420" y="948"/>
                  </a:lnTo>
                  <a:lnTo>
                    <a:pt x="456" y="948"/>
                  </a:lnTo>
                  <a:lnTo>
                    <a:pt x="462" y="954"/>
                  </a:lnTo>
                  <a:lnTo>
                    <a:pt x="492" y="954"/>
                  </a:lnTo>
                  <a:lnTo>
                    <a:pt x="504" y="948"/>
                  </a:lnTo>
                  <a:lnTo>
                    <a:pt x="510" y="948"/>
                  </a:lnTo>
                  <a:lnTo>
                    <a:pt x="510" y="936"/>
                  </a:lnTo>
                  <a:lnTo>
                    <a:pt x="516" y="930"/>
                  </a:lnTo>
                  <a:lnTo>
                    <a:pt x="522" y="930"/>
                  </a:lnTo>
                  <a:lnTo>
                    <a:pt x="522" y="942"/>
                  </a:lnTo>
                  <a:lnTo>
                    <a:pt x="786" y="942"/>
                  </a:lnTo>
                  <a:lnTo>
                    <a:pt x="798" y="900"/>
                  </a:lnTo>
                  <a:lnTo>
                    <a:pt x="804" y="894"/>
                  </a:lnTo>
                  <a:lnTo>
                    <a:pt x="804" y="882"/>
                  </a:lnTo>
                  <a:lnTo>
                    <a:pt x="786" y="864"/>
                  </a:lnTo>
                  <a:lnTo>
                    <a:pt x="780" y="864"/>
                  </a:lnTo>
                  <a:lnTo>
                    <a:pt x="738" y="174"/>
                  </a:lnTo>
                  <a:lnTo>
                    <a:pt x="858" y="180"/>
                  </a:lnTo>
                  <a:lnTo>
                    <a:pt x="600" y="0"/>
                  </a:lnTo>
                  <a:lnTo>
                    <a:pt x="594" y="48"/>
                  </a:lnTo>
                  <a:lnTo>
                    <a:pt x="588" y="54"/>
                  </a:lnTo>
                  <a:lnTo>
                    <a:pt x="588" y="90"/>
                  </a:lnTo>
                  <a:lnTo>
                    <a:pt x="366" y="96"/>
                  </a:lnTo>
                  <a:lnTo>
                    <a:pt x="366" y="108"/>
                  </a:lnTo>
                  <a:lnTo>
                    <a:pt x="354" y="114"/>
                  </a:lnTo>
                  <a:lnTo>
                    <a:pt x="354" y="306"/>
                  </a:lnTo>
                  <a:lnTo>
                    <a:pt x="348" y="312"/>
                  </a:lnTo>
                  <a:lnTo>
                    <a:pt x="336" y="318"/>
                  </a:lnTo>
                  <a:lnTo>
                    <a:pt x="306" y="318"/>
                  </a:lnTo>
                  <a:lnTo>
                    <a:pt x="282" y="330"/>
                  </a:lnTo>
                  <a:lnTo>
                    <a:pt x="276" y="342"/>
                  </a:lnTo>
                  <a:lnTo>
                    <a:pt x="276" y="360"/>
                  </a:lnTo>
                  <a:lnTo>
                    <a:pt x="282" y="372"/>
                  </a:lnTo>
                  <a:lnTo>
                    <a:pt x="276" y="474"/>
                  </a:lnTo>
                  <a:lnTo>
                    <a:pt x="0" y="474"/>
                  </a:lnTo>
                  <a:lnTo>
                    <a:pt x="0" y="498"/>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76" name="Mali">
              <a:extLst>
                <a:ext uri="{FF2B5EF4-FFF2-40B4-BE49-F238E27FC236}">
                  <a16:creationId xmlns:a16="http://schemas.microsoft.com/office/drawing/2014/main" id="{346A1FF3-B601-5103-5FD4-D38CA8C30606}"/>
                </a:ext>
              </a:extLst>
            </p:cNvPr>
            <p:cNvSpPr>
              <a:spLocks/>
            </p:cNvSpPr>
            <p:nvPr/>
          </p:nvSpPr>
          <p:spPr bwMode="gray">
            <a:xfrm>
              <a:off x="3868738" y="3265488"/>
              <a:ext cx="466725" cy="484188"/>
            </a:xfrm>
            <a:custGeom>
              <a:avLst/>
              <a:gdLst>
                <a:gd name="T0" fmla="*/ 2147483647 w 1164"/>
                <a:gd name="T1" fmla="*/ 2147483647 h 1200"/>
                <a:gd name="T2" fmla="*/ 2147483647 w 1164"/>
                <a:gd name="T3" fmla="*/ 2147483647 h 1200"/>
                <a:gd name="T4" fmla="*/ 2147483647 w 1164"/>
                <a:gd name="T5" fmla="*/ 2147483647 h 1200"/>
                <a:gd name="T6" fmla="*/ 2147483647 w 1164"/>
                <a:gd name="T7" fmla="*/ 2147483647 h 1200"/>
                <a:gd name="T8" fmla="*/ 2147483647 w 1164"/>
                <a:gd name="T9" fmla="*/ 2147483647 h 1200"/>
                <a:gd name="T10" fmla="*/ 2147483647 w 1164"/>
                <a:gd name="T11" fmla="*/ 2147483647 h 1200"/>
                <a:gd name="T12" fmla="*/ 2147483647 w 1164"/>
                <a:gd name="T13" fmla="*/ 2147483647 h 1200"/>
                <a:gd name="T14" fmla="*/ 2147483647 w 1164"/>
                <a:gd name="T15" fmla="*/ 2147483647 h 1200"/>
                <a:gd name="T16" fmla="*/ 2147483647 w 1164"/>
                <a:gd name="T17" fmla="*/ 2147483647 h 1200"/>
                <a:gd name="T18" fmla="*/ 2147483647 w 1164"/>
                <a:gd name="T19" fmla="*/ 2147483647 h 1200"/>
                <a:gd name="T20" fmla="*/ 2147483647 w 1164"/>
                <a:gd name="T21" fmla="*/ 2147483647 h 1200"/>
                <a:gd name="T22" fmla="*/ 2147483647 w 1164"/>
                <a:gd name="T23" fmla="*/ 2147483647 h 1200"/>
                <a:gd name="T24" fmla="*/ 2147483647 w 1164"/>
                <a:gd name="T25" fmla="*/ 2147483647 h 1200"/>
                <a:gd name="T26" fmla="*/ 2147483647 w 1164"/>
                <a:gd name="T27" fmla="*/ 2147483647 h 1200"/>
                <a:gd name="T28" fmla="*/ 2147483647 w 1164"/>
                <a:gd name="T29" fmla="*/ 2147483647 h 1200"/>
                <a:gd name="T30" fmla="*/ 2147483647 w 1164"/>
                <a:gd name="T31" fmla="*/ 2147483647 h 1200"/>
                <a:gd name="T32" fmla="*/ 2147483647 w 1164"/>
                <a:gd name="T33" fmla="*/ 2147483647 h 1200"/>
                <a:gd name="T34" fmla="*/ 2147483647 w 1164"/>
                <a:gd name="T35" fmla="*/ 2147483647 h 1200"/>
                <a:gd name="T36" fmla="*/ 2147483647 w 1164"/>
                <a:gd name="T37" fmla="*/ 2147483647 h 1200"/>
                <a:gd name="T38" fmla="*/ 2147483647 w 1164"/>
                <a:gd name="T39" fmla="*/ 2147483647 h 1200"/>
                <a:gd name="T40" fmla="*/ 2147483647 w 1164"/>
                <a:gd name="T41" fmla="*/ 2147483647 h 1200"/>
                <a:gd name="T42" fmla="*/ 2147483647 w 1164"/>
                <a:gd name="T43" fmla="*/ 2147483647 h 1200"/>
                <a:gd name="T44" fmla="*/ 2147483647 w 1164"/>
                <a:gd name="T45" fmla="*/ 2147483647 h 1200"/>
                <a:gd name="T46" fmla="*/ 2147483647 w 1164"/>
                <a:gd name="T47" fmla="*/ 2147483647 h 1200"/>
                <a:gd name="T48" fmla="*/ 2147483647 w 1164"/>
                <a:gd name="T49" fmla="*/ 2147483647 h 1200"/>
                <a:gd name="T50" fmla="*/ 2147483647 w 1164"/>
                <a:gd name="T51" fmla="*/ 2147483647 h 1200"/>
                <a:gd name="T52" fmla="*/ 2147483647 w 1164"/>
                <a:gd name="T53" fmla="*/ 2147483647 h 1200"/>
                <a:gd name="T54" fmla="*/ 0 w 1164"/>
                <a:gd name="T55" fmla="*/ 2147483647 h 1200"/>
                <a:gd name="T56" fmla="*/ 2147483647 w 1164"/>
                <a:gd name="T57" fmla="*/ 2147483647 h 1200"/>
                <a:gd name="T58" fmla="*/ 2147483647 w 1164"/>
                <a:gd name="T59" fmla="*/ 2147483647 h 1200"/>
                <a:gd name="T60" fmla="*/ 2147483647 w 1164"/>
                <a:gd name="T61" fmla="*/ 2147483647 h 1200"/>
                <a:gd name="T62" fmla="*/ 2147483647 w 1164"/>
                <a:gd name="T63" fmla="*/ 2147483647 h 1200"/>
                <a:gd name="T64" fmla="*/ 2147483647 w 1164"/>
                <a:gd name="T65" fmla="*/ 2147483647 h 1200"/>
                <a:gd name="T66" fmla="*/ 2147483647 w 1164"/>
                <a:gd name="T67" fmla="*/ 2147483647 h 1200"/>
                <a:gd name="T68" fmla="*/ 2147483647 w 1164"/>
                <a:gd name="T69" fmla="*/ 2147483647 h 1200"/>
                <a:gd name="T70" fmla="*/ 2147483647 w 1164"/>
                <a:gd name="T71" fmla="*/ 2147483647 h 1200"/>
                <a:gd name="T72" fmla="*/ 2147483647 w 1164"/>
                <a:gd name="T73" fmla="*/ 2147483647 h 1200"/>
                <a:gd name="T74" fmla="*/ 2147483647 w 1164"/>
                <a:gd name="T75" fmla="*/ 2147483647 h 1200"/>
                <a:gd name="T76" fmla="*/ 2147483647 w 1164"/>
                <a:gd name="T77" fmla="*/ 2147483647 h 1200"/>
                <a:gd name="T78" fmla="*/ 2147483647 w 1164"/>
                <a:gd name="T79" fmla="*/ 2147483647 h 1200"/>
                <a:gd name="T80" fmla="*/ 2147483647 w 1164"/>
                <a:gd name="T81" fmla="*/ 2147483647 h 1200"/>
                <a:gd name="T82" fmla="*/ 2147483647 w 1164"/>
                <a:gd name="T83" fmla="*/ 2147483647 h 1200"/>
                <a:gd name="T84" fmla="*/ 2147483647 w 1164"/>
                <a:gd name="T85" fmla="*/ 2147483647 h 1200"/>
                <a:gd name="T86" fmla="*/ 2147483647 w 1164"/>
                <a:gd name="T87" fmla="*/ 2147483647 h 1200"/>
                <a:gd name="T88" fmla="*/ 2147483647 w 1164"/>
                <a:gd name="T89" fmla="*/ 2147483647 h 1200"/>
                <a:gd name="T90" fmla="*/ 2147483647 w 1164"/>
                <a:gd name="T91" fmla="*/ 2147483647 h 1200"/>
                <a:gd name="T92" fmla="*/ 2147483647 w 1164"/>
                <a:gd name="T93" fmla="*/ 2147483647 h 1200"/>
                <a:gd name="T94" fmla="*/ 2147483647 w 1164"/>
                <a:gd name="T95" fmla="*/ 2147483647 h 1200"/>
                <a:gd name="T96" fmla="*/ 2147483647 w 1164"/>
                <a:gd name="T97" fmla="*/ 2147483647 h 1200"/>
                <a:gd name="T98" fmla="*/ 2147483647 w 1164"/>
                <a:gd name="T99" fmla="*/ 2147483647 h 1200"/>
                <a:gd name="T100" fmla="*/ 2147483647 w 1164"/>
                <a:gd name="T101" fmla="*/ 2147483647 h 1200"/>
                <a:gd name="T102" fmla="*/ 2147483647 w 1164"/>
                <a:gd name="T103" fmla="*/ 2147483647 h 1200"/>
                <a:gd name="T104" fmla="*/ 2147483647 w 1164"/>
                <a:gd name="T105" fmla="*/ 2147483647 h 1200"/>
                <a:gd name="T106" fmla="*/ 2147483647 w 1164"/>
                <a:gd name="T107" fmla="*/ 2147483647 h 12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64"/>
                <a:gd name="T163" fmla="*/ 0 h 1200"/>
                <a:gd name="T164" fmla="*/ 1164 w 1164"/>
                <a:gd name="T165" fmla="*/ 1200 h 12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64" h="1200">
                  <a:moveTo>
                    <a:pt x="612" y="954"/>
                  </a:moveTo>
                  <a:lnTo>
                    <a:pt x="636" y="948"/>
                  </a:lnTo>
                  <a:lnTo>
                    <a:pt x="636" y="912"/>
                  </a:lnTo>
                  <a:lnTo>
                    <a:pt x="654" y="912"/>
                  </a:lnTo>
                  <a:lnTo>
                    <a:pt x="654" y="906"/>
                  </a:lnTo>
                  <a:lnTo>
                    <a:pt x="660" y="900"/>
                  </a:lnTo>
                  <a:lnTo>
                    <a:pt x="666" y="888"/>
                  </a:lnTo>
                  <a:lnTo>
                    <a:pt x="678" y="882"/>
                  </a:lnTo>
                  <a:lnTo>
                    <a:pt x="684" y="870"/>
                  </a:lnTo>
                  <a:lnTo>
                    <a:pt x="690" y="864"/>
                  </a:lnTo>
                  <a:lnTo>
                    <a:pt x="696" y="864"/>
                  </a:lnTo>
                  <a:lnTo>
                    <a:pt x="708" y="876"/>
                  </a:lnTo>
                  <a:lnTo>
                    <a:pt x="720" y="876"/>
                  </a:lnTo>
                  <a:lnTo>
                    <a:pt x="720" y="870"/>
                  </a:lnTo>
                  <a:lnTo>
                    <a:pt x="726" y="864"/>
                  </a:lnTo>
                  <a:lnTo>
                    <a:pt x="726" y="846"/>
                  </a:lnTo>
                  <a:lnTo>
                    <a:pt x="750" y="846"/>
                  </a:lnTo>
                  <a:lnTo>
                    <a:pt x="768" y="822"/>
                  </a:lnTo>
                  <a:lnTo>
                    <a:pt x="792" y="822"/>
                  </a:lnTo>
                  <a:lnTo>
                    <a:pt x="810" y="804"/>
                  </a:lnTo>
                  <a:lnTo>
                    <a:pt x="858" y="804"/>
                  </a:lnTo>
                  <a:lnTo>
                    <a:pt x="882" y="816"/>
                  </a:lnTo>
                  <a:lnTo>
                    <a:pt x="930" y="804"/>
                  </a:lnTo>
                  <a:lnTo>
                    <a:pt x="954" y="786"/>
                  </a:lnTo>
                  <a:lnTo>
                    <a:pt x="1020" y="792"/>
                  </a:lnTo>
                  <a:lnTo>
                    <a:pt x="1020" y="774"/>
                  </a:lnTo>
                  <a:lnTo>
                    <a:pt x="1068" y="780"/>
                  </a:lnTo>
                  <a:lnTo>
                    <a:pt x="1080" y="774"/>
                  </a:lnTo>
                  <a:lnTo>
                    <a:pt x="1104" y="774"/>
                  </a:lnTo>
                  <a:lnTo>
                    <a:pt x="1122" y="768"/>
                  </a:lnTo>
                  <a:lnTo>
                    <a:pt x="1134" y="762"/>
                  </a:lnTo>
                  <a:lnTo>
                    <a:pt x="1140" y="750"/>
                  </a:lnTo>
                  <a:lnTo>
                    <a:pt x="1140" y="732"/>
                  </a:lnTo>
                  <a:lnTo>
                    <a:pt x="1146" y="720"/>
                  </a:lnTo>
                  <a:lnTo>
                    <a:pt x="1146" y="708"/>
                  </a:lnTo>
                  <a:lnTo>
                    <a:pt x="1164" y="684"/>
                  </a:lnTo>
                  <a:lnTo>
                    <a:pt x="1164" y="480"/>
                  </a:lnTo>
                  <a:lnTo>
                    <a:pt x="1140" y="480"/>
                  </a:lnTo>
                  <a:lnTo>
                    <a:pt x="1134" y="486"/>
                  </a:lnTo>
                  <a:lnTo>
                    <a:pt x="1104" y="486"/>
                  </a:lnTo>
                  <a:lnTo>
                    <a:pt x="1092" y="480"/>
                  </a:lnTo>
                  <a:lnTo>
                    <a:pt x="1086" y="474"/>
                  </a:lnTo>
                  <a:lnTo>
                    <a:pt x="1086" y="468"/>
                  </a:lnTo>
                  <a:lnTo>
                    <a:pt x="1104" y="450"/>
                  </a:lnTo>
                  <a:lnTo>
                    <a:pt x="1104" y="432"/>
                  </a:lnTo>
                  <a:lnTo>
                    <a:pt x="1092" y="408"/>
                  </a:lnTo>
                  <a:lnTo>
                    <a:pt x="1080" y="402"/>
                  </a:lnTo>
                  <a:lnTo>
                    <a:pt x="1050" y="402"/>
                  </a:lnTo>
                  <a:lnTo>
                    <a:pt x="1044" y="408"/>
                  </a:lnTo>
                  <a:lnTo>
                    <a:pt x="1038" y="408"/>
                  </a:lnTo>
                  <a:lnTo>
                    <a:pt x="1032" y="378"/>
                  </a:lnTo>
                  <a:lnTo>
                    <a:pt x="996" y="378"/>
                  </a:lnTo>
                  <a:lnTo>
                    <a:pt x="984" y="366"/>
                  </a:lnTo>
                  <a:lnTo>
                    <a:pt x="984" y="348"/>
                  </a:lnTo>
                  <a:lnTo>
                    <a:pt x="978" y="342"/>
                  </a:lnTo>
                  <a:lnTo>
                    <a:pt x="954" y="342"/>
                  </a:lnTo>
                  <a:lnTo>
                    <a:pt x="954" y="318"/>
                  </a:lnTo>
                  <a:lnTo>
                    <a:pt x="546" y="6"/>
                  </a:lnTo>
                  <a:lnTo>
                    <a:pt x="426" y="0"/>
                  </a:lnTo>
                  <a:lnTo>
                    <a:pt x="468" y="690"/>
                  </a:lnTo>
                  <a:lnTo>
                    <a:pt x="474" y="690"/>
                  </a:lnTo>
                  <a:lnTo>
                    <a:pt x="492" y="708"/>
                  </a:lnTo>
                  <a:lnTo>
                    <a:pt x="492" y="720"/>
                  </a:lnTo>
                  <a:lnTo>
                    <a:pt x="486" y="726"/>
                  </a:lnTo>
                  <a:lnTo>
                    <a:pt x="474" y="768"/>
                  </a:lnTo>
                  <a:lnTo>
                    <a:pt x="210" y="768"/>
                  </a:lnTo>
                  <a:lnTo>
                    <a:pt x="210" y="756"/>
                  </a:lnTo>
                  <a:lnTo>
                    <a:pt x="204" y="756"/>
                  </a:lnTo>
                  <a:lnTo>
                    <a:pt x="198" y="762"/>
                  </a:lnTo>
                  <a:lnTo>
                    <a:pt x="198" y="774"/>
                  </a:lnTo>
                  <a:lnTo>
                    <a:pt x="192" y="774"/>
                  </a:lnTo>
                  <a:lnTo>
                    <a:pt x="180" y="780"/>
                  </a:lnTo>
                  <a:lnTo>
                    <a:pt x="150" y="780"/>
                  </a:lnTo>
                  <a:lnTo>
                    <a:pt x="144" y="774"/>
                  </a:lnTo>
                  <a:lnTo>
                    <a:pt x="108" y="774"/>
                  </a:lnTo>
                  <a:lnTo>
                    <a:pt x="96" y="798"/>
                  </a:lnTo>
                  <a:lnTo>
                    <a:pt x="90" y="786"/>
                  </a:lnTo>
                  <a:lnTo>
                    <a:pt x="66" y="762"/>
                  </a:lnTo>
                  <a:lnTo>
                    <a:pt x="48" y="762"/>
                  </a:lnTo>
                  <a:lnTo>
                    <a:pt x="36" y="774"/>
                  </a:lnTo>
                  <a:lnTo>
                    <a:pt x="36" y="822"/>
                  </a:lnTo>
                  <a:lnTo>
                    <a:pt x="30" y="822"/>
                  </a:lnTo>
                  <a:lnTo>
                    <a:pt x="18" y="828"/>
                  </a:lnTo>
                  <a:lnTo>
                    <a:pt x="0" y="828"/>
                  </a:lnTo>
                  <a:lnTo>
                    <a:pt x="0" y="852"/>
                  </a:lnTo>
                  <a:lnTo>
                    <a:pt x="12" y="870"/>
                  </a:lnTo>
                  <a:lnTo>
                    <a:pt x="12" y="876"/>
                  </a:lnTo>
                  <a:lnTo>
                    <a:pt x="24" y="888"/>
                  </a:lnTo>
                  <a:lnTo>
                    <a:pt x="24" y="906"/>
                  </a:lnTo>
                  <a:lnTo>
                    <a:pt x="18" y="912"/>
                  </a:lnTo>
                  <a:lnTo>
                    <a:pt x="18" y="936"/>
                  </a:lnTo>
                  <a:lnTo>
                    <a:pt x="24" y="942"/>
                  </a:lnTo>
                  <a:lnTo>
                    <a:pt x="36" y="942"/>
                  </a:lnTo>
                  <a:lnTo>
                    <a:pt x="36" y="936"/>
                  </a:lnTo>
                  <a:lnTo>
                    <a:pt x="42" y="936"/>
                  </a:lnTo>
                  <a:lnTo>
                    <a:pt x="48" y="942"/>
                  </a:lnTo>
                  <a:lnTo>
                    <a:pt x="54" y="954"/>
                  </a:lnTo>
                  <a:lnTo>
                    <a:pt x="54" y="1032"/>
                  </a:lnTo>
                  <a:lnTo>
                    <a:pt x="60" y="1044"/>
                  </a:lnTo>
                  <a:lnTo>
                    <a:pt x="60" y="1050"/>
                  </a:lnTo>
                  <a:lnTo>
                    <a:pt x="66" y="1056"/>
                  </a:lnTo>
                  <a:lnTo>
                    <a:pt x="72" y="1050"/>
                  </a:lnTo>
                  <a:lnTo>
                    <a:pt x="78" y="1038"/>
                  </a:lnTo>
                  <a:lnTo>
                    <a:pt x="90" y="1026"/>
                  </a:lnTo>
                  <a:lnTo>
                    <a:pt x="102" y="1038"/>
                  </a:lnTo>
                  <a:lnTo>
                    <a:pt x="108" y="1050"/>
                  </a:lnTo>
                  <a:lnTo>
                    <a:pt x="108" y="1062"/>
                  </a:lnTo>
                  <a:lnTo>
                    <a:pt x="114" y="1050"/>
                  </a:lnTo>
                  <a:lnTo>
                    <a:pt x="126" y="1038"/>
                  </a:lnTo>
                  <a:lnTo>
                    <a:pt x="132" y="1026"/>
                  </a:lnTo>
                  <a:lnTo>
                    <a:pt x="138" y="1026"/>
                  </a:lnTo>
                  <a:lnTo>
                    <a:pt x="144" y="1032"/>
                  </a:lnTo>
                  <a:lnTo>
                    <a:pt x="150" y="1032"/>
                  </a:lnTo>
                  <a:lnTo>
                    <a:pt x="162" y="1038"/>
                  </a:lnTo>
                  <a:lnTo>
                    <a:pt x="168" y="1044"/>
                  </a:lnTo>
                  <a:lnTo>
                    <a:pt x="180" y="1050"/>
                  </a:lnTo>
                  <a:lnTo>
                    <a:pt x="198" y="1032"/>
                  </a:lnTo>
                  <a:lnTo>
                    <a:pt x="198" y="1014"/>
                  </a:lnTo>
                  <a:lnTo>
                    <a:pt x="204" y="1008"/>
                  </a:lnTo>
                  <a:lnTo>
                    <a:pt x="216" y="1008"/>
                  </a:lnTo>
                  <a:lnTo>
                    <a:pt x="228" y="1014"/>
                  </a:lnTo>
                  <a:lnTo>
                    <a:pt x="228" y="1032"/>
                  </a:lnTo>
                  <a:lnTo>
                    <a:pt x="246" y="1044"/>
                  </a:lnTo>
                  <a:lnTo>
                    <a:pt x="234" y="1074"/>
                  </a:lnTo>
                  <a:lnTo>
                    <a:pt x="270" y="1092"/>
                  </a:lnTo>
                  <a:lnTo>
                    <a:pt x="246" y="1128"/>
                  </a:lnTo>
                  <a:lnTo>
                    <a:pt x="270" y="1128"/>
                  </a:lnTo>
                  <a:lnTo>
                    <a:pt x="270" y="1164"/>
                  </a:lnTo>
                  <a:lnTo>
                    <a:pt x="300" y="1194"/>
                  </a:lnTo>
                  <a:lnTo>
                    <a:pt x="312" y="1200"/>
                  </a:lnTo>
                  <a:lnTo>
                    <a:pt x="312" y="1182"/>
                  </a:lnTo>
                  <a:lnTo>
                    <a:pt x="318" y="1176"/>
                  </a:lnTo>
                  <a:lnTo>
                    <a:pt x="330" y="1176"/>
                  </a:lnTo>
                  <a:lnTo>
                    <a:pt x="348" y="1182"/>
                  </a:lnTo>
                  <a:lnTo>
                    <a:pt x="366" y="1200"/>
                  </a:lnTo>
                  <a:lnTo>
                    <a:pt x="372" y="1182"/>
                  </a:lnTo>
                  <a:lnTo>
                    <a:pt x="390" y="1182"/>
                  </a:lnTo>
                  <a:lnTo>
                    <a:pt x="396" y="1158"/>
                  </a:lnTo>
                  <a:lnTo>
                    <a:pt x="408" y="1176"/>
                  </a:lnTo>
                  <a:lnTo>
                    <a:pt x="420" y="1152"/>
                  </a:lnTo>
                  <a:lnTo>
                    <a:pt x="420" y="1188"/>
                  </a:lnTo>
                  <a:lnTo>
                    <a:pt x="444" y="1194"/>
                  </a:lnTo>
                  <a:lnTo>
                    <a:pt x="450" y="1188"/>
                  </a:lnTo>
                  <a:lnTo>
                    <a:pt x="456" y="1176"/>
                  </a:lnTo>
                  <a:lnTo>
                    <a:pt x="462" y="1170"/>
                  </a:lnTo>
                  <a:lnTo>
                    <a:pt x="474" y="1170"/>
                  </a:lnTo>
                  <a:lnTo>
                    <a:pt x="468" y="1116"/>
                  </a:lnTo>
                  <a:lnTo>
                    <a:pt x="492" y="1116"/>
                  </a:lnTo>
                  <a:lnTo>
                    <a:pt x="504" y="1092"/>
                  </a:lnTo>
                  <a:lnTo>
                    <a:pt x="480" y="1062"/>
                  </a:lnTo>
                  <a:lnTo>
                    <a:pt x="498" y="1050"/>
                  </a:lnTo>
                  <a:lnTo>
                    <a:pt x="504" y="1050"/>
                  </a:lnTo>
                  <a:lnTo>
                    <a:pt x="510" y="1044"/>
                  </a:lnTo>
                  <a:lnTo>
                    <a:pt x="546" y="1044"/>
                  </a:lnTo>
                  <a:lnTo>
                    <a:pt x="546" y="1032"/>
                  </a:lnTo>
                  <a:lnTo>
                    <a:pt x="540" y="1026"/>
                  </a:lnTo>
                  <a:lnTo>
                    <a:pt x="546" y="1026"/>
                  </a:lnTo>
                  <a:lnTo>
                    <a:pt x="552" y="1020"/>
                  </a:lnTo>
                  <a:lnTo>
                    <a:pt x="552" y="990"/>
                  </a:lnTo>
                  <a:lnTo>
                    <a:pt x="570" y="990"/>
                  </a:lnTo>
                  <a:lnTo>
                    <a:pt x="570" y="960"/>
                  </a:lnTo>
                  <a:lnTo>
                    <a:pt x="564" y="954"/>
                  </a:lnTo>
                  <a:lnTo>
                    <a:pt x="582" y="924"/>
                  </a:lnTo>
                  <a:lnTo>
                    <a:pt x="612" y="954"/>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77" name="Malaysia">
              <a:extLst>
                <a:ext uri="{FF2B5EF4-FFF2-40B4-BE49-F238E27FC236}">
                  <a16:creationId xmlns:a16="http://schemas.microsoft.com/office/drawing/2014/main" id="{AC9C04E9-67C5-0B96-1CA9-00E66843DD50}"/>
                </a:ext>
              </a:extLst>
            </p:cNvPr>
            <p:cNvSpPr>
              <a:spLocks/>
            </p:cNvSpPr>
            <p:nvPr/>
          </p:nvSpPr>
          <p:spPr bwMode="gray">
            <a:xfrm>
              <a:off x="7073900" y="3859213"/>
              <a:ext cx="122399" cy="181835"/>
            </a:xfrm>
            <a:custGeom>
              <a:avLst/>
              <a:gdLst>
                <a:gd name="T0" fmla="*/ 2147483647 w 306"/>
                <a:gd name="T1" fmla="*/ 2147483647 h 438"/>
                <a:gd name="T2" fmla="*/ 2147483647 w 306"/>
                <a:gd name="T3" fmla="*/ 2147483647 h 438"/>
                <a:gd name="T4" fmla="*/ 2147483647 w 306"/>
                <a:gd name="T5" fmla="*/ 2147483647 h 438"/>
                <a:gd name="T6" fmla="*/ 2147483647 w 306"/>
                <a:gd name="T7" fmla="*/ 2147483647 h 438"/>
                <a:gd name="T8" fmla="*/ 2147483647 w 306"/>
                <a:gd name="T9" fmla="*/ 2147483647 h 438"/>
                <a:gd name="T10" fmla="*/ 2147483647 w 306"/>
                <a:gd name="T11" fmla="*/ 2147483647 h 438"/>
                <a:gd name="T12" fmla="*/ 2147483647 w 306"/>
                <a:gd name="T13" fmla="*/ 2147483647 h 438"/>
                <a:gd name="T14" fmla="*/ 2147483647 w 306"/>
                <a:gd name="T15" fmla="*/ 2147483647 h 438"/>
                <a:gd name="T16" fmla="*/ 2147483647 w 306"/>
                <a:gd name="T17" fmla="*/ 2147483647 h 438"/>
                <a:gd name="T18" fmla="*/ 2147483647 w 306"/>
                <a:gd name="T19" fmla="*/ 2147483647 h 438"/>
                <a:gd name="T20" fmla="*/ 2147483647 w 306"/>
                <a:gd name="T21" fmla="*/ 2147483647 h 438"/>
                <a:gd name="T22" fmla="*/ 2147483647 w 306"/>
                <a:gd name="T23" fmla="*/ 2147483647 h 438"/>
                <a:gd name="T24" fmla="*/ 2147483647 w 306"/>
                <a:gd name="T25" fmla="*/ 2147483647 h 438"/>
                <a:gd name="T26" fmla="*/ 2147483647 w 306"/>
                <a:gd name="T27" fmla="*/ 2147483647 h 438"/>
                <a:gd name="T28" fmla="*/ 2147483647 w 306"/>
                <a:gd name="T29" fmla="*/ 2147483647 h 438"/>
                <a:gd name="T30" fmla="*/ 2147483647 w 306"/>
                <a:gd name="T31" fmla="*/ 2147483647 h 438"/>
                <a:gd name="T32" fmla="*/ 2147483647 w 306"/>
                <a:gd name="T33" fmla="*/ 2147483647 h 438"/>
                <a:gd name="T34" fmla="*/ 2147483647 w 306"/>
                <a:gd name="T35" fmla="*/ 2147483647 h 438"/>
                <a:gd name="T36" fmla="*/ 2147483647 w 306"/>
                <a:gd name="T37" fmla="*/ 2147483647 h 438"/>
                <a:gd name="T38" fmla="*/ 2147483647 w 306"/>
                <a:gd name="T39" fmla="*/ 2147483647 h 438"/>
                <a:gd name="T40" fmla="*/ 2147483647 w 306"/>
                <a:gd name="T41" fmla="*/ 2147483647 h 438"/>
                <a:gd name="T42" fmla="*/ 2147483647 w 306"/>
                <a:gd name="T43" fmla="*/ 2147483647 h 438"/>
                <a:gd name="T44" fmla="*/ 2147483647 w 306"/>
                <a:gd name="T45" fmla="*/ 2147483647 h 438"/>
                <a:gd name="T46" fmla="*/ 2147483647 w 306"/>
                <a:gd name="T47" fmla="*/ 2147483647 h 438"/>
                <a:gd name="T48" fmla="*/ 2147483647 w 306"/>
                <a:gd name="T49" fmla="*/ 2147483647 h 438"/>
                <a:gd name="T50" fmla="*/ 2147483647 w 306"/>
                <a:gd name="T51" fmla="*/ 2147483647 h 438"/>
                <a:gd name="T52" fmla="*/ 2147483647 w 306"/>
                <a:gd name="T53" fmla="*/ 2147483647 h 438"/>
                <a:gd name="T54" fmla="*/ 2147483647 w 306"/>
                <a:gd name="T55" fmla="*/ 2147483647 h 438"/>
                <a:gd name="T56" fmla="*/ 2147483647 w 306"/>
                <a:gd name="T57" fmla="*/ 2147483647 h 438"/>
                <a:gd name="T58" fmla="*/ 2147483647 w 306"/>
                <a:gd name="T59" fmla="*/ 2147483647 h 438"/>
                <a:gd name="T60" fmla="*/ 2147483647 w 306"/>
                <a:gd name="T61" fmla="*/ 2147483647 h 438"/>
                <a:gd name="T62" fmla="*/ 2147483647 w 306"/>
                <a:gd name="T63" fmla="*/ 2147483647 h 438"/>
                <a:gd name="T64" fmla="*/ 2147483647 w 306"/>
                <a:gd name="T65" fmla="*/ 2147483647 h 438"/>
                <a:gd name="T66" fmla="*/ 2147483647 w 306"/>
                <a:gd name="T67" fmla="*/ 2147483647 h 438"/>
                <a:gd name="T68" fmla="*/ 2147483647 w 306"/>
                <a:gd name="T69" fmla="*/ 2147483647 h 438"/>
                <a:gd name="T70" fmla="*/ 2147483647 w 306"/>
                <a:gd name="T71" fmla="*/ 2147483647 h 438"/>
                <a:gd name="T72" fmla="*/ 2147483647 w 306"/>
                <a:gd name="T73" fmla="*/ 2147483647 h 438"/>
                <a:gd name="T74" fmla="*/ 2147483647 w 306"/>
                <a:gd name="T75" fmla="*/ 2147483647 h 438"/>
                <a:gd name="T76" fmla="*/ 2147483647 w 306"/>
                <a:gd name="T77" fmla="*/ 0 h 438"/>
                <a:gd name="T78" fmla="*/ 2147483647 w 306"/>
                <a:gd name="T79" fmla="*/ 2147483647 h 438"/>
                <a:gd name="T80" fmla="*/ 2147483647 w 306"/>
                <a:gd name="T81" fmla="*/ 2147483647 h 4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6"/>
                <a:gd name="T124" fmla="*/ 0 h 438"/>
                <a:gd name="T125" fmla="*/ 306 w 306"/>
                <a:gd name="T126" fmla="*/ 438 h 4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6" h="438">
                  <a:moveTo>
                    <a:pt x="0" y="42"/>
                  </a:moveTo>
                  <a:lnTo>
                    <a:pt x="6" y="138"/>
                  </a:lnTo>
                  <a:lnTo>
                    <a:pt x="18" y="138"/>
                  </a:lnTo>
                  <a:lnTo>
                    <a:pt x="24" y="132"/>
                  </a:lnTo>
                  <a:lnTo>
                    <a:pt x="42" y="132"/>
                  </a:lnTo>
                  <a:lnTo>
                    <a:pt x="54" y="138"/>
                  </a:lnTo>
                  <a:lnTo>
                    <a:pt x="54" y="168"/>
                  </a:lnTo>
                  <a:lnTo>
                    <a:pt x="48" y="180"/>
                  </a:lnTo>
                  <a:lnTo>
                    <a:pt x="48" y="198"/>
                  </a:lnTo>
                  <a:lnTo>
                    <a:pt x="54" y="216"/>
                  </a:lnTo>
                  <a:lnTo>
                    <a:pt x="60" y="228"/>
                  </a:lnTo>
                  <a:lnTo>
                    <a:pt x="66" y="234"/>
                  </a:lnTo>
                  <a:lnTo>
                    <a:pt x="84" y="234"/>
                  </a:lnTo>
                  <a:lnTo>
                    <a:pt x="90" y="228"/>
                  </a:lnTo>
                  <a:lnTo>
                    <a:pt x="90" y="240"/>
                  </a:lnTo>
                  <a:lnTo>
                    <a:pt x="84" y="252"/>
                  </a:lnTo>
                  <a:lnTo>
                    <a:pt x="84" y="282"/>
                  </a:lnTo>
                  <a:lnTo>
                    <a:pt x="96" y="306"/>
                  </a:lnTo>
                  <a:lnTo>
                    <a:pt x="102" y="312"/>
                  </a:lnTo>
                  <a:lnTo>
                    <a:pt x="114" y="318"/>
                  </a:lnTo>
                  <a:lnTo>
                    <a:pt x="132" y="330"/>
                  </a:lnTo>
                  <a:lnTo>
                    <a:pt x="144" y="336"/>
                  </a:lnTo>
                  <a:lnTo>
                    <a:pt x="162" y="354"/>
                  </a:lnTo>
                  <a:lnTo>
                    <a:pt x="168" y="354"/>
                  </a:lnTo>
                  <a:lnTo>
                    <a:pt x="168" y="366"/>
                  </a:lnTo>
                  <a:lnTo>
                    <a:pt x="174" y="372"/>
                  </a:lnTo>
                  <a:lnTo>
                    <a:pt x="174" y="378"/>
                  </a:lnTo>
                  <a:lnTo>
                    <a:pt x="180" y="384"/>
                  </a:lnTo>
                  <a:lnTo>
                    <a:pt x="186" y="384"/>
                  </a:lnTo>
                  <a:lnTo>
                    <a:pt x="198" y="390"/>
                  </a:lnTo>
                  <a:lnTo>
                    <a:pt x="204" y="396"/>
                  </a:lnTo>
                  <a:lnTo>
                    <a:pt x="216" y="396"/>
                  </a:lnTo>
                  <a:lnTo>
                    <a:pt x="222" y="402"/>
                  </a:lnTo>
                  <a:lnTo>
                    <a:pt x="228" y="402"/>
                  </a:lnTo>
                  <a:lnTo>
                    <a:pt x="252" y="438"/>
                  </a:lnTo>
                  <a:lnTo>
                    <a:pt x="300" y="432"/>
                  </a:lnTo>
                  <a:lnTo>
                    <a:pt x="300" y="420"/>
                  </a:lnTo>
                  <a:lnTo>
                    <a:pt x="306" y="408"/>
                  </a:lnTo>
                  <a:lnTo>
                    <a:pt x="306" y="378"/>
                  </a:lnTo>
                  <a:lnTo>
                    <a:pt x="294" y="354"/>
                  </a:lnTo>
                  <a:lnTo>
                    <a:pt x="270" y="330"/>
                  </a:lnTo>
                  <a:lnTo>
                    <a:pt x="264" y="318"/>
                  </a:lnTo>
                  <a:lnTo>
                    <a:pt x="258" y="312"/>
                  </a:lnTo>
                  <a:lnTo>
                    <a:pt x="258" y="288"/>
                  </a:lnTo>
                  <a:lnTo>
                    <a:pt x="252" y="276"/>
                  </a:lnTo>
                  <a:lnTo>
                    <a:pt x="246" y="270"/>
                  </a:lnTo>
                  <a:lnTo>
                    <a:pt x="246" y="258"/>
                  </a:lnTo>
                  <a:lnTo>
                    <a:pt x="252" y="252"/>
                  </a:lnTo>
                  <a:lnTo>
                    <a:pt x="252" y="126"/>
                  </a:lnTo>
                  <a:lnTo>
                    <a:pt x="246" y="114"/>
                  </a:lnTo>
                  <a:lnTo>
                    <a:pt x="222" y="90"/>
                  </a:lnTo>
                  <a:lnTo>
                    <a:pt x="204" y="84"/>
                  </a:lnTo>
                  <a:lnTo>
                    <a:pt x="192" y="72"/>
                  </a:lnTo>
                  <a:lnTo>
                    <a:pt x="180" y="66"/>
                  </a:lnTo>
                  <a:lnTo>
                    <a:pt x="156" y="42"/>
                  </a:lnTo>
                  <a:lnTo>
                    <a:pt x="150" y="54"/>
                  </a:lnTo>
                  <a:lnTo>
                    <a:pt x="144" y="60"/>
                  </a:lnTo>
                  <a:lnTo>
                    <a:pt x="138" y="72"/>
                  </a:lnTo>
                  <a:lnTo>
                    <a:pt x="138" y="78"/>
                  </a:lnTo>
                  <a:lnTo>
                    <a:pt x="132" y="84"/>
                  </a:lnTo>
                  <a:lnTo>
                    <a:pt x="114" y="66"/>
                  </a:lnTo>
                  <a:lnTo>
                    <a:pt x="108" y="66"/>
                  </a:lnTo>
                  <a:lnTo>
                    <a:pt x="102" y="72"/>
                  </a:lnTo>
                  <a:lnTo>
                    <a:pt x="90" y="72"/>
                  </a:lnTo>
                  <a:lnTo>
                    <a:pt x="90" y="78"/>
                  </a:lnTo>
                  <a:lnTo>
                    <a:pt x="72" y="78"/>
                  </a:lnTo>
                  <a:lnTo>
                    <a:pt x="66" y="72"/>
                  </a:lnTo>
                  <a:lnTo>
                    <a:pt x="66" y="66"/>
                  </a:lnTo>
                  <a:lnTo>
                    <a:pt x="78" y="54"/>
                  </a:lnTo>
                  <a:lnTo>
                    <a:pt x="78" y="42"/>
                  </a:lnTo>
                  <a:lnTo>
                    <a:pt x="66" y="42"/>
                  </a:lnTo>
                  <a:lnTo>
                    <a:pt x="66" y="30"/>
                  </a:lnTo>
                  <a:lnTo>
                    <a:pt x="60" y="24"/>
                  </a:lnTo>
                  <a:lnTo>
                    <a:pt x="48" y="18"/>
                  </a:lnTo>
                  <a:lnTo>
                    <a:pt x="30" y="18"/>
                  </a:lnTo>
                  <a:lnTo>
                    <a:pt x="30" y="12"/>
                  </a:lnTo>
                  <a:lnTo>
                    <a:pt x="24" y="0"/>
                  </a:lnTo>
                  <a:lnTo>
                    <a:pt x="12" y="0"/>
                  </a:lnTo>
                  <a:lnTo>
                    <a:pt x="6" y="6"/>
                  </a:lnTo>
                  <a:lnTo>
                    <a:pt x="6" y="18"/>
                  </a:lnTo>
                  <a:lnTo>
                    <a:pt x="12" y="24"/>
                  </a:lnTo>
                  <a:lnTo>
                    <a:pt x="6" y="36"/>
                  </a:lnTo>
                  <a:lnTo>
                    <a:pt x="0" y="4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78" name="Malaysia">
              <a:extLst>
                <a:ext uri="{FF2B5EF4-FFF2-40B4-BE49-F238E27FC236}">
                  <a16:creationId xmlns:a16="http://schemas.microsoft.com/office/drawing/2014/main" id="{A28AFE8F-CBC8-2096-66B4-DBB914CC216B}"/>
                </a:ext>
              </a:extLst>
            </p:cNvPr>
            <p:cNvSpPr>
              <a:spLocks/>
            </p:cNvSpPr>
            <p:nvPr/>
          </p:nvSpPr>
          <p:spPr bwMode="gray">
            <a:xfrm>
              <a:off x="7362825" y="3838576"/>
              <a:ext cx="276225" cy="212725"/>
            </a:xfrm>
            <a:custGeom>
              <a:avLst/>
              <a:gdLst>
                <a:gd name="T0" fmla="*/ 2147483647 w 690"/>
                <a:gd name="T1" fmla="*/ 2147483647 h 528"/>
                <a:gd name="T2" fmla="*/ 2147483647 w 690"/>
                <a:gd name="T3" fmla="*/ 2147483647 h 528"/>
                <a:gd name="T4" fmla="*/ 2147483647 w 690"/>
                <a:gd name="T5" fmla="*/ 2147483647 h 528"/>
                <a:gd name="T6" fmla="*/ 2147483647 w 690"/>
                <a:gd name="T7" fmla="*/ 2147483647 h 528"/>
                <a:gd name="T8" fmla="*/ 2147483647 w 690"/>
                <a:gd name="T9" fmla="*/ 2147483647 h 528"/>
                <a:gd name="T10" fmla="*/ 2147483647 w 690"/>
                <a:gd name="T11" fmla="*/ 2147483647 h 528"/>
                <a:gd name="T12" fmla="*/ 2147483647 w 690"/>
                <a:gd name="T13" fmla="*/ 2147483647 h 528"/>
                <a:gd name="T14" fmla="*/ 2147483647 w 690"/>
                <a:gd name="T15" fmla="*/ 2147483647 h 528"/>
                <a:gd name="T16" fmla="*/ 2147483647 w 690"/>
                <a:gd name="T17" fmla="*/ 2147483647 h 528"/>
                <a:gd name="T18" fmla="*/ 2147483647 w 690"/>
                <a:gd name="T19" fmla="*/ 2147483647 h 528"/>
                <a:gd name="T20" fmla="*/ 2147483647 w 690"/>
                <a:gd name="T21" fmla="*/ 2147483647 h 528"/>
                <a:gd name="T22" fmla="*/ 2147483647 w 690"/>
                <a:gd name="T23" fmla="*/ 2147483647 h 528"/>
                <a:gd name="T24" fmla="*/ 2147483647 w 690"/>
                <a:gd name="T25" fmla="*/ 2147483647 h 528"/>
                <a:gd name="T26" fmla="*/ 2147483647 w 690"/>
                <a:gd name="T27" fmla="*/ 2147483647 h 528"/>
                <a:gd name="T28" fmla="*/ 2147483647 w 690"/>
                <a:gd name="T29" fmla="*/ 2147483647 h 528"/>
                <a:gd name="T30" fmla="*/ 2147483647 w 690"/>
                <a:gd name="T31" fmla="*/ 2147483647 h 528"/>
                <a:gd name="T32" fmla="*/ 2147483647 w 690"/>
                <a:gd name="T33" fmla="*/ 2147483647 h 528"/>
                <a:gd name="T34" fmla="*/ 2147483647 w 690"/>
                <a:gd name="T35" fmla="*/ 2147483647 h 528"/>
                <a:gd name="T36" fmla="*/ 2147483647 w 690"/>
                <a:gd name="T37" fmla="*/ 2147483647 h 528"/>
                <a:gd name="T38" fmla="*/ 2147483647 w 690"/>
                <a:gd name="T39" fmla="*/ 2147483647 h 528"/>
                <a:gd name="T40" fmla="*/ 2147483647 w 690"/>
                <a:gd name="T41" fmla="*/ 2147483647 h 528"/>
                <a:gd name="T42" fmla="*/ 2147483647 w 690"/>
                <a:gd name="T43" fmla="*/ 2147483647 h 528"/>
                <a:gd name="T44" fmla="*/ 2147483647 w 690"/>
                <a:gd name="T45" fmla="*/ 2147483647 h 528"/>
                <a:gd name="T46" fmla="*/ 2147483647 w 690"/>
                <a:gd name="T47" fmla="*/ 2147483647 h 528"/>
                <a:gd name="T48" fmla="*/ 2147483647 w 690"/>
                <a:gd name="T49" fmla="*/ 2147483647 h 528"/>
                <a:gd name="T50" fmla="*/ 2147483647 w 690"/>
                <a:gd name="T51" fmla="*/ 2147483647 h 528"/>
                <a:gd name="T52" fmla="*/ 2147483647 w 690"/>
                <a:gd name="T53" fmla="*/ 2147483647 h 528"/>
                <a:gd name="T54" fmla="*/ 2147483647 w 690"/>
                <a:gd name="T55" fmla="*/ 2147483647 h 528"/>
                <a:gd name="T56" fmla="*/ 2147483647 w 690"/>
                <a:gd name="T57" fmla="*/ 2147483647 h 528"/>
                <a:gd name="T58" fmla="*/ 2147483647 w 690"/>
                <a:gd name="T59" fmla="*/ 2147483647 h 528"/>
                <a:gd name="T60" fmla="*/ 2147483647 w 690"/>
                <a:gd name="T61" fmla="*/ 2147483647 h 528"/>
                <a:gd name="T62" fmla="*/ 2147483647 w 690"/>
                <a:gd name="T63" fmla="*/ 2147483647 h 528"/>
                <a:gd name="T64" fmla="*/ 2147483647 w 690"/>
                <a:gd name="T65" fmla="*/ 2147483647 h 528"/>
                <a:gd name="T66" fmla="*/ 2147483647 w 690"/>
                <a:gd name="T67" fmla="*/ 2147483647 h 528"/>
                <a:gd name="T68" fmla="*/ 2147483647 w 690"/>
                <a:gd name="T69" fmla="*/ 2147483647 h 528"/>
                <a:gd name="T70" fmla="*/ 2147483647 w 690"/>
                <a:gd name="T71" fmla="*/ 0 h 528"/>
                <a:gd name="T72" fmla="*/ 2147483647 w 690"/>
                <a:gd name="T73" fmla="*/ 0 h 528"/>
                <a:gd name="T74" fmla="*/ 2147483647 w 690"/>
                <a:gd name="T75" fmla="*/ 2147483647 h 528"/>
                <a:gd name="T76" fmla="*/ 2147483647 w 690"/>
                <a:gd name="T77" fmla="*/ 2147483647 h 528"/>
                <a:gd name="T78" fmla="*/ 2147483647 w 690"/>
                <a:gd name="T79" fmla="*/ 2147483647 h 528"/>
                <a:gd name="T80" fmla="*/ 2147483647 w 690"/>
                <a:gd name="T81" fmla="*/ 2147483647 h 528"/>
                <a:gd name="T82" fmla="*/ 2147483647 w 690"/>
                <a:gd name="T83" fmla="*/ 2147483647 h 528"/>
                <a:gd name="T84" fmla="*/ 2147483647 w 690"/>
                <a:gd name="T85" fmla="*/ 2147483647 h 528"/>
                <a:gd name="T86" fmla="*/ 2147483647 w 690"/>
                <a:gd name="T87" fmla="*/ 2147483647 h 528"/>
                <a:gd name="T88" fmla="*/ 2147483647 w 690"/>
                <a:gd name="T89" fmla="*/ 2147483647 h 528"/>
                <a:gd name="T90" fmla="*/ 2147483647 w 690"/>
                <a:gd name="T91" fmla="*/ 2147483647 h 528"/>
                <a:gd name="T92" fmla="*/ 2147483647 w 690"/>
                <a:gd name="T93" fmla="*/ 2147483647 h 528"/>
                <a:gd name="T94" fmla="*/ 2147483647 w 690"/>
                <a:gd name="T95" fmla="*/ 2147483647 h 528"/>
                <a:gd name="T96" fmla="*/ 2147483647 w 690"/>
                <a:gd name="T97" fmla="*/ 2147483647 h 528"/>
                <a:gd name="T98" fmla="*/ 2147483647 w 690"/>
                <a:gd name="T99" fmla="*/ 2147483647 h 528"/>
                <a:gd name="T100" fmla="*/ 2147483647 w 690"/>
                <a:gd name="T101" fmla="*/ 2147483647 h 528"/>
                <a:gd name="T102" fmla="*/ 2147483647 w 690"/>
                <a:gd name="T103" fmla="*/ 2147483647 h 528"/>
                <a:gd name="T104" fmla="*/ 2147483647 w 690"/>
                <a:gd name="T105" fmla="*/ 2147483647 h 528"/>
                <a:gd name="T106" fmla="*/ 2147483647 w 690"/>
                <a:gd name="T107" fmla="*/ 2147483647 h 528"/>
                <a:gd name="T108" fmla="*/ 2147483647 w 690"/>
                <a:gd name="T109" fmla="*/ 2147483647 h 528"/>
                <a:gd name="T110" fmla="*/ 2147483647 w 690"/>
                <a:gd name="T111" fmla="*/ 2147483647 h 528"/>
                <a:gd name="T112" fmla="*/ 2147483647 w 690"/>
                <a:gd name="T113" fmla="*/ 2147483647 h 528"/>
                <a:gd name="T114" fmla="*/ 0 w 690"/>
                <a:gd name="T115" fmla="*/ 2147483647 h 5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90"/>
                <a:gd name="T175" fmla="*/ 0 h 528"/>
                <a:gd name="T176" fmla="*/ 690 w 690"/>
                <a:gd name="T177" fmla="*/ 528 h 5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90" h="528">
                  <a:moveTo>
                    <a:pt x="12" y="504"/>
                  </a:moveTo>
                  <a:lnTo>
                    <a:pt x="24" y="510"/>
                  </a:lnTo>
                  <a:lnTo>
                    <a:pt x="30" y="516"/>
                  </a:lnTo>
                  <a:lnTo>
                    <a:pt x="54" y="528"/>
                  </a:lnTo>
                  <a:lnTo>
                    <a:pt x="60" y="528"/>
                  </a:lnTo>
                  <a:lnTo>
                    <a:pt x="78" y="510"/>
                  </a:lnTo>
                  <a:lnTo>
                    <a:pt x="102" y="510"/>
                  </a:lnTo>
                  <a:lnTo>
                    <a:pt x="120" y="516"/>
                  </a:lnTo>
                  <a:lnTo>
                    <a:pt x="144" y="516"/>
                  </a:lnTo>
                  <a:lnTo>
                    <a:pt x="174" y="486"/>
                  </a:lnTo>
                  <a:lnTo>
                    <a:pt x="180" y="474"/>
                  </a:lnTo>
                  <a:lnTo>
                    <a:pt x="222" y="474"/>
                  </a:lnTo>
                  <a:lnTo>
                    <a:pt x="234" y="486"/>
                  </a:lnTo>
                  <a:lnTo>
                    <a:pt x="258" y="498"/>
                  </a:lnTo>
                  <a:lnTo>
                    <a:pt x="264" y="504"/>
                  </a:lnTo>
                  <a:lnTo>
                    <a:pt x="270" y="504"/>
                  </a:lnTo>
                  <a:lnTo>
                    <a:pt x="282" y="492"/>
                  </a:lnTo>
                  <a:lnTo>
                    <a:pt x="294" y="486"/>
                  </a:lnTo>
                  <a:lnTo>
                    <a:pt x="300" y="480"/>
                  </a:lnTo>
                  <a:lnTo>
                    <a:pt x="324" y="480"/>
                  </a:lnTo>
                  <a:lnTo>
                    <a:pt x="354" y="444"/>
                  </a:lnTo>
                  <a:lnTo>
                    <a:pt x="348" y="432"/>
                  </a:lnTo>
                  <a:lnTo>
                    <a:pt x="384" y="402"/>
                  </a:lnTo>
                  <a:lnTo>
                    <a:pt x="378" y="390"/>
                  </a:lnTo>
                  <a:lnTo>
                    <a:pt x="372" y="384"/>
                  </a:lnTo>
                  <a:lnTo>
                    <a:pt x="372" y="360"/>
                  </a:lnTo>
                  <a:lnTo>
                    <a:pt x="378" y="354"/>
                  </a:lnTo>
                  <a:lnTo>
                    <a:pt x="396" y="354"/>
                  </a:lnTo>
                  <a:lnTo>
                    <a:pt x="402" y="342"/>
                  </a:lnTo>
                  <a:lnTo>
                    <a:pt x="402" y="336"/>
                  </a:lnTo>
                  <a:lnTo>
                    <a:pt x="408" y="318"/>
                  </a:lnTo>
                  <a:lnTo>
                    <a:pt x="408" y="264"/>
                  </a:lnTo>
                  <a:lnTo>
                    <a:pt x="414" y="252"/>
                  </a:lnTo>
                  <a:lnTo>
                    <a:pt x="420" y="246"/>
                  </a:lnTo>
                  <a:lnTo>
                    <a:pt x="516" y="246"/>
                  </a:lnTo>
                  <a:lnTo>
                    <a:pt x="540" y="270"/>
                  </a:lnTo>
                  <a:lnTo>
                    <a:pt x="552" y="276"/>
                  </a:lnTo>
                  <a:lnTo>
                    <a:pt x="558" y="282"/>
                  </a:lnTo>
                  <a:lnTo>
                    <a:pt x="576" y="276"/>
                  </a:lnTo>
                  <a:lnTo>
                    <a:pt x="564" y="216"/>
                  </a:lnTo>
                  <a:lnTo>
                    <a:pt x="576" y="222"/>
                  </a:lnTo>
                  <a:lnTo>
                    <a:pt x="582" y="234"/>
                  </a:lnTo>
                  <a:lnTo>
                    <a:pt x="594" y="240"/>
                  </a:lnTo>
                  <a:lnTo>
                    <a:pt x="636" y="240"/>
                  </a:lnTo>
                  <a:lnTo>
                    <a:pt x="630" y="234"/>
                  </a:lnTo>
                  <a:lnTo>
                    <a:pt x="624" y="222"/>
                  </a:lnTo>
                  <a:lnTo>
                    <a:pt x="618" y="216"/>
                  </a:lnTo>
                  <a:lnTo>
                    <a:pt x="606" y="192"/>
                  </a:lnTo>
                  <a:lnTo>
                    <a:pt x="606" y="186"/>
                  </a:lnTo>
                  <a:lnTo>
                    <a:pt x="612" y="180"/>
                  </a:lnTo>
                  <a:lnTo>
                    <a:pt x="624" y="180"/>
                  </a:lnTo>
                  <a:lnTo>
                    <a:pt x="642" y="186"/>
                  </a:lnTo>
                  <a:lnTo>
                    <a:pt x="654" y="186"/>
                  </a:lnTo>
                  <a:lnTo>
                    <a:pt x="660" y="192"/>
                  </a:lnTo>
                  <a:lnTo>
                    <a:pt x="666" y="192"/>
                  </a:lnTo>
                  <a:lnTo>
                    <a:pt x="690" y="162"/>
                  </a:lnTo>
                  <a:lnTo>
                    <a:pt x="666" y="156"/>
                  </a:lnTo>
                  <a:lnTo>
                    <a:pt x="660" y="144"/>
                  </a:lnTo>
                  <a:lnTo>
                    <a:pt x="642" y="126"/>
                  </a:lnTo>
                  <a:lnTo>
                    <a:pt x="630" y="120"/>
                  </a:lnTo>
                  <a:lnTo>
                    <a:pt x="612" y="120"/>
                  </a:lnTo>
                  <a:lnTo>
                    <a:pt x="600" y="114"/>
                  </a:lnTo>
                  <a:lnTo>
                    <a:pt x="588" y="114"/>
                  </a:lnTo>
                  <a:lnTo>
                    <a:pt x="588" y="108"/>
                  </a:lnTo>
                  <a:lnTo>
                    <a:pt x="582" y="102"/>
                  </a:lnTo>
                  <a:lnTo>
                    <a:pt x="582" y="90"/>
                  </a:lnTo>
                  <a:lnTo>
                    <a:pt x="576" y="78"/>
                  </a:lnTo>
                  <a:lnTo>
                    <a:pt x="564" y="66"/>
                  </a:lnTo>
                  <a:lnTo>
                    <a:pt x="540" y="54"/>
                  </a:lnTo>
                  <a:lnTo>
                    <a:pt x="534" y="60"/>
                  </a:lnTo>
                  <a:lnTo>
                    <a:pt x="528" y="60"/>
                  </a:lnTo>
                  <a:lnTo>
                    <a:pt x="510" y="0"/>
                  </a:lnTo>
                  <a:lnTo>
                    <a:pt x="504" y="18"/>
                  </a:lnTo>
                  <a:lnTo>
                    <a:pt x="492" y="0"/>
                  </a:lnTo>
                  <a:lnTo>
                    <a:pt x="480" y="60"/>
                  </a:lnTo>
                  <a:lnTo>
                    <a:pt x="468" y="66"/>
                  </a:lnTo>
                  <a:lnTo>
                    <a:pt x="462" y="66"/>
                  </a:lnTo>
                  <a:lnTo>
                    <a:pt x="450" y="72"/>
                  </a:lnTo>
                  <a:lnTo>
                    <a:pt x="438" y="96"/>
                  </a:lnTo>
                  <a:lnTo>
                    <a:pt x="438" y="114"/>
                  </a:lnTo>
                  <a:lnTo>
                    <a:pt x="408" y="126"/>
                  </a:lnTo>
                  <a:lnTo>
                    <a:pt x="420" y="162"/>
                  </a:lnTo>
                  <a:lnTo>
                    <a:pt x="408" y="162"/>
                  </a:lnTo>
                  <a:lnTo>
                    <a:pt x="390" y="156"/>
                  </a:lnTo>
                  <a:lnTo>
                    <a:pt x="378" y="156"/>
                  </a:lnTo>
                  <a:lnTo>
                    <a:pt x="360" y="150"/>
                  </a:lnTo>
                  <a:lnTo>
                    <a:pt x="354" y="150"/>
                  </a:lnTo>
                  <a:lnTo>
                    <a:pt x="342" y="156"/>
                  </a:lnTo>
                  <a:lnTo>
                    <a:pt x="342" y="168"/>
                  </a:lnTo>
                  <a:lnTo>
                    <a:pt x="336" y="180"/>
                  </a:lnTo>
                  <a:lnTo>
                    <a:pt x="336" y="204"/>
                  </a:lnTo>
                  <a:lnTo>
                    <a:pt x="294" y="246"/>
                  </a:lnTo>
                  <a:lnTo>
                    <a:pt x="294" y="258"/>
                  </a:lnTo>
                  <a:lnTo>
                    <a:pt x="282" y="294"/>
                  </a:lnTo>
                  <a:lnTo>
                    <a:pt x="276" y="306"/>
                  </a:lnTo>
                  <a:lnTo>
                    <a:pt x="264" y="318"/>
                  </a:lnTo>
                  <a:lnTo>
                    <a:pt x="228" y="336"/>
                  </a:lnTo>
                  <a:lnTo>
                    <a:pt x="186" y="342"/>
                  </a:lnTo>
                  <a:lnTo>
                    <a:pt x="162" y="348"/>
                  </a:lnTo>
                  <a:lnTo>
                    <a:pt x="156" y="354"/>
                  </a:lnTo>
                  <a:lnTo>
                    <a:pt x="132" y="366"/>
                  </a:lnTo>
                  <a:lnTo>
                    <a:pt x="114" y="384"/>
                  </a:lnTo>
                  <a:lnTo>
                    <a:pt x="102" y="390"/>
                  </a:lnTo>
                  <a:lnTo>
                    <a:pt x="84" y="426"/>
                  </a:lnTo>
                  <a:lnTo>
                    <a:pt x="102" y="444"/>
                  </a:lnTo>
                  <a:lnTo>
                    <a:pt x="102" y="462"/>
                  </a:lnTo>
                  <a:lnTo>
                    <a:pt x="96" y="474"/>
                  </a:lnTo>
                  <a:lnTo>
                    <a:pt x="84" y="480"/>
                  </a:lnTo>
                  <a:lnTo>
                    <a:pt x="72" y="480"/>
                  </a:lnTo>
                  <a:lnTo>
                    <a:pt x="48" y="468"/>
                  </a:lnTo>
                  <a:lnTo>
                    <a:pt x="42" y="462"/>
                  </a:lnTo>
                  <a:lnTo>
                    <a:pt x="30" y="456"/>
                  </a:lnTo>
                  <a:lnTo>
                    <a:pt x="24" y="456"/>
                  </a:lnTo>
                  <a:lnTo>
                    <a:pt x="12" y="462"/>
                  </a:lnTo>
                  <a:lnTo>
                    <a:pt x="0" y="474"/>
                  </a:lnTo>
                  <a:lnTo>
                    <a:pt x="0" y="492"/>
                  </a:lnTo>
                  <a:lnTo>
                    <a:pt x="12" y="504"/>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79" name="Malawi">
              <a:extLst>
                <a:ext uri="{FF2B5EF4-FFF2-40B4-BE49-F238E27FC236}">
                  <a16:creationId xmlns:a16="http://schemas.microsoft.com/office/drawing/2014/main" id="{0DA941C1-F04F-1A3C-6BCB-0EE1615F9C9B}"/>
                </a:ext>
              </a:extLst>
            </p:cNvPr>
            <p:cNvSpPr>
              <a:spLocks/>
            </p:cNvSpPr>
            <p:nvPr/>
          </p:nvSpPr>
          <p:spPr bwMode="gray">
            <a:xfrm>
              <a:off x="5145088" y="4383088"/>
              <a:ext cx="93662" cy="252413"/>
            </a:xfrm>
            <a:custGeom>
              <a:avLst/>
              <a:gdLst>
                <a:gd name="T0" fmla="*/ 2147483647 w 234"/>
                <a:gd name="T1" fmla="*/ 2147483647 h 624"/>
                <a:gd name="T2" fmla="*/ 2147483647 w 234"/>
                <a:gd name="T3" fmla="*/ 2147483647 h 624"/>
                <a:gd name="T4" fmla="*/ 2147483647 w 234"/>
                <a:gd name="T5" fmla="*/ 2147483647 h 624"/>
                <a:gd name="T6" fmla="*/ 2147483647 w 234"/>
                <a:gd name="T7" fmla="*/ 2147483647 h 624"/>
                <a:gd name="T8" fmla="*/ 2147483647 w 234"/>
                <a:gd name="T9" fmla="*/ 2147483647 h 624"/>
                <a:gd name="T10" fmla="*/ 2147483647 w 234"/>
                <a:gd name="T11" fmla="*/ 2147483647 h 624"/>
                <a:gd name="T12" fmla="*/ 2147483647 w 234"/>
                <a:gd name="T13" fmla="*/ 2147483647 h 624"/>
                <a:gd name="T14" fmla="*/ 2147483647 w 234"/>
                <a:gd name="T15" fmla="*/ 2147483647 h 624"/>
                <a:gd name="T16" fmla="*/ 2147483647 w 234"/>
                <a:gd name="T17" fmla="*/ 2147483647 h 624"/>
                <a:gd name="T18" fmla="*/ 2147483647 w 234"/>
                <a:gd name="T19" fmla="*/ 2147483647 h 624"/>
                <a:gd name="T20" fmla="*/ 2147483647 w 234"/>
                <a:gd name="T21" fmla="*/ 2147483647 h 624"/>
                <a:gd name="T22" fmla="*/ 2147483647 w 234"/>
                <a:gd name="T23" fmla="*/ 2147483647 h 624"/>
                <a:gd name="T24" fmla="*/ 2147483647 w 234"/>
                <a:gd name="T25" fmla="*/ 2147483647 h 624"/>
                <a:gd name="T26" fmla="*/ 2147483647 w 234"/>
                <a:gd name="T27" fmla="*/ 2147483647 h 624"/>
                <a:gd name="T28" fmla="*/ 2147483647 w 234"/>
                <a:gd name="T29" fmla="*/ 2147483647 h 624"/>
                <a:gd name="T30" fmla="*/ 2147483647 w 234"/>
                <a:gd name="T31" fmla="*/ 2147483647 h 624"/>
                <a:gd name="T32" fmla="*/ 2147483647 w 234"/>
                <a:gd name="T33" fmla="*/ 2147483647 h 624"/>
                <a:gd name="T34" fmla="*/ 2147483647 w 234"/>
                <a:gd name="T35" fmla="*/ 2147483647 h 624"/>
                <a:gd name="T36" fmla="*/ 2147483647 w 234"/>
                <a:gd name="T37" fmla="*/ 2147483647 h 624"/>
                <a:gd name="T38" fmla="*/ 2147483647 w 234"/>
                <a:gd name="T39" fmla="*/ 2147483647 h 624"/>
                <a:gd name="T40" fmla="*/ 2147483647 w 234"/>
                <a:gd name="T41" fmla="*/ 2147483647 h 624"/>
                <a:gd name="T42" fmla="*/ 2147483647 w 234"/>
                <a:gd name="T43" fmla="*/ 2147483647 h 624"/>
                <a:gd name="T44" fmla="*/ 2147483647 w 234"/>
                <a:gd name="T45" fmla="*/ 2147483647 h 624"/>
                <a:gd name="T46" fmla="*/ 2147483647 w 234"/>
                <a:gd name="T47" fmla="*/ 0 h 624"/>
                <a:gd name="T48" fmla="*/ 2147483647 w 234"/>
                <a:gd name="T49" fmla="*/ 2147483647 h 624"/>
                <a:gd name="T50" fmla="*/ 2147483647 w 234"/>
                <a:gd name="T51" fmla="*/ 2147483647 h 624"/>
                <a:gd name="T52" fmla="*/ 2147483647 w 234"/>
                <a:gd name="T53" fmla="*/ 2147483647 h 624"/>
                <a:gd name="T54" fmla="*/ 2147483647 w 234"/>
                <a:gd name="T55" fmla="*/ 2147483647 h 624"/>
                <a:gd name="T56" fmla="*/ 2147483647 w 234"/>
                <a:gd name="T57" fmla="*/ 2147483647 h 624"/>
                <a:gd name="T58" fmla="*/ 2147483647 w 234"/>
                <a:gd name="T59" fmla="*/ 2147483647 h 624"/>
                <a:gd name="T60" fmla="*/ 2147483647 w 234"/>
                <a:gd name="T61" fmla="*/ 2147483647 h 624"/>
                <a:gd name="T62" fmla="*/ 2147483647 w 234"/>
                <a:gd name="T63" fmla="*/ 2147483647 h 624"/>
                <a:gd name="T64" fmla="*/ 2147483647 w 234"/>
                <a:gd name="T65" fmla="*/ 2147483647 h 624"/>
                <a:gd name="T66" fmla="*/ 2147483647 w 234"/>
                <a:gd name="T67" fmla="*/ 2147483647 h 624"/>
                <a:gd name="T68" fmla="*/ 2147483647 w 234"/>
                <a:gd name="T69" fmla="*/ 2147483647 h 624"/>
                <a:gd name="T70" fmla="*/ 2147483647 w 234"/>
                <a:gd name="T71" fmla="*/ 2147483647 h 624"/>
                <a:gd name="T72" fmla="*/ 2147483647 w 234"/>
                <a:gd name="T73" fmla="*/ 2147483647 h 624"/>
                <a:gd name="T74" fmla="*/ 0 w 234"/>
                <a:gd name="T75" fmla="*/ 2147483647 h 624"/>
                <a:gd name="T76" fmla="*/ 2147483647 w 234"/>
                <a:gd name="T77" fmla="*/ 2147483647 h 624"/>
                <a:gd name="T78" fmla="*/ 2147483647 w 234"/>
                <a:gd name="T79" fmla="*/ 2147483647 h 624"/>
                <a:gd name="T80" fmla="*/ 2147483647 w 234"/>
                <a:gd name="T81" fmla="*/ 2147483647 h 624"/>
                <a:gd name="T82" fmla="*/ 2147483647 w 234"/>
                <a:gd name="T83" fmla="*/ 2147483647 h 624"/>
                <a:gd name="T84" fmla="*/ 2147483647 w 234"/>
                <a:gd name="T85" fmla="*/ 2147483647 h 624"/>
                <a:gd name="T86" fmla="*/ 2147483647 w 234"/>
                <a:gd name="T87" fmla="*/ 2147483647 h 624"/>
                <a:gd name="T88" fmla="*/ 2147483647 w 234"/>
                <a:gd name="T89" fmla="*/ 2147483647 h 624"/>
                <a:gd name="T90" fmla="*/ 2147483647 w 234"/>
                <a:gd name="T91" fmla="*/ 2147483647 h 624"/>
                <a:gd name="T92" fmla="*/ 2147483647 w 234"/>
                <a:gd name="T93" fmla="*/ 2147483647 h 624"/>
                <a:gd name="T94" fmla="*/ 2147483647 w 234"/>
                <a:gd name="T95" fmla="*/ 2147483647 h 624"/>
                <a:gd name="T96" fmla="*/ 2147483647 w 234"/>
                <a:gd name="T97" fmla="*/ 2147483647 h 624"/>
                <a:gd name="T98" fmla="*/ 2147483647 w 234"/>
                <a:gd name="T99" fmla="*/ 2147483647 h 624"/>
                <a:gd name="T100" fmla="*/ 2147483647 w 234"/>
                <a:gd name="T101" fmla="*/ 2147483647 h 624"/>
                <a:gd name="T102" fmla="*/ 2147483647 w 234"/>
                <a:gd name="T103" fmla="*/ 2147483647 h 624"/>
                <a:gd name="T104" fmla="*/ 2147483647 w 234"/>
                <a:gd name="T105" fmla="*/ 2147483647 h 624"/>
                <a:gd name="T106" fmla="*/ 2147483647 w 234"/>
                <a:gd name="T107" fmla="*/ 2147483647 h 624"/>
                <a:gd name="T108" fmla="*/ 2147483647 w 234"/>
                <a:gd name="T109" fmla="*/ 2147483647 h 624"/>
                <a:gd name="T110" fmla="*/ 2147483647 w 234"/>
                <a:gd name="T111" fmla="*/ 2147483647 h 624"/>
                <a:gd name="T112" fmla="*/ 2147483647 w 234"/>
                <a:gd name="T113" fmla="*/ 2147483647 h 624"/>
                <a:gd name="T114" fmla="*/ 2147483647 w 234"/>
                <a:gd name="T115" fmla="*/ 2147483647 h 624"/>
                <a:gd name="T116" fmla="*/ 2147483647 w 234"/>
                <a:gd name="T117" fmla="*/ 2147483647 h 6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4"/>
                <a:gd name="T178" fmla="*/ 0 h 624"/>
                <a:gd name="T179" fmla="*/ 234 w 234"/>
                <a:gd name="T180" fmla="*/ 624 h 6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4" h="624">
                  <a:moveTo>
                    <a:pt x="234" y="432"/>
                  </a:moveTo>
                  <a:lnTo>
                    <a:pt x="222" y="420"/>
                  </a:lnTo>
                  <a:lnTo>
                    <a:pt x="210" y="402"/>
                  </a:lnTo>
                  <a:lnTo>
                    <a:pt x="204" y="390"/>
                  </a:lnTo>
                  <a:lnTo>
                    <a:pt x="198" y="384"/>
                  </a:lnTo>
                  <a:lnTo>
                    <a:pt x="186" y="360"/>
                  </a:lnTo>
                  <a:lnTo>
                    <a:pt x="162" y="336"/>
                  </a:lnTo>
                  <a:lnTo>
                    <a:pt x="156" y="336"/>
                  </a:lnTo>
                  <a:lnTo>
                    <a:pt x="156" y="330"/>
                  </a:lnTo>
                  <a:lnTo>
                    <a:pt x="150" y="330"/>
                  </a:lnTo>
                  <a:lnTo>
                    <a:pt x="150" y="342"/>
                  </a:lnTo>
                  <a:lnTo>
                    <a:pt x="156" y="342"/>
                  </a:lnTo>
                  <a:lnTo>
                    <a:pt x="168" y="354"/>
                  </a:lnTo>
                  <a:lnTo>
                    <a:pt x="168" y="366"/>
                  </a:lnTo>
                  <a:lnTo>
                    <a:pt x="174" y="378"/>
                  </a:lnTo>
                  <a:lnTo>
                    <a:pt x="174" y="390"/>
                  </a:lnTo>
                  <a:lnTo>
                    <a:pt x="168" y="396"/>
                  </a:lnTo>
                  <a:lnTo>
                    <a:pt x="162" y="396"/>
                  </a:lnTo>
                  <a:lnTo>
                    <a:pt x="162" y="390"/>
                  </a:lnTo>
                  <a:lnTo>
                    <a:pt x="156" y="384"/>
                  </a:lnTo>
                  <a:lnTo>
                    <a:pt x="156" y="378"/>
                  </a:lnTo>
                  <a:lnTo>
                    <a:pt x="144" y="384"/>
                  </a:lnTo>
                  <a:lnTo>
                    <a:pt x="132" y="384"/>
                  </a:lnTo>
                  <a:lnTo>
                    <a:pt x="132" y="360"/>
                  </a:lnTo>
                  <a:lnTo>
                    <a:pt x="126" y="354"/>
                  </a:lnTo>
                  <a:lnTo>
                    <a:pt x="126" y="342"/>
                  </a:lnTo>
                  <a:lnTo>
                    <a:pt x="120" y="330"/>
                  </a:lnTo>
                  <a:lnTo>
                    <a:pt x="120" y="282"/>
                  </a:lnTo>
                  <a:lnTo>
                    <a:pt x="84" y="246"/>
                  </a:lnTo>
                  <a:lnTo>
                    <a:pt x="90" y="240"/>
                  </a:lnTo>
                  <a:lnTo>
                    <a:pt x="90" y="222"/>
                  </a:lnTo>
                  <a:lnTo>
                    <a:pt x="96" y="210"/>
                  </a:lnTo>
                  <a:lnTo>
                    <a:pt x="114" y="192"/>
                  </a:lnTo>
                  <a:lnTo>
                    <a:pt x="120" y="180"/>
                  </a:lnTo>
                  <a:lnTo>
                    <a:pt x="126" y="174"/>
                  </a:lnTo>
                  <a:lnTo>
                    <a:pt x="126" y="156"/>
                  </a:lnTo>
                  <a:lnTo>
                    <a:pt x="120" y="150"/>
                  </a:lnTo>
                  <a:lnTo>
                    <a:pt x="120" y="102"/>
                  </a:lnTo>
                  <a:lnTo>
                    <a:pt x="114" y="78"/>
                  </a:lnTo>
                  <a:lnTo>
                    <a:pt x="114" y="60"/>
                  </a:lnTo>
                  <a:lnTo>
                    <a:pt x="102" y="60"/>
                  </a:lnTo>
                  <a:lnTo>
                    <a:pt x="84" y="42"/>
                  </a:lnTo>
                  <a:lnTo>
                    <a:pt x="84" y="36"/>
                  </a:lnTo>
                  <a:lnTo>
                    <a:pt x="90" y="24"/>
                  </a:lnTo>
                  <a:lnTo>
                    <a:pt x="90" y="18"/>
                  </a:lnTo>
                  <a:lnTo>
                    <a:pt x="60" y="18"/>
                  </a:lnTo>
                  <a:lnTo>
                    <a:pt x="54" y="0"/>
                  </a:lnTo>
                  <a:lnTo>
                    <a:pt x="30" y="0"/>
                  </a:lnTo>
                  <a:lnTo>
                    <a:pt x="30" y="12"/>
                  </a:lnTo>
                  <a:lnTo>
                    <a:pt x="42" y="12"/>
                  </a:lnTo>
                  <a:lnTo>
                    <a:pt x="54" y="24"/>
                  </a:lnTo>
                  <a:lnTo>
                    <a:pt x="54" y="66"/>
                  </a:lnTo>
                  <a:lnTo>
                    <a:pt x="60" y="66"/>
                  </a:lnTo>
                  <a:lnTo>
                    <a:pt x="66" y="60"/>
                  </a:lnTo>
                  <a:lnTo>
                    <a:pt x="66" y="84"/>
                  </a:lnTo>
                  <a:lnTo>
                    <a:pt x="78" y="84"/>
                  </a:lnTo>
                  <a:lnTo>
                    <a:pt x="78" y="96"/>
                  </a:lnTo>
                  <a:lnTo>
                    <a:pt x="54" y="108"/>
                  </a:lnTo>
                  <a:lnTo>
                    <a:pt x="48" y="114"/>
                  </a:lnTo>
                  <a:lnTo>
                    <a:pt x="42" y="114"/>
                  </a:lnTo>
                  <a:lnTo>
                    <a:pt x="42" y="132"/>
                  </a:lnTo>
                  <a:lnTo>
                    <a:pt x="54" y="138"/>
                  </a:lnTo>
                  <a:lnTo>
                    <a:pt x="48" y="156"/>
                  </a:lnTo>
                  <a:lnTo>
                    <a:pt x="48" y="228"/>
                  </a:lnTo>
                  <a:lnTo>
                    <a:pt x="60" y="228"/>
                  </a:lnTo>
                  <a:lnTo>
                    <a:pt x="60" y="234"/>
                  </a:lnTo>
                  <a:lnTo>
                    <a:pt x="42" y="252"/>
                  </a:lnTo>
                  <a:lnTo>
                    <a:pt x="30" y="258"/>
                  </a:lnTo>
                  <a:lnTo>
                    <a:pt x="24" y="264"/>
                  </a:lnTo>
                  <a:lnTo>
                    <a:pt x="18" y="264"/>
                  </a:lnTo>
                  <a:lnTo>
                    <a:pt x="24" y="300"/>
                  </a:lnTo>
                  <a:lnTo>
                    <a:pt x="18" y="312"/>
                  </a:lnTo>
                  <a:lnTo>
                    <a:pt x="12" y="318"/>
                  </a:lnTo>
                  <a:lnTo>
                    <a:pt x="6" y="330"/>
                  </a:lnTo>
                  <a:lnTo>
                    <a:pt x="0" y="336"/>
                  </a:lnTo>
                  <a:lnTo>
                    <a:pt x="0" y="342"/>
                  </a:lnTo>
                  <a:lnTo>
                    <a:pt x="12" y="348"/>
                  </a:lnTo>
                  <a:lnTo>
                    <a:pt x="24" y="360"/>
                  </a:lnTo>
                  <a:lnTo>
                    <a:pt x="36" y="366"/>
                  </a:lnTo>
                  <a:lnTo>
                    <a:pt x="66" y="414"/>
                  </a:lnTo>
                  <a:lnTo>
                    <a:pt x="96" y="414"/>
                  </a:lnTo>
                  <a:lnTo>
                    <a:pt x="102" y="408"/>
                  </a:lnTo>
                  <a:lnTo>
                    <a:pt x="120" y="408"/>
                  </a:lnTo>
                  <a:lnTo>
                    <a:pt x="126" y="414"/>
                  </a:lnTo>
                  <a:lnTo>
                    <a:pt x="126" y="450"/>
                  </a:lnTo>
                  <a:lnTo>
                    <a:pt x="132" y="450"/>
                  </a:lnTo>
                  <a:lnTo>
                    <a:pt x="126" y="480"/>
                  </a:lnTo>
                  <a:lnTo>
                    <a:pt x="114" y="486"/>
                  </a:lnTo>
                  <a:lnTo>
                    <a:pt x="126" y="504"/>
                  </a:lnTo>
                  <a:lnTo>
                    <a:pt x="120" y="510"/>
                  </a:lnTo>
                  <a:lnTo>
                    <a:pt x="108" y="516"/>
                  </a:lnTo>
                  <a:lnTo>
                    <a:pt x="102" y="522"/>
                  </a:lnTo>
                  <a:lnTo>
                    <a:pt x="102" y="528"/>
                  </a:lnTo>
                  <a:lnTo>
                    <a:pt x="114" y="528"/>
                  </a:lnTo>
                  <a:lnTo>
                    <a:pt x="114" y="558"/>
                  </a:lnTo>
                  <a:lnTo>
                    <a:pt x="126" y="564"/>
                  </a:lnTo>
                  <a:lnTo>
                    <a:pt x="132" y="570"/>
                  </a:lnTo>
                  <a:lnTo>
                    <a:pt x="144" y="576"/>
                  </a:lnTo>
                  <a:lnTo>
                    <a:pt x="150" y="582"/>
                  </a:lnTo>
                  <a:lnTo>
                    <a:pt x="162" y="588"/>
                  </a:lnTo>
                  <a:lnTo>
                    <a:pt x="162" y="600"/>
                  </a:lnTo>
                  <a:lnTo>
                    <a:pt x="156" y="606"/>
                  </a:lnTo>
                  <a:lnTo>
                    <a:pt x="156" y="618"/>
                  </a:lnTo>
                  <a:lnTo>
                    <a:pt x="162" y="624"/>
                  </a:lnTo>
                  <a:lnTo>
                    <a:pt x="168" y="618"/>
                  </a:lnTo>
                  <a:lnTo>
                    <a:pt x="180" y="612"/>
                  </a:lnTo>
                  <a:lnTo>
                    <a:pt x="180" y="582"/>
                  </a:lnTo>
                  <a:lnTo>
                    <a:pt x="174" y="576"/>
                  </a:lnTo>
                  <a:lnTo>
                    <a:pt x="168" y="576"/>
                  </a:lnTo>
                  <a:lnTo>
                    <a:pt x="168" y="558"/>
                  </a:lnTo>
                  <a:lnTo>
                    <a:pt x="174" y="546"/>
                  </a:lnTo>
                  <a:lnTo>
                    <a:pt x="186" y="540"/>
                  </a:lnTo>
                  <a:lnTo>
                    <a:pt x="210" y="540"/>
                  </a:lnTo>
                  <a:lnTo>
                    <a:pt x="216" y="534"/>
                  </a:lnTo>
                  <a:lnTo>
                    <a:pt x="216" y="474"/>
                  </a:lnTo>
                  <a:lnTo>
                    <a:pt x="222" y="468"/>
                  </a:lnTo>
                  <a:lnTo>
                    <a:pt x="228" y="456"/>
                  </a:lnTo>
                  <a:lnTo>
                    <a:pt x="234" y="450"/>
                  </a:lnTo>
                  <a:lnTo>
                    <a:pt x="234" y="432"/>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80" name="Madagascar">
              <a:extLst>
                <a:ext uri="{FF2B5EF4-FFF2-40B4-BE49-F238E27FC236}">
                  <a16:creationId xmlns:a16="http://schemas.microsoft.com/office/drawing/2014/main" id="{3A593DF3-55AC-ABFA-35F8-092BBD11FA5D}"/>
                </a:ext>
              </a:extLst>
            </p:cNvPr>
            <p:cNvSpPr>
              <a:spLocks/>
            </p:cNvSpPr>
            <p:nvPr/>
          </p:nvSpPr>
          <p:spPr bwMode="gray">
            <a:xfrm>
              <a:off x="5419725" y="4476751"/>
              <a:ext cx="239712" cy="438150"/>
            </a:xfrm>
            <a:custGeom>
              <a:avLst/>
              <a:gdLst>
                <a:gd name="T0" fmla="*/ 2147483647 w 594"/>
                <a:gd name="T1" fmla="*/ 2147483647 h 1092"/>
                <a:gd name="T2" fmla="*/ 2147483647 w 594"/>
                <a:gd name="T3" fmla="*/ 2147483647 h 1092"/>
                <a:gd name="T4" fmla="*/ 2147483647 w 594"/>
                <a:gd name="T5" fmla="*/ 2147483647 h 1092"/>
                <a:gd name="T6" fmla="*/ 2147483647 w 594"/>
                <a:gd name="T7" fmla="*/ 2147483647 h 1092"/>
                <a:gd name="T8" fmla="*/ 2147483647 w 594"/>
                <a:gd name="T9" fmla="*/ 2147483647 h 1092"/>
                <a:gd name="T10" fmla="*/ 2147483647 w 594"/>
                <a:gd name="T11" fmla="*/ 2147483647 h 1092"/>
                <a:gd name="T12" fmla="*/ 2147483647 w 594"/>
                <a:gd name="T13" fmla="*/ 2147483647 h 1092"/>
                <a:gd name="T14" fmla="*/ 2147483647 w 594"/>
                <a:gd name="T15" fmla="*/ 2147483647 h 1092"/>
                <a:gd name="T16" fmla="*/ 2147483647 w 594"/>
                <a:gd name="T17" fmla="*/ 2147483647 h 1092"/>
                <a:gd name="T18" fmla="*/ 2147483647 w 594"/>
                <a:gd name="T19" fmla="*/ 2147483647 h 1092"/>
                <a:gd name="T20" fmla="*/ 2147483647 w 594"/>
                <a:gd name="T21" fmla="*/ 2147483647 h 1092"/>
                <a:gd name="T22" fmla="*/ 2147483647 w 594"/>
                <a:gd name="T23" fmla="*/ 2147483647 h 1092"/>
                <a:gd name="T24" fmla="*/ 2147483647 w 594"/>
                <a:gd name="T25" fmla="*/ 2147483647 h 1092"/>
                <a:gd name="T26" fmla="*/ 2147483647 w 594"/>
                <a:gd name="T27" fmla="*/ 2147483647 h 1092"/>
                <a:gd name="T28" fmla="*/ 2147483647 w 594"/>
                <a:gd name="T29" fmla="*/ 2147483647 h 1092"/>
                <a:gd name="T30" fmla="*/ 2147483647 w 594"/>
                <a:gd name="T31" fmla="*/ 2147483647 h 1092"/>
                <a:gd name="T32" fmla="*/ 2147483647 w 594"/>
                <a:gd name="T33" fmla="*/ 0 h 1092"/>
                <a:gd name="T34" fmla="*/ 2147483647 w 594"/>
                <a:gd name="T35" fmla="*/ 2147483647 h 1092"/>
                <a:gd name="T36" fmla="*/ 2147483647 w 594"/>
                <a:gd name="T37" fmla="*/ 2147483647 h 1092"/>
                <a:gd name="T38" fmla="*/ 2147483647 w 594"/>
                <a:gd name="T39" fmla="*/ 2147483647 h 1092"/>
                <a:gd name="T40" fmla="*/ 2147483647 w 594"/>
                <a:gd name="T41" fmla="*/ 2147483647 h 1092"/>
                <a:gd name="T42" fmla="*/ 2147483647 w 594"/>
                <a:gd name="T43" fmla="*/ 2147483647 h 1092"/>
                <a:gd name="T44" fmla="*/ 2147483647 w 594"/>
                <a:gd name="T45" fmla="*/ 2147483647 h 1092"/>
                <a:gd name="T46" fmla="*/ 2147483647 w 594"/>
                <a:gd name="T47" fmla="*/ 2147483647 h 1092"/>
                <a:gd name="T48" fmla="*/ 2147483647 w 594"/>
                <a:gd name="T49" fmla="*/ 2147483647 h 1092"/>
                <a:gd name="T50" fmla="*/ 2147483647 w 594"/>
                <a:gd name="T51" fmla="*/ 2147483647 h 1092"/>
                <a:gd name="T52" fmla="*/ 2147483647 w 594"/>
                <a:gd name="T53" fmla="*/ 2147483647 h 1092"/>
                <a:gd name="T54" fmla="*/ 2147483647 w 594"/>
                <a:gd name="T55" fmla="*/ 2147483647 h 1092"/>
                <a:gd name="T56" fmla="*/ 2147483647 w 594"/>
                <a:gd name="T57" fmla="*/ 2147483647 h 1092"/>
                <a:gd name="T58" fmla="*/ 2147483647 w 594"/>
                <a:gd name="T59" fmla="*/ 2147483647 h 1092"/>
                <a:gd name="T60" fmla="*/ 2147483647 w 594"/>
                <a:gd name="T61" fmla="*/ 2147483647 h 1092"/>
                <a:gd name="T62" fmla="*/ 2147483647 w 594"/>
                <a:gd name="T63" fmla="*/ 2147483647 h 1092"/>
                <a:gd name="T64" fmla="*/ 2147483647 w 594"/>
                <a:gd name="T65" fmla="*/ 2147483647 h 1092"/>
                <a:gd name="T66" fmla="*/ 2147483647 w 594"/>
                <a:gd name="T67" fmla="*/ 2147483647 h 1092"/>
                <a:gd name="T68" fmla="*/ 2147483647 w 594"/>
                <a:gd name="T69" fmla="*/ 2147483647 h 1092"/>
                <a:gd name="T70" fmla="*/ 2147483647 w 594"/>
                <a:gd name="T71" fmla="*/ 2147483647 h 1092"/>
                <a:gd name="T72" fmla="*/ 2147483647 w 594"/>
                <a:gd name="T73" fmla="*/ 2147483647 h 1092"/>
                <a:gd name="T74" fmla="*/ 2147483647 w 594"/>
                <a:gd name="T75" fmla="*/ 2147483647 h 1092"/>
                <a:gd name="T76" fmla="*/ 2147483647 w 594"/>
                <a:gd name="T77" fmla="*/ 2147483647 h 1092"/>
                <a:gd name="T78" fmla="*/ 2147483647 w 594"/>
                <a:gd name="T79" fmla="*/ 2147483647 h 1092"/>
                <a:gd name="T80" fmla="*/ 2147483647 w 594"/>
                <a:gd name="T81" fmla="*/ 2147483647 h 1092"/>
                <a:gd name="T82" fmla="*/ 2147483647 w 594"/>
                <a:gd name="T83" fmla="*/ 2147483647 h 1092"/>
                <a:gd name="T84" fmla="*/ 2147483647 w 594"/>
                <a:gd name="T85" fmla="*/ 2147483647 h 1092"/>
                <a:gd name="T86" fmla="*/ 0 w 594"/>
                <a:gd name="T87" fmla="*/ 2147483647 h 1092"/>
                <a:gd name="T88" fmla="*/ 2147483647 w 594"/>
                <a:gd name="T89" fmla="*/ 2147483647 h 1092"/>
                <a:gd name="T90" fmla="*/ 2147483647 w 594"/>
                <a:gd name="T91" fmla="*/ 2147483647 h 1092"/>
                <a:gd name="T92" fmla="*/ 2147483647 w 594"/>
                <a:gd name="T93" fmla="*/ 2147483647 h 1092"/>
                <a:gd name="T94" fmla="*/ 2147483647 w 594"/>
                <a:gd name="T95" fmla="*/ 2147483647 h 1092"/>
                <a:gd name="T96" fmla="*/ 2147483647 w 594"/>
                <a:gd name="T97" fmla="*/ 2147483647 h 1092"/>
                <a:gd name="T98" fmla="*/ 2147483647 w 594"/>
                <a:gd name="T99" fmla="*/ 2147483647 h 1092"/>
                <a:gd name="T100" fmla="*/ 2147483647 w 594"/>
                <a:gd name="T101" fmla="*/ 2147483647 h 1092"/>
                <a:gd name="T102" fmla="*/ 2147483647 w 594"/>
                <a:gd name="T103" fmla="*/ 2147483647 h 10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4"/>
                <a:gd name="T157" fmla="*/ 0 h 1092"/>
                <a:gd name="T158" fmla="*/ 594 w 594"/>
                <a:gd name="T159" fmla="*/ 1092 h 10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4" h="1092">
                  <a:moveTo>
                    <a:pt x="120" y="330"/>
                  </a:moveTo>
                  <a:lnTo>
                    <a:pt x="144" y="324"/>
                  </a:lnTo>
                  <a:lnTo>
                    <a:pt x="192" y="324"/>
                  </a:lnTo>
                  <a:lnTo>
                    <a:pt x="192" y="300"/>
                  </a:lnTo>
                  <a:lnTo>
                    <a:pt x="252" y="312"/>
                  </a:lnTo>
                  <a:lnTo>
                    <a:pt x="270" y="282"/>
                  </a:lnTo>
                  <a:lnTo>
                    <a:pt x="312" y="288"/>
                  </a:lnTo>
                  <a:lnTo>
                    <a:pt x="312" y="258"/>
                  </a:lnTo>
                  <a:lnTo>
                    <a:pt x="324" y="228"/>
                  </a:lnTo>
                  <a:lnTo>
                    <a:pt x="324" y="258"/>
                  </a:lnTo>
                  <a:lnTo>
                    <a:pt x="336" y="276"/>
                  </a:lnTo>
                  <a:lnTo>
                    <a:pt x="348" y="240"/>
                  </a:lnTo>
                  <a:lnTo>
                    <a:pt x="348" y="210"/>
                  </a:lnTo>
                  <a:lnTo>
                    <a:pt x="354" y="192"/>
                  </a:lnTo>
                  <a:lnTo>
                    <a:pt x="354" y="186"/>
                  </a:lnTo>
                  <a:lnTo>
                    <a:pt x="360" y="186"/>
                  </a:lnTo>
                  <a:lnTo>
                    <a:pt x="372" y="198"/>
                  </a:lnTo>
                  <a:lnTo>
                    <a:pt x="372" y="204"/>
                  </a:lnTo>
                  <a:lnTo>
                    <a:pt x="378" y="204"/>
                  </a:lnTo>
                  <a:lnTo>
                    <a:pt x="402" y="180"/>
                  </a:lnTo>
                  <a:lnTo>
                    <a:pt x="396" y="168"/>
                  </a:lnTo>
                  <a:lnTo>
                    <a:pt x="396" y="150"/>
                  </a:lnTo>
                  <a:lnTo>
                    <a:pt x="390" y="138"/>
                  </a:lnTo>
                  <a:lnTo>
                    <a:pt x="402" y="126"/>
                  </a:lnTo>
                  <a:lnTo>
                    <a:pt x="414" y="126"/>
                  </a:lnTo>
                  <a:lnTo>
                    <a:pt x="420" y="132"/>
                  </a:lnTo>
                  <a:lnTo>
                    <a:pt x="426" y="132"/>
                  </a:lnTo>
                  <a:lnTo>
                    <a:pt x="432" y="126"/>
                  </a:lnTo>
                  <a:lnTo>
                    <a:pt x="438" y="114"/>
                  </a:lnTo>
                  <a:lnTo>
                    <a:pt x="450" y="102"/>
                  </a:lnTo>
                  <a:lnTo>
                    <a:pt x="456" y="90"/>
                  </a:lnTo>
                  <a:lnTo>
                    <a:pt x="462" y="72"/>
                  </a:lnTo>
                  <a:lnTo>
                    <a:pt x="462" y="42"/>
                  </a:lnTo>
                  <a:lnTo>
                    <a:pt x="492" y="0"/>
                  </a:lnTo>
                  <a:lnTo>
                    <a:pt x="546" y="60"/>
                  </a:lnTo>
                  <a:lnTo>
                    <a:pt x="546" y="90"/>
                  </a:lnTo>
                  <a:lnTo>
                    <a:pt x="552" y="96"/>
                  </a:lnTo>
                  <a:lnTo>
                    <a:pt x="558" y="114"/>
                  </a:lnTo>
                  <a:lnTo>
                    <a:pt x="576" y="150"/>
                  </a:lnTo>
                  <a:lnTo>
                    <a:pt x="582" y="156"/>
                  </a:lnTo>
                  <a:lnTo>
                    <a:pt x="582" y="162"/>
                  </a:lnTo>
                  <a:lnTo>
                    <a:pt x="564" y="216"/>
                  </a:lnTo>
                  <a:lnTo>
                    <a:pt x="594" y="276"/>
                  </a:lnTo>
                  <a:lnTo>
                    <a:pt x="594" y="288"/>
                  </a:lnTo>
                  <a:lnTo>
                    <a:pt x="588" y="294"/>
                  </a:lnTo>
                  <a:lnTo>
                    <a:pt x="576" y="294"/>
                  </a:lnTo>
                  <a:lnTo>
                    <a:pt x="564" y="288"/>
                  </a:lnTo>
                  <a:lnTo>
                    <a:pt x="558" y="282"/>
                  </a:lnTo>
                  <a:lnTo>
                    <a:pt x="552" y="282"/>
                  </a:lnTo>
                  <a:lnTo>
                    <a:pt x="522" y="288"/>
                  </a:lnTo>
                  <a:lnTo>
                    <a:pt x="528" y="330"/>
                  </a:lnTo>
                  <a:lnTo>
                    <a:pt x="522" y="336"/>
                  </a:lnTo>
                  <a:lnTo>
                    <a:pt x="516" y="348"/>
                  </a:lnTo>
                  <a:lnTo>
                    <a:pt x="504" y="354"/>
                  </a:lnTo>
                  <a:lnTo>
                    <a:pt x="486" y="390"/>
                  </a:lnTo>
                  <a:lnTo>
                    <a:pt x="486" y="402"/>
                  </a:lnTo>
                  <a:lnTo>
                    <a:pt x="492" y="414"/>
                  </a:lnTo>
                  <a:lnTo>
                    <a:pt x="504" y="450"/>
                  </a:lnTo>
                  <a:lnTo>
                    <a:pt x="498" y="468"/>
                  </a:lnTo>
                  <a:lnTo>
                    <a:pt x="486" y="510"/>
                  </a:lnTo>
                  <a:lnTo>
                    <a:pt x="462" y="570"/>
                  </a:lnTo>
                  <a:lnTo>
                    <a:pt x="432" y="642"/>
                  </a:lnTo>
                  <a:lnTo>
                    <a:pt x="390" y="720"/>
                  </a:lnTo>
                  <a:lnTo>
                    <a:pt x="324" y="852"/>
                  </a:lnTo>
                  <a:lnTo>
                    <a:pt x="312" y="894"/>
                  </a:lnTo>
                  <a:lnTo>
                    <a:pt x="306" y="912"/>
                  </a:lnTo>
                  <a:lnTo>
                    <a:pt x="306" y="948"/>
                  </a:lnTo>
                  <a:lnTo>
                    <a:pt x="294" y="984"/>
                  </a:lnTo>
                  <a:lnTo>
                    <a:pt x="276" y="1014"/>
                  </a:lnTo>
                  <a:lnTo>
                    <a:pt x="258" y="1032"/>
                  </a:lnTo>
                  <a:lnTo>
                    <a:pt x="240" y="1044"/>
                  </a:lnTo>
                  <a:lnTo>
                    <a:pt x="222" y="1062"/>
                  </a:lnTo>
                  <a:lnTo>
                    <a:pt x="216" y="1062"/>
                  </a:lnTo>
                  <a:lnTo>
                    <a:pt x="210" y="1068"/>
                  </a:lnTo>
                  <a:lnTo>
                    <a:pt x="186" y="1068"/>
                  </a:lnTo>
                  <a:lnTo>
                    <a:pt x="150" y="1086"/>
                  </a:lnTo>
                  <a:lnTo>
                    <a:pt x="114" y="1092"/>
                  </a:lnTo>
                  <a:lnTo>
                    <a:pt x="78" y="1074"/>
                  </a:lnTo>
                  <a:lnTo>
                    <a:pt x="60" y="1056"/>
                  </a:lnTo>
                  <a:lnTo>
                    <a:pt x="48" y="1038"/>
                  </a:lnTo>
                  <a:lnTo>
                    <a:pt x="36" y="1026"/>
                  </a:lnTo>
                  <a:lnTo>
                    <a:pt x="36" y="1020"/>
                  </a:lnTo>
                  <a:lnTo>
                    <a:pt x="30" y="1014"/>
                  </a:lnTo>
                  <a:lnTo>
                    <a:pt x="48" y="990"/>
                  </a:lnTo>
                  <a:lnTo>
                    <a:pt x="42" y="978"/>
                  </a:lnTo>
                  <a:lnTo>
                    <a:pt x="24" y="948"/>
                  </a:lnTo>
                  <a:lnTo>
                    <a:pt x="12" y="900"/>
                  </a:lnTo>
                  <a:lnTo>
                    <a:pt x="0" y="834"/>
                  </a:lnTo>
                  <a:lnTo>
                    <a:pt x="0" y="786"/>
                  </a:lnTo>
                  <a:lnTo>
                    <a:pt x="6" y="756"/>
                  </a:lnTo>
                  <a:lnTo>
                    <a:pt x="18" y="738"/>
                  </a:lnTo>
                  <a:lnTo>
                    <a:pt x="60" y="696"/>
                  </a:lnTo>
                  <a:lnTo>
                    <a:pt x="72" y="678"/>
                  </a:lnTo>
                  <a:lnTo>
                    <a:pt x="90" y="672"/>
                  </a:lnTo>
                  <a:lnTo>
                    <a:pt x="96" y="660"/>
                  </a:lnTo>
                  <a:lnTo>
                    <a:pt x="108" y="654"/>
                  </a:lnTo>
                  <a:lnTo>
                    <a:pt x="108" y="636"/>
                  </a:lnTo>
                  <a:lnTo>
                    <a:pt x="102" y="600"/>
                  </a:lnTo>
                  <a:lnTo>
                    <a:pt x="96" y="558"/>
                  </a:lnTo>
                  <a:lnTo>
                    <a:pt x="96" y="522"/>
                  </a:lnTo>
                  <a:lnTo>
                    <a:pt x="78" y="432"/>
                  </a:lnTo>
                  <a:lnTo>
                    <a:pt x="90" y="408"/>
                  </a:lnTo>
                  <a:lnTo>
                    <a:pt x="132" y="366"/>
                  </a:lnTo>
                  <a:lnTo>
                    <a:pt x="132" y="360"/>
                  </a:lnTo>
                  <a:lnTo>
                    <a:pt x="120" y="33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81" name="Macedonia">
              <a:extLst>
                <a:ext uri="{FF2B5EF4-FFF2-40B4-BE49-F238E27FC236}">
                  <a16:creationId xmlns:a16="http://schemas.microsoft.com/office/drawing/2014/main" id="{7B786FCC-2A2B-7B29-4E21-094AEE5AD365}"/>
                </a:ext>
              </a:extLst>
            </p:cNvPr>
            <p:cNvSpPr>
              <a:spLocks/>
            </p:cNvSpPr>
            <p:nvPr/>
          </p:nvSpPr>
          <p:spPr bwMode="gray">
            <a:xfrm>
              <a:off x="4775200" y="2703513"/>
              <a:ext cx="66675" cy="50800"/>
            </a:xfrm>
            <a:custGeom>
              <a:avLst/>
              <a:gdLst>
                <a:gd name="T0" fmla="*/ 2147483647 w 162"/>
                <a:gd name="T1" fmla="*/ 2147483647 h 126"/>
                <a:gd name="T2" fmla="*/ 2147483647 w 162"/>
                <a:gd name="T3" fmla="*/ 2147483647 h 126"/>
                <a:gd name="T4" fmla="*/ 2147483647 w 162"/>
                <a:gd name="T5" fmla="*/ 2147483647 h 126"/>
                <a:gd name="T6" fmla="*/ 2147483647 w 162"/>
                <a:gd name="T7" fmla="*/ 2147483647 h 126"/>
                <a:gd name="T8" fmla="*/ 2147483647 w 162"/>
                <a:gd name="T9" fmla="*/ 0 h 126"/>
                <a:gd name="T10" fmla="*/ 2147483647 w 162"/>
                <a:gd name="T11" fmla="*/ 2147483647 h 126"/>
                <a:gd name="T12" fmla="*/ 2147483647 w 162"/>
                <a:gd name="T13" fmla="*/ 2147483647 h 126"/>
                <a:gd name="T14" fmla="*/ 2147483647 w 162"/>
                <a:gd name="T15" fmla="*/ 2147483647 h 126"/>
                <a:gd name="T16" fmla="*/ 2147483647 w 162"/>
                <a:gd name="T17" fmla="*/ 2147483647 h 126"/>
                <a:gd name="T18" fmla="*/ 2147483647 w 162"/>
                <a:gd name="T19" fmla="*/ 2147483647 h 126"/>
                <a:gd name="T20" fmla="*/ 2147483647 w 162"/>
                <a:gd name="T21" fmla="*/ 2147483647 h 126"/>
                <a:gd name="T22" fmla="*/ 0 w 162"/>
                <a:gd name="T23" fmla="*/ 2147483647 h 126"/>
                <a:gd name="T24" fmla="*/ 0 w 162"/>
                <a:gd name="T25" fmla="*/ 2147483647 h 126"/>
                <a:gd name="T26" fmla="*/ 2147483647 w 162"/>
                <a:gd name="T27" fmla="*/ 2147483647 h 126"/>
                <a:gd name="T28" fmla="*/ 2147483647 w 162"/>
                <a:gd name="T29" fmla="*/ 2147483647 h 126"/>
                <a:gd name="T30" fmla="*/ 2147483647 w 162"/>
                <a:gd name="T31" fmla="*/ 2147483647 h 126"/>
                <a:gd name="T32" fmla="*/ 2147483647 w 162"/>
                <a:gd name="T33" fmla="*/ 2147483647 h 126"/>
                <a:gd name="T34" fmla="*/ 2147483647 w 162"/>
                <a:gd name="T35" fmla="*/ 2147483647 h 126"/>
                <a:gd name="T36" fmla="*/ 2147483647 w 162"/>
                <a:gd name="T37" fmla="*/ 2147483647 h 126"/>
                <a:gd name="T38" fmla="*/ 2147483647 w 162"/>
                <a:gd name="T39" fmla="*/ 2147483647 h 126"/>
                <a:gd name="T40" fmla="*/ 2147483647 w 162"/>
                <a:gd name="T41" fmla="*/ 2147483647 h 126"/>
                <a:gd name="T42" fmla="*/ 2147483647 w 162"/>
                <a:gd name="T43" fmla="*/ 2147483647 h 126"/>
                <a:gd name="T44" fmla="*/ 2147483647 w 162"/>
                <a:gd name="T45" fmla="*/ 2147483647 h 126"/>
                <a:gd name="T46" fmla="*/ 2147483647 w 162"/>
                <a:gd name="T47" fmla="*/ 2147483647 h 126"/>
                <a:gd name="T48" fmla="*/ 2147483647 w 162"/>
                <a:gd name="T49" fmla="*/ 2147483647 h 126"/>
                <a:gd name="T50" fmla="*/ 2147483647 w 162"/>
                <a:gd name="T51" fmla="*/ 2147483647 h 126"/>
                <a:gd name="T52" fmla="*/ 2147483647 w 162"/>
                <a:gd name="T53" fmla="*/ 2147483647 h 126"/>
                <a:gd name="T54" fmla="*/ 2147483647 w 162"/>
                <a:gd name="T55" fmla="*/ 2147483647 h 126"/>
                <a:gd name="T56" fmla="*/ 2147483647 w 162"/>
                <a:gd name="T57" fmla="*/ 2147483647 h 126"/>
                <a:gd name="T58" fmla="*/ 2147483647 w 162"/>
                <a:gd name="T59" fmla="*/ 2147483647 h 126"/>
                <a:gd name="T60" fmla="*/ 2147483647 w 162"/>
                <a:gd name="T61" fmla="*/ 2147483647 h 126"/>
                <a:gd name="T62" fmla="*/ 2147483647 w 162"/>
                <a:gd name="T63" fmla="*/ 2147483647 h 126"/>
                <a:gd name="T64" fmla="*/ 2147483647 w 162"/>
                <a:gd name="T65" fmla="*/ 2147483647 h 1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2"/>
                <a:gd name="T100" fmla="*/ 0 h 126"/>
                <a:gd name="T101" fmla="*/ 162 w 162"/>
                <a:gd name="T102" fmla="*/ 126 h 1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2" h="126">
                  <a:moveTo>
                    <a:pt x="150" y="42"/>
                  </a:moveTo>
                  <a:lnTo>
                    <a:pt x="132" y="30"/>
                  </a:lnTo>
                  <a:lnTo>
                    <a:pt x="132" y="18"/>
                  </a:lnTo>
                  <a:lnTo>
                    <a:pt x="126" y="18"/>
                  </a:lnTo>
                  <a:lnTo>
                    <a:pt x="114" y="0"/>
                  </a:lnTo>
                  <a:lnTo>
                    <a:pt x="72" y="6"/>
                  </a:lnTo>
                  <a:lnTo>
                    <a:pt x="66" y="12"/>
                  </a:lnTo>
                  <a:lnTo>
                    <a:pt x="48" y="12"/>
                  </a:lnTo>
                  <a:lnTo>
                    <a:pt x="48" y="24"/>
                  </a:lnTo>
                  <a:lnTo>
                    <a:pt x="24" y="24"/>
                  </a:lnTo>
                  <a:lnTo>
                    <a:pt x="18" y="36"/>
                  </a:lnTo>
                  <a:lnTo>
                    <a:pt x="0" y="42"/>
                  </a:lnTo>
                  <a:lnTo>
                    <a:pt x="0" y="66"/>
                  </a:lnTo>
                  <a:lnTo>
                    <a:pt x="6" y="78"/>
                  </a:lnTo>
                  <a:lnTo>
                    <a:pt x="6" y="102"/>
                  </a:lnTo>
                  <a:lnTo>
                    <a:pt x="12" y="108"/>
                  </a:lnTo>
                  <a:lnTo>
                    <a:pt x="18" y="108"/>
                  </a:lnTo>
                  <a:lnTo>
                    <a:pt x="18" y="126"/>
                  </a:lnTo>
                  <a:lnTo>
                    <a:pt x="42" y="120"/>
                  </a:lnTo>
                  <a:lnTo>
                    <a:pt x="42" y="126"/>
                  </a:lnTo>
                  <a:lnTo>
                    <a:pt x="54" y="120"/>
                  </a:lnTo>
                  <a:lnTo>
                    <a:pt x="60" y="120"/>
                  </a:lnTo>
                  <a:lnTo>
                    <a:pt x="66" y="126"/>
                  </a:lnTo>
                  <a:lnTo>
                    <a:pt x="90" y="126"/>
                  </a:lnTo>
                  <a:lnTo>
                    <a:pt x="96" y="114"/>
                  </a:lnTo>
                  <a:lnTo>
                    <a:pt x="96" y="108"/>
                  </a:lnTo>
                  <a:lnTo>
                    <a:pt x="120" y="108"/>
                  </a:lnTo>
                  <a:lnTo>
                    <a:pt x="132" y="102"/>
                  </a:lnTo>
                  <a:lnTo>
                    <a:pt x="156" y="78"/>
                  </a:lnTo>
                  <a:lnTo>
                    <a:pt x="162" y="66"/>
                  </a:lnTo>
                  <a:lnTo>
                    <a:pt x="162" y="60"/>
                  </a:lnTo>
                  <a:lnTo>
                    <a:pt x="156" y="48"/>
                  </a:lnTo>
                  <a:lnTo>
                    <a:pt x="150" y="4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82" name="Luxembourg">
              <a:extLst>
                <a:ext uri="{FF2B5EF4-FFF2-40B4-BE49-F238E27FC236}">
                  <a16:creationId xmlns:a16="http://schemas.microsoft.com/office/drawing/2014/main" id="{351B1AA2-B73D-4EAF-AE60-9075FE99AE08}"/>
                </a:ext>
              </a:extLst>
            </p:cNvPr>
            <p:cNvSpPr>
              <a:spLocks/>
            </p:cNvSpPr>
            <p:nvPr/>
          </p:nvSpPr>
          <p:spPr bwMode="gray">
            <a:xfrm>
              <a:off x="4392613" y="2459038"/>
              <a:ext cx="20637" cy="17463"/>
            </a:xfrm>
            <a:custGeom>
              <a:avLst/>
              <a:gdLst>
                <a:gd name="T0" fmla="*/ 2147483647 w 54"/>
                <a:gd name="T1" fmla="*/ 2147483647 h 42"/>
                <a:gd name="T2" fmla="*/ 2147483647 w 54"/>
                <a:gd name="T3" fmla="*/ 2147483647 h 42"/>
                <a:gd name="T4" fmla="*/ 2147483647 w 54"/>
                <a:gd name="T5" fmla="*/ 2147483647 h 42"/>
                <a:gd name="T6" fmla="*/ 2147483647 w 54"/>
                <a:gd name="T7" fmla="*/ 2147483647 h 42"/>
                <a:gd name="T8" fmla="*/ 2147483647 w 54"/>
                <a:gd name="T9" fmla="*/ 2147483647 h 42"/>
                <a:gd name="T10" fmla="*/ 2147483647 w 54"/>
                <a:gd name="T11" fmla="*/ 2147483647 h 42"/>
                <a:gd name="T12" fmla="*/ 2147483647 w 54"/>
                <a:gd name="T13" fmla="*/ 2147483647 h 42"/>
                <a:gd name="T14" fmla="*/ 2147483647 w 54"/>
                <a:gd name="T15" fmla="*/ 2147483647 h 42"/>
                <a:gd name="T16" fmla="*/ 2147483647 w 54"/>
                <a:gd name="T17" fmla="*/ 0 h 42"/>
                <a:gd name="T18" fmla="*/ 2147483647 w 54"/>
                <a:gd name="T19" fmla="*/ 0 h 42"/>
                <a:gd name="T20" fmla="*/ 2147483647 w 54"/>
                <a:gd name="T21" fmla="*/ 2147483647 h 42"/>
                <a:gd name="T22" fmla="*/ 2147483647 w 54"/>
                <a:gd name="T23" fmla="*/ 2147483647 h 42"/>
                <a:gd name="T24" fmla="*/ 0 w 54"/>
                <a:gd name="T25" fmla="*/ 2147483647 h 42"/>
                <a:gd name="T26" fmla="*/ 0 w 54"/>
                <a:gd name="T27" fmla="*/ 2147483647 h 42"/>
                <a:gd name="T28" fmla="*/ 2147483647 w 54"/>
                <a:gd name="T29" fmla="*/ 2147483647 h 42"/>
                <a:gd name="T30" fmla="*/ 2147483647 w 54"/>
                <a:gd name="T31" fmla="*/ 2147483647 h 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
                <a:gd name="T49" fmla="*/ 0 h 42"/>
                <a:gd name="T50" fmla="*/ 54 w 54"/>
                <a:gd name="T51" fmla="*/ 42 h 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 h="42">
                  <a:moveTo>
                    <a:pt x="18" y="42"/>
                  </a:moveTo>
                  <a:lnTo>
                    <a:pt x="30" y="36"/>
                  </a:lnTo>
                  <a:lnTo>
                    <a:pt x="48" y="42"/>
                  </a:lnTo>
                  <a:lnTo>
                    <a:pt x="54" y="36"/>
                  </a:lnTo>
                  <a:lnTo>
                    <a:pt x="54" y="24"/>
                  </a:lnTo>
                  <a:lnTo>
                    <a:pt x="42" y="18"/>
                  </a:lnTo>
                  <a:lnTo>
                    <a:pt x="36" y="18"/>
                  </a:lnTo>
                  <a:lnTo>
                    <a:pt x="30" y="12"/>
                  </a:lnTo>
                  <a:lnTo>
                    <a:pt x="30" y="0"/>
                  </a:lnTo>
                  <a:lnTo>
                    <a:pt x="24" y="0"/>
                  </a:lnTo>
                  <a:lnTo>
                    <a:pt x="18" y="6"/>
                  </a:lnTo>
                  <a:lnTo>
                    <a:pt x="6" y="12"/>
                  </a:lnTo>
                  <a:lnTo>
                    <a:pt x="0" y="12"/>
                  </a:lnTo>
                  <a:lnTo>
                    <a:pt x="0" y="18"/>
                  </a:lnTo>
                  <a:lnTo>
                    <a:pt x="12" y="30"/>
                  </a:lnTo>
                  <a:lnTo>
                    <a:pt x="18" y="42"/>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83" name="Lithuania">
              <a:extLst>
                <a:ext uri="{FF2B5EF4-FFF2-40B4-BE49-F238E27FC236}">
                  <a16:creationId xmlns:a16="http://schemas.microsoft.com/office/drawing/2014/main" id="{F0433C29-11E0-B9EC-F3C7-000315292B7B}"/>
                </a:ext>
              </a:extLst>
            </p:cNvPr>
            <p:cNvSpPr>
              <a:spLocks/>
            </p:cNvSpPr>
            <p:nvPr/>
          </p:nvSpPr>
          <p:spPr bwMode="gray">
            <a:xfrm>
              <a:off x="4764088" y="2262188"/>
              <a:ext cx="136525" cy="79375"/>
            </a:xfrm>
            <a:custGeom>
              <a:avLst/>
              <a:gdLst>
                <a:gd name="T0" fmla="*/ 2147483647 w 342"/>
                <a:gd name="T1" fmla="*/ 2147483647 h 198"/>
                <a:gd name="T2" fmla="*/ 2147483647 w 342"/>
                <a:gd name="T3" fmla="*/ 2147483647 h 198"/>
                <a:gd name="T4" fmla="*/ 2147483647 w 342"/>
                <a:gd name="T5" fmla="*/ 2147483647 h 198"/>
                <a:gd name="T6" fmla="*/ 2147483647 w 342"/>
                <a:gd name="T7" fmla="*/ 2147483647 h 198"/>
                <a:gd name="T8" fmla="*/ 2147483647 w 342"/>
                <a:gd name="T9" fmla="*/ 2147483647 h 198"/>
                <a:gd name="T10" fmla="*/ 2147483647 w 342"/>
                <a:gd name="T11" fmla="*/ 2147483647 h 198"/>
                <a:gd name="T12" fmla="*/ 2147483647 w 342"/>
                <a:gd name="T13" fmla="*/ 2147483647 h 198"/>
                <a:gd name="T14" fmla="*/ 2147483647 w 342"/>
                <a:gd name="T15" fmla="*/ 2147483647 h 198"/>
                <a:gd name="T16" fmla="*/ 2147483647 w 342"/>
                <a:gd name="T17" fmla="*/ 2147483647 h 198"/>
                <a:gd name="T18" fmla="*/ 2147483647 w 342"/>
                <a:gd name="T19" fmla="*/ 2147483647 h 198"/>
                <a:gd name="T20" fmla="*/ 2147483647 w 342"/>
                <a:gd name="T21" fmla="*/ 2147483647 h 198"/>
                <a:gd name="T22" fmla="*/ 2147483647 w 342"/>
                <a:gd name="T23" fmla="*/ 2147483647 h 198"/>
                <a:gd name="T24" fmla="*/ 2147483647 w 342"/>
                <a:gd name="T25" fmla="*/ 0 h 198"/>
                <a:gd name="T26" fmla="*/ 2147483647 w 342"/>
                <a:gd name="T27" fmla="*/ 2147483647 h 198"/>
                <a:gd name="T28" fmla="*/ 0 w 342"/>
                <a:gd name="T29" fmla="*/ 2147483647 h 198"/>
                <a:gd name="T30" fmla="*/ 2147483647 w 342"/>
                <a:gd name="T31" fmla="*/ 2147483647 h 198"/>
                <a:gd name="T32" fmla="*/ 2147483647 w 342"/>
                <a:gd name="T33" fmla="*/ 2147483647 h 198"/>
                <a:gd name="T34" fmla="*/ 2147483647 w 342"/>
                <a:gd name="T35" fmla="*/ 2147483647 h 198"/>
                <a:gd name="T36" fmla="*/ 2147483647 w 342"/>
                <a:gd name="T37" fmla="*/ 2147483647 h 198"/>
                <a:gd name="T38" fmla="*/ 2147483647 w 342"/>
                <a:gd name="T39" fmla="*/ 2147483647 h 198"/>
                <a:gd name="T40" fmla="*/ 2147483647 w 342"/>
                <a:gd name="T41" fmla="*/ 2147483647 h 198"/>
                <a:gd name="T42" fmla="*/ 2147483647 w 342"/>
                <a:gd name="T43" fmla="*/ 2147483647 h 198"/>
                <a:gd name="T44" fmla="*/ 2147483647 w 342"/>
                <a:gd name="T45" fmla="*/ 2147483647 h 198"/>
                <a:gd name="T46" fmla="*/ 2147483647 w 342"/>
                <a:gd name="T47" fmla="*/ 2147483647 h 198"/>
                <a:gd name="T48" fmla="*/ 2147483647 w 342"/>
                <a:gd name="T49" fmla="*/ 2147483647 h 198"/>
                <a:gd name="T50" fmla="*/ 2147483647 w 342"/>
                <a:gd name="T51" fmla="*/ 2147483647 h 198"/>
                <a:gd name="T52" fmla="*/ 2147483647 w 342"/>
                <a:gd name="T53" fmla="*/ 2147483647 h 198"/>
                <a:gd name="T54" fmla="*/ 2147483647 w 342"/>
                <a:gd name="T55" fmla="*/ 2147483647 h 198"/>
                <a:gd name="T56" fmla="*/ 2147483647 w 342"/>
                <a:gd name="T57" fmla="*/ 2147483647 h 198"/>
                <a:gd name="T58" fmla="*/ 2147483647 w 342"/>
                <a:gd name="T59" fmla="*/ 2147483647 h 198"/>
                <a:gd name="T60" fmla="*/ 2147483647 w 342"/>
                <a:gd name="T61" fmla="*/ 2147483647 h 198"/>
                <a:gd name="T62" fmla="*/ 2147483647 w 342"/>
                <a:gd name="T63" fmla="*/ 2147483647 h 198"/>
                <a:gd name="T64" fmla="*/ 2147483647 w 342"/>
                <a:gd name="T65" fmla="*/ 2147483647 h 198"/>
                <a:gd name="T66" fmla="*/ 2147483647 w 342"/>
                <a:gd name="T67" fmla="*/ 2147483647 h 198"/>
                <a:gd name="T68" fmla="*/ 2147483647 w 342"/>
                <a:gd name="T69" fmla="*/ 2147483647 h 198"/>
                <a:gd name="T70" fmla="*/ 2147483647 w 342"/>
                <a:gd name="T71" fmla="*/ 2147483647 h 198"/>
                <a:gd name="T72" fmla="*/ 2147483647 w 342"/>
                <a:gd name="T73" fmla="*/ 2147483647 h 198"/>
                <a:gd name="T74" fmla="*/ 2147483647 w 342"/>
                <a:gd name="T75" fmla="*/ 2147483647 h 198"/>
                <a:gd name="T76" fmla="*/ 2147483647 w 342"/>
                <a:gd name="T77" fmla="*/ 2147483647 h 198"/>
                <a:gd name="T78" fmla="*/ 2147483647 w 342"/>
                <a:gd name="T79" fmla="*/ 2147483647 h 198"/>
                <a:gd name="T80" fmla="*/ 2147483647 w 342"/>
                <a:gd name="T81" fmla="*/ 2147483647 h 198"/>
                <a:gd name="T82" fmla="*/ 2147483647 w 342"/>
                <a:gd name="T83" fmla="*/ 2147483647 h 198"/>
                <a:gd name="T84" fmla="*/ 2147483647 w 342"/>
                <a:gd name="T85" fmla="*/ 2147483647 h 1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2"/>
                <a:gd name="T130" fmla="*/ 0 h 198"/>
                <a:gd name="T131" fmla="*/ 342 w 342"/>
                <a:gd name="T132" fmla="*/ 198 h 1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2" h="198">
                  <a:moveTo>
                    <a:pt x="330" y="60"/>
                  </a:moveTo>
                  <a:lnTo>
                    <a:pt x="312" y="54"/>
                  </a:lnTo>
                  <a:lnTo>
                    <a:pt x="294" y="42"/>
                  </a:lnTo>
                  <a:lnTo>
                    <a:pt x="282" y="30"/>
                  </a:lnTo>
                  <a:lnTo>
                    <a:pt x="276" y="30"/>
                  </a:lnTo>
                  <a:lnTo>
                    <a:pt x="264" y="24"/>
                  </a:lnTo>
                  <a:lnTo>
                    <a:pt x="234" y="24"/>
                  </a:lnTo>
                  <a:lnTo>
                    <a:pt x="228" y="12"/>
                  </a:lnTo>
                  <a:lnTo>
                    <a:pt x="222" y="6"/>
                  </a:lnTo>
                  <a:lnTo>
                    <a:pt x="210" y="6"/>
                  </a:lnTo>
                  <a:lnTo>
                    <a:pt x="198" y="18"/>
                  </a:lnTo>
                  <a:lnTo>
                    <a:pt x="180" y="18"/>
                  </a:lnTo>
                  <a:lnTo>
                    <a:pt x="174" y="12"/>
                  </a:lnTo>
                  <a:lnTo>
                    <a:pt x="162" y="12"/>
                  </a:lnTo>
                  <a:lnTo>
                    <a:pt x="156" y="18"/>
                  </a:lnTo>
                  <a:lnTo>
                    <a:pt x="150" y="18"/>
                  </a:lnTo>
                  <a:lnTo>
                    <a:pt x="144" y="12"/>
                  </a:lnTo>
                  <a:lnTo>
                    <a:pt x="138" y="12"/>
                  </a:lnTo>
                  <a:lnTo>
                    <a:pt x="126" y="6"/>
                  </a:lnTo>
                  <a:lnTo>
                    <a:pt x="120" y="6"/>
                  </a:lnTo>
                  <a:lnTo>
                    <a:pt x="114" y="12"/>
                  </a:lnTo>
                  <a:lnTo>
                    <a:pt x="108" y="12"/>
                  </a:lnTo>
                  <a:lnTo>
                    <a:pt x="102" y="6"/>
                  </a:lnTo>
                  <a:lnTo>
                    <a:pt x="96" y="6"/>
                  </a:lnTo>
                  <a:lnTo>
                    <a:pt x="90" y="0"/>
                  </a:lnTo>
                  <a:lnTo>
                    <a:pt x="72" y="0"/>
                  </a:lnTo>
                  <a:lnTo>
                    <a:pt x="60" y="12"/>
                  </a:lnTo>
                  <a:lnTo>
                    <a:pt x="18" y="12"/>
                  </a:lnTo>
                  <a:lnTo>
                    <a:pt x="6" y="18"/>
                  </a:lnTo>
                  <a:lnTo>
                    <a:pt x="0" y="18"/>
                  </a:lnTo>
                  <a:lnTo>
                    <a:pt x="0" y="60"/>
                  </a:lnTo>
                  <a:lnTo>
                    <a:pt x="12" y="84"/>
                  </a:lnTo>
                  <a:lnTo>
                    <a:pt x="18" y="90"/>
                  </a:lnTo>
                  <a:lnTo>
                    <a:pt x="18" y="96"/>
                  </a:lnTo>
                  <a:lnTo>
                    <a:pt x="30" y="96"/>
                  </a:lnTo>
                  <a:lnTo>
                    <a:pt x="30" y="102"/>
                  </a:lnTo>
                  <a:lnTo>
                    <a:pt x="42" y="102"/>
                  </a:lnTo>
                  <a:lnTo>
                    <a:pt x="48" y="108"/>
                  </a:lnTo>
                  <a:lnTo>
                    <a:pt x="72" y="108"/>
                  </a:lnTo>
                  <a:lnTo>
                    <a:pt x="84" y="102"/>
                  </a:lnTo>
                  <a:lnTo>
                    <a:pt x="102" y="102"/>
                  </a:lnTo>
                  <a:lnTo>
                    <a:pt x="108" y="114"/>
                  </a:lnTo>
                  <a:lnTo>
                    <a:pt x="108" y="132"/>
                  </a:lnTo>
                  <a:lnTo>
                    <a:pt x="96" y="144"/>
                  </a:lnTo>
                  <a:lnTo>
                    <a:pt x="102" y="162"/>
                  </a:lnTo>
                  <a:lnTo>
                    <a:pt x="120" y="162"/>
                  </a:lnTo>
                  <a:lnTo>
                    <a:pt x="138" y="168"/>
                  </a:lnTo>
                  <a:lnTo>
                    <a:pt x="144" y="168"/>
                  </a:lnTo>
                  <a:lnTo>
                    <a:pt x="156" y="174"/>
                  </a:lnTo>
                  <a:lnTo>
                    <a:pt x="156" y="198"/>
                  </a:lnTo>
                  <a:lnTo>
                    <a:pt x="162" y="198"/>
                  </a:lnTo>
                  <a:lnTo>
                    <a:pt x="168" y="192"/>
                  </a:lnTo>
                  <a:lnTo>
                    <a:pt x="180" y="192"/>
                  </a:lnTo>
                  <a:lnTo>
                    <a:pt x="192" y="186"/>
                  </a:lnTo>
                  <a:lnTo>
                    <a:pt x="198" y="186"/>
                  </a:lnTo>
                  <a:lnTo>
                    <a:pt x="204" y="192"/>
                  </a:lnTo>
                  <a:lnTo>
                    <a:pt x="204" y="198"/>
                  </a:lnTo>
                  <a:lnTo>
                    <a:pt x="234" y="198"/>
                  </a:lnTo>
                  <a:lnTo>
                    <a:pt x="234" y="180"/>
                  </a:lnTo>
                  <a:lnTo>
                    <a:pt x="246" y="192"/>
                  </a:lnTo>
                  <a:lnTo>
                    <a:pt x="252" y="180"/>
                  </a:lnTo>
                  <a:lnTo>
                    <a:pt x="258" y="174"/>
                  </a:lnTo>
                  <a:lnTo>
                    <a:pt x="270" y="168"/>
                  </a:lnTo>
                  <a:lnTo>
                    <a:pt x="288" y="168"/>
                  </a:lnTo>
                  <a:lnTo>
                    <a:pt x="288" y="174"/>
                  </a:lnTo>
                  <a:lnTo>
                    <a:pt x="282" y="180"/>
                  </a:lnTo>
                  <a:lnTo>
                    <a:pt x="294" y="180"/>
                  </a:lnTo>
                  <a:lnTo>
                    <a:pt x="294" y="174"/>
                  </a:lnTo>
                  <a:lnTo>
                    <a:pt x="288" y="168"/>
                  </a:lnTo>
                  <a:lnTo>
                    <a:pt x="288" y="156"/>
                  </a:lnTo>
                  <a:lnTo>
                    <a:pt x="282" y="150"/>
                  </a:lnTo>
                  <a:lnTo>
                    <a:pt x="282" y="144"/>
                  </a:lnTo>
                  <a:lnTo>
                    <a:pt x="294" y="144"/>
                  </a:lnTo>
                  <a:lnTo>
                    <a:pt x="294" y="138"/>
                  </a:lnTo>
                  <a:lnTo>
                    <a:pt x="288" y="126"/>
                  </a:lnTo>
                  <a:lnTo>
                    <a:pt x="288" y="120"/>
                  </a:lnTo>
                  <a:lnTo>
                    <a:pt x="294" y="114"/>
                  </a:lnTo>
                  <a:lnTo>
                    <a:pt x="312" y="114"/>
                  </a:lnTo>
                  <a:lnTo>
                    <a:pt x="306" y="96"/>
                  </a:lnTo>
                  <a:lnTo>
                    <a:pt x="312" y="96"/>
                  </a:lnTo>
                  <a:lnTo>
                    <a:pt x="318" y="102"/>
                  </a:lnTo>
                  <a:lnTo>
                    <a:pt x="336" y="102"/>
                  </a:lnTo>
                  <a:lnTo>
                    <a:pt x="342" y="96"/>
                  </a:lnTo>
                  <a:lnTo>
                    <a:pt x="324" y="78"/>
                  </a:lnTo>
                  <a:lnTo>
                    <a:pt x="324" y="72"/>
                  </a:lnTo>
                  <a:lnTo>
                    <a:pt x="330" y="66"/>
                  </a:lnTo>
                  <a:lnTo>
                    <a:pt x="330" y="6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84" name="Liechtenstein">
              <a:extLst>
                <a:ext uri="{FF2B5EF4-FFF2-40B4-BE49-F238E27FC236}">
                  <a16:creationId xmlns:a16="http://schemas.microsoft.com/office/drawing/2014/main" id="{F58A7EB9-6B33-8DA5-CD62-0AFC1B0A8E17}"/>
                </a:ext>
              </a:extLst>
            </p:cNvPr>
            <p:cNvSpPr>
              <a:spLocks/>
            </p:cNvSpPr>
            <p:nvPr/>
          </p:nvSpPr>
          <p:spPr bwMode="gray">
            <a:xfrm>
              <a:off x="4483100" y="2546351"/>
              <a:ext cx="6350" cy="9525"/>
            </a:xfrm>
            <a:custGeom>
              <a:avLst/>
              <a:gdLst>
                <a:gd name="T0" fmla="*/ 2147483647 w 18"/>
                <a:gd name="T1" fmla="*/ 0 h 24"/>
                <a:gd name="T2" fmla="*/ 2147483647 w 18"/>
                <a:gd name="T3" fmla="*/ 2147483647 h 24"/>
                <a:gd name="T4" fmla="*/ 0 w 18"/>
                <a:gd name="T5" fmla="*/ 2147483647 h 24"/>
                <a:gd name="T6" fmla="*/ 0 w 18"/>
                <a:gd name="T7" fmla="*/ 2147483647 h 24"/>
                <a:gd name="T8" fmla="*/ 2147483647 w 18"/>
                <a:gd name="T9" fmla="*/ 2147483647 h 24"/>
                <a:gd name="T10" fmla="*/ 2147483647 w 18"/>
                <a:gd name="T11" fmla="*/ 0 h 24"/>
                <a:gd name="T12" fmla="*/ 2147483647 w 18"/>
                <a:gd name="T13" fmla="*/ 0 h 24"/>
                <a:gd name="T14" fmla="*/ 0 60000 65536"/>
                <a:gd name="T15" fmla="*/ 0 60000 65536"/>
                <a:gd name="T16" fmla="*/ 0 60000 65536"/>
                <a:gd name="T17" fmla="*/ 0 60000 65536"/>
                <a:gd name="T18" fmla="*/ 0 60000 65536"/>
                <a:gd name="T19" fmla="*/ 0 60000 65536"/>
                <a:gd name="T20" fmla="*/ 0 60000 65536"/>
                <a:gd name="T21" fmla="*/ 0 w 18"/>
                <a:gd name="T22" fmla="*/ 0 h 24"/>
                <a:gd name="T23" fmla="*/ 18 w 1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4">
                  <a:moveTo>
                    <a:pt x="12" y="0"/>
                  </a:moveTo>
                  <a:lnTo>
                    <a:pt x="6" y="6"/>
                  </a:lnTo>
                  <a:lnTo>
                    <a:pt x="0" y="18"/>
                  </a:lnTo>
                  <a:lnTo>
                    <a:pt x="0" y="24"/>
                  </a:lnTo>
                  <a:lnTo>
                    <a:pt x="18" y="24"/>
                  </a:lnTo>
                  <a:lnTo>
                    <a:pt x="18" y="0"/>
                  </a:lnTo>
                  <a:lnTo>
                    <a:pt x="12" y="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85" name="Libya">
              <a:extLst>
                <a:ext uri="{FF2B5EF4-FFF2-40B4-BE49-F238E27FC236}">
                  <a16:creationId xmlns:a16="http://schemas.microsoft.com/office/drawing/2014/main" id="{D0FA0FB7-E49B-0488-BB52-1B9CE6077D7D}"/>
                </a:ext>
              </a:extLst>
            </p:cNvPr>
            <p:cNvSpPr>
              <a:spLocks/>
            </p:cNvSpPr>
            <p:nvPr/>
          </p:nvSpPr>
          <p:spPr bwMode="gray">
            <a:xfrm>
              <a:off x="4479925" y="3000376"/>
              <a:ext cx="442912" cy="446088"/>
            </a:xfrm>
            <a:custGeom>
              <a:avLst/>
              <a:gdLst>
                <a:gd name="T0" fmla="*/ 2147483647 w 1098"/>
                <a:gd name="T1" fmla="*/ 2147483647 h 1110"/>
                <a:gd name="T2" fmla="*/ 2147483647 w 1098"/>
                <a:gd name="T3" fmla="*/ 2147483647 h 1110"/>
                <a:gd name="T4" fmla="*/ 2147483647 w 1098"/>
                <a:gd name="T5" fmla="*/ 2147483647 h 1110"/>
                <a:gd name="T6" fmla="*/ 2147483647 w 1098"/>
                <a:gd name="T7" fmla="*/ 2147483647 h 1110"/>
                <a:gd name="T8" fmla="*/ 2147483647 w 1098"/>
                <a:gd name="T9" fmla="*/ 2147483647 h 1110"/>
                <a:gd name="T10" fmla="*/ 2147483647 w 1098"/>
                <a:gd name="T11" fmla="*/ 2147483647 h 1110"/>
                <a:gd name="T12" fmla="*/ 2147483647 w 1098"/>
                <a:gd name="T13" fmla="*/ 2147483647 h 1110"/>
                <a:gd name="T14" fmla="*/ 2147483647 w 1098"/>
                <a:gd name="T15" fmla="*/ 2147483647 h 1110"/>
                <a:gd name="T16" fmla="*/ 2147483647 w 1098"/>
                <a:gd name="T17" fmla="*/ 2147483647 h 1110"/>
                <a:gd name="T18" fmla="*/ 2147483647 w 1098"/>
                <a:gd name="T19" fmla="*/ 2147483647 h 1110"/>
                <a:gd name="T20" fmla="*/ 2147483647 w 1098"/>
                <a:gd name="T21" fmla="*/ 2147483647 h 1110"/>
                <a:gd name="T22" fmla="*/ 2147483647 w 1098"/>
                <a:gd name="T23" fmla="*/ 2147483647 h 1110"/>
                <a:gd name="T24" fmla="*/ 0 w 1098"/>
                <a:gd name="T25" fmla="*/ 2147483647 h 1110"/>
                <a:gd name="T26" fmla="*/ 2147483647 w 1098"/>
                <a:gd name="T27" fmla="*/ 2147483647 h 1110"/>
                <a:gd name="T28" fmla="*/ 2147483647 w 1098"/>
                <a:gd name="T29" fmla="*/ 2147483647 h 1110"/>
                <a:gd name="T30" fmla="*/ 2147483647 w 1098"/>
                <a:gd name="T31" fmla="*/ 2147483647 h 1110"/>
                <a:gd name="T32" fmla="*/ 2147483647 w 1098"/>
                <a:gd name="T33" fmla="*/ 2147483647 h 1110"/>
                <a:gd name="T34" fmla="*/ 2147483647 w 1098"/>
                <a:gd name="T35" fmla="*/ 2147483647 h 1110"/>
                <a:gd name="T36" fmla="*/ 2147483647 w 1098"/>
                <a:gd name="T37" fmla="*/ 2147483647 h 1110"/>
                <a:gd name="T38" fmla="*/ 2147483647 w 1098"/>
                <a:gd name="T39" fmla="*/ 2147483647 h 1110"/>
                <a:gd name="T40" fmla="*/ 2147483647 w 1098"/>
                <a:gd name="T41" fmla="*/ 2147483647 h 1110"/>
                <a:gd name="T42" fmla="*/ 2147483647 w 1098"/>
                <a:gd name="T43" fmla="*/ 2147483647 h 1110"/>
                <a:gd name="T44" fmla="*/ 2147483647 w 1098"/>
                <a:gd name="T45" fmla="*/ 2147483647 h 1110"/>
                <a:gd name="T46" fmla="*/ 2147483647 w 1098"/>
                <a:gd name="T47" fmla="*/ 2147483647 h 1110"/>
                <a:gd name="T48" fmla="*/ 2147483647 w 1098"/>
                <a:gd name="T49" fmla="*/ 2147483647 h 1110"/>
                <a:gd name="T50" fmla="*/ 2147483647 w 1098"/>
                <a:gd name="T51" fmla="*/ 2147483647 h 1110"/>
                <a:gd name="T52" fmla="*/ 2147483647 w 1098"/>
                <a:gd name="T53" fmla="*/ 2147483647 h 1110"/>
                <a:gd name="T54" fmla="*/ 2147483647 w 1098"/>
                <a:gd name="T55" fmla="*/ 2147483647 h 1110"/>
                <a:gd name="T56" fmla="*/ 2147483647 w 1098"/>
                <a:gd name="T57" fmla="*/ 2147483647 h 1110"/>
                <a:gd name="T58" fmla="*/ 2147483647 w 1098"/>
                <a:gd name="T59" fmla="*/ 2147483647 h 1110"/>
                <a:gd name="T60" fmla="*/ 2147483647 w 1098"/>
                <a:gd name="T61" fmla="*/ 2147483647 h 1110"/>
                <a:gd name="T62" fmla="*/ 2147483647 w 1098"/>
                <a:gd name="T63" fmla="*/ 2147483647 h 1110"/>
                <a:gd name="T64" fmla="*/ 2147483647 w 1098"/>
                <a:gd name="T65" fmla="*/ 2147483647 h 1110"/>
                <a:gd name="T66" fmla="*/ 2147483647 w 1098"/>
                <a:gd name="T67" fmla="*/ 2147483647 h 1110"/>
                <a:gd name="T68" fmla="*/ 2147483647 w 1098"/>
                <a:gd name="T69" fmla="*/ 2147483647 h 1110"/>
                <a:gd name="T70" fmla="*/ 2147483647 w 1098"/>
                <a:gd name="T71" fmla="*/ 2147483647 h 1110"/>
                <a:gd name="T72" fmla="*/ 2147483647 w 1098"/>
                <a:gd name="T73" fmla="*/ 2147483647 h 1110"/>
                <a:gd name="T74" fmla="*/ 2147483647 w 1098"/>
                <a:gd name="T75" fmla="*/ 2147483647 h 1110"/>
                <a:gd name="T76" fmla="*/ 2147483647 w 1098"/>
                <a:gd name="T77" fmla="*/ 2147483647 h 1110"/>
                <a:gd name="T78" fmla="*/ 2147483647 w 1098"/>
                <a:gd name="T79" fmla="*/ 2147483647 h 1110"/>
                <a:gd name="T80" fmla="*/ 2147483647 w 1098"/>
                <a:gd name="T81" fmla="*/ 2147483647 h 1110"/>
                <a:gd name="T82" fmla="*/ 2147483647 w 1098"/>
                <a:gd name="T83" fmla="*/ 2147483647 h 1110"/>
                <a:gd name="T84" fmla="*/ 2147483647 w 1098"/>
                <a:gd name="T85" fmla="*/ 2147483647 h 1110"/>
                <a:gd name="T86" fmla="*/ 2147483647 w 1098"/>
                <a:gd name="T87" fmla="*/ 2147483647 h 1110"/>
                <a:gd name="T88" fmla="*/ 2147483647 w 1098"/>
                <a:gd name="T89" fmla="*/ 2147483647 h 1110"/>
                <a:gd name="T90" fmla="*/ 2147483647 w 1098"/>
                <a:gd name="T91" fmla="*/ 2147483647 h 1110"/>
                <a:gd name="T92" fmla="*/ 2147483647 w 1098"/>
                <a:gd name="T93" fmla="*/ 2147483647 h 1110"/>
                <a:gd name="T94" fmla="*/ 2147483647 w 1098"/>
                <a:gd name="T95" fmla="*/ 2147483647 h 1110"/>
                <a:gd name="T96" fmla="*/ 2147483647 w 1098"/>
                <a:gd name="T97" fmla="*/ 2147483647 h 1110"/>
                <a:gd name="T98" fmla="*/ 2147483647 w 1098"/>
                <a:gd name="T99" fmla="*/ 2147483647 h 1110"/>
                <a:gd name="T100" fmla="*/ 2147483647 w 1098"/>
                <a:gd name="T101" fmla="*/ 2147483647 h 1110"/>
                <a:gd name="T102" fmla="*/ 2147483647 w 1098"/>
                <a:gd name="T103" fmla="*/ 2147483647 h 1110"/>
                <a:gd name="T104" fmla="*/ 2147483647 w 1098"/>
                <a:gd name="T105" fmla="*/ 2147483647 h 1110"/>
                <a:gd name="T106" fmla="*/ 2147483647 w 1098"/>
                <a:gd name="T107" fmla="*/ 2147483647 h 1110"/>
                <a:gd name="T108" fmla="*/ 2147483647 w 1098"/>
                <a:gd name="T109" fmla="*/ 2147483647 h 1110"/>
                <a:gd name="T110" fmla="*/ 2147483647 w 1098"/>
                <a:gd name="T111" fmla="*/ 2147483647 h 1110"/>
                <a:gd name="T112" fmla="*/ 2147483647 w 1098"/>
                <a:gd name="T113" fmla="*/ 2147483647 h 11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8"/>
                <a:gd name="T172" fmla="*/ 0 h 1110"/>
                <a:gd name="T173" fmla="*/ 1098 w 1098"/>
                <a:gd name="T174" fmla="*/ 1110 h 111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8" h="1110">
                  <a:moveTo>
                    <a:pt x="156" y="60"/>
                  </a:moveTo>
                  <a:lnTo>
                    <a:pt x="150" y="66"/>
                  </a:lnTo>
                  <a:lnTo>
                    <a:pt x="126" y="78"/>
                  </a:lnTo>
                  <a:lnTo>
                    <a:pt x="114" y="78"/>
                  </a:lnTo>
                  <a:lnTo>
                    <a:pt x="102" y="84"/>
                  </a:lnTo>
                  <a:lnTo>
                    <a:pt x="96" y="90"/>
                  </a:lnTo>
                  <a:lnTo>
                    <a:pt x="90" y="102"/>
                  </a:lnTo>
                  <a:lnTo>
                    <a:pt x="84" y="108"/>
                  </a:lnTo>
                  <a:lnTo>
                    <a:pt x="78" y="120"/>
                  </a:lnTo>
                  <a:lnTo>
                    <a:pt x="72" y="120"/>
                  </a:lnTo>
                  <a:lnTo>
                    <a:pt x="54" y="138"/>
                  </a:lnTo>
                  <a:lnTo>
                    <a:pt x="54" y="156"/>
                  </a:lnTo>
                  <a:lnTo>
                    <a:pt x="66" y="180"/>
                  </a:lnTo>
                  <a:lnTo>
                    <a:pt x="66" y="204"/>
                  </a:lnTo>
                  <a:lnTo>
                    <a:pt x="36" y="234"/>
                  </a:lnTo>
                  <a:lnTo>
                    <a:pt x="30" y="234"/>
                  </a:lnTo>
                  <a:lnTo>
                    <a:pt x="24" y="240"/>
                  </a:lnTo>
                  <a:lnTo>
                    <a:pt x="12" y="246"/>
                  </a:lnTo>
                  <a:lnTo>
                    <a:pt x="6" y="246"/>
                  </a:lnTo>
                  <a:lnTo>
                    <a:pt x="0" y="252"/>
                  </a:lnTo>
                  <a:lnTo>
                    <a:pt x="12" y="270"/>
                  </a:lnTo>
                  <a:lnTo>
                    <a:pt x="36" y="330"/>
                  </a:lnTo>
                  <a:lnTo>
                    <a:pt x="48" y="354"/>
                  </a:lnTo>
                  <a:lnTo>
                    <a:pt x="48" y="360"/>
                  </a:lnTo>
                  <a:lnTo>
                    <a:pt x="42" y="372"/>
                  </a:lnTo>
                  <a:lnTo>
                    <a:pt x="42" y="402"/>
                  </a:lnTo>
                  <a:lnTo>
                    <a:pt x="36" y="408"/>
                  </a:lnTo>
                  <a:lnTo>
                    <a:pt x="36" y="414"/>
                  </a:lnTo>
                  <a:lnTo>
                    <a:pt x="42" y="432"/>
                  </a:lnTo>
                  <a:lnTo>
                    <a:pt x="30" y="456"/>
                  </a:lnTo>
                  <a:lnTo>
                    <a:pt x="36" y="510"/>
                  </a:lnTo>
                  <a:lnTo>
                    <a:pt x="36" y="516"/>
                  </a:lnTo>
                  <a:lnTo>
                    <a:pt x="42" y="522"/>
                  </a:lnTo>
                  <a:lnTo>
                    <a:pt x="42" y="534"/>
                  </a:lnTo>
                  <a:lnTo>
                    <a:pt x="36" y="546"/>
                  </a:lnTo>
                  <a:lnTo>
                    <a:pt x="30" y="552"/>
                  </a:lnTo>
                  <a:lnTo>
                    <a:pt x="18" y="558"/>
                  </a:lnTo>
                  <a:lnTo>
                    <a:pt x="6" y="558"/>
                  </a:lnTo>
                  <a:lnTo>
                    <a:pt x="0" y="564"/>
                  </a:lnTo>
                  <a:lnTo>
                    <a:pt x="0" y="570"/>
                  </a:lnTo>
                  <a:lnTo>
                    <a:pt x="6" y="582"/>
                  </a:lnTo>
                  <a:lnTo>
                    <a:pt x="18" y="594"/>
                  </a:lnTo>
                  <a:lnTo>
                    <a:pt x="24" y="612"/>
                  </a:lnTo>
                  <a:lnTo>
                    <a:pt x="36" y="624"/>
                  </a:lnTo>
                  <a:lnTo>
                    <a:pt x="42" y="636"/>
                  </a:lnTo>
                  <a:lnTo>
                    <a:pt x="48" y="642"/>
                  </a:lnTo>
                  <a:lnTo>
                    <a:pt x="48" y="684"/>
                  </a:lnTo>
                  <a:lnTo>
                    <a:pt x="72" y="708"/>
                  </a:lnTo>
                  <a:lnTo>
                    <a:pt x="96" y="696"/>
                  </a:lnTo>
                  <a:lnTo>
                    <a:pt x="102" y="696"/>
                  </a:lnTo>
                  <a:lnTo>
                    <a:pt x="138" y="714"/>
                  </a:lnTo>
                  <a:lnTo>
                    <a:pt x="150" y="714"/>
                  </a:lnTo>
                  <a:lnTo>
                    <a:pt x="162" y="726"/>
                  </a:lnTo>
                  <a:lnTo>
                    <a:pt x="162" y="732"/>
                  </a:lnTo>
                  <a:lnTo>
                    <a:pt x="168" y="744"/>
                  </a:lnTo>
                  <a:lnTo>
                    <a:pt x="174" y="762"/>
                  </a:lnTo>
                  <a:lnTo>
                    <a:pt x="180" y="774"/>
                  </a:lnTo>
                  <a:lnTo>
                    <a:pt x="186" y="780"/>
                  </a:lnTo>
                  <a:lnTo>
                    <a:pt x="186" y="786"/>
                  </a:lnTo>
                  <a:lnTo>
                    <a:pt x="222" y="792"/>
                  </a:lnTo>
                  <a:lnTo>
                    <a:pt x="234" y="792"/>
                  </a:lnTo>
                  <a:lnTo>
                    <a:pt x="246" y="798"/>
                  </a:lnTo>
                  <a:lnTo>
                    <a:pt x="258" y="798"/>
                  </a:lnTo>
                  <a:lnTo>
                    <a:pt x="276" y="804"/>
                  </a:lnTo>
                  <a:lnTo>
                    <a:pt x="288" y="810"/>
                  </a:lnTo>
                  <a:lnTo>
                    <a:pt x="294" y="810"/>
                  </a:lnTo>
                  <a:lnTo>
                    <a:pt x="300" y="816"/>
                  </a:lnTo>
                  <a:lnTo>
                    <a:pt x="312" y="822"/>
                  </a:lnTo>
                  <a:lnTo>
                    <a:pt x="318" y="828"/>
                  </a:lnTo>
                  <a:lnTo>
                    <a:pt x="324" y="840"/>
                  </a:lnTo>
                  <a:lnTo>
                    <a:pt x="336" y="846"/>
                  </a:lnTo>
                  <a:lnTo>
                    <a:pt x="342" y="852"/>
                  </a:lnTo>
                  <a:lnTo>
                    <a:pt x="360" y="846"/>
                  </a:lnTo>
                  <a:lnTo>
                    <a:pt x="396" y="828"/>
                  </a:lnTo>
                  <a:lnTo>
                    <a:pt x="456" y="792"/>
                  </a:lnTo>
                  <a:lnTo>
                    <a:pt x="468" y="786"/>
                  </a:lnTo>
                  <a:lnTo>
                    <a:pt x="1026" y="1110"/>
                  </a:lnTo>
                  <a:lnTo>
                    <a:pt x="1026" y="1062"/>
                  </a:lnTo>
                  <a:lnTo>
                    <a:pt x="1098" y="1062"/>
                  </a:lnTo>
                  <a:lnTo>
                    <a:pt x="1098" y="828"/>
                  </a:lnTo>
                  <a:lnTo>
                    <a:pt x="1092" y="750"/>
                  </a:lnTo>
                  <a:lnTo>
                    <a:pt x="1092" y="660"/>
                  </a:lnTo>
                  <a:lnTo>
                    <a:pt x="1086" y="564"/>
                  </a:lnTo>
                  <a:lnTo>
                    <a:pt x="1086" y="468"/>
                  </a:lnTo>
                  <a:lnTo>
                    <a:pt x="1080" y="390"/>
                  </a:lnTo>
                  <a:lnTo>
                    <a:pt x="1080" y="306"/>
                  </a:lnTo>
                  <a:lnTo>
                    <a:pt x="1068" y="270"/>
                  </a:lnTo>
                  <a:lnTo>
                    <a:pt x="1056" y="258"/>
                  </a:lnTo>
                  <a:lnTo>
                    <a:pt x="1050" y="246"/>
                  </a:lnTo>
                  <a:lnTo>
                    <a:pt x="1050" y="240"/>
                  </a:lnTo>
                  <a:lnTo>
                    <a:pt x="1056" y="228"/>
                  </a:lnTo>
                  <a:lnTo>
                    <a:pt x="1062" y="222"/>
                  </a:lnTo>
                  <a:lnTo>
                    <a:pt x="1068" y="210"/>
                  </a:lnTo>
                  <a:lnTo>
                    <a:pt x="1074" y="204"/>
                  </a:lnTo>
                  <a:lnTo>
                    <a:pt x="1074" y="198"/>
                  </a:lnTo>
                  <a:lnTo>
                    <a:pt x="1068" y="186"/>
                  </a:lnTo>
                  <a:lnTo>
                    <a:pt x="1056" y="180"/>
                  </a:lnTo>
                  <a:lnTo>
                    <a:pt x="1056" y="150"/>
                  </a:lnTo>
                  <a:lnTo>
                    <a:pt x="1080" y="126"/>
                  </a:lnTo>
                  <a:lnTo>
                    <a:pt x="1074" y="114"/>
                  </a:lnTo>
                  <a:lnTo>
                    <a:pt x="1074" y="96"/>
                  </a:lnTo>
                  <a:lnTo>
                    <a:pt x="1056" y="102"/>
                  </a:lnTo>
                  <a:lnTo>
                    <a:pt x="1044" y="90"/>
                  </a:lnTo>
                  <a:lnTo>
                    <a:pt x="1032" y="102"/>
                  </a:lnTo>
                  <a:lnTo>
                    <a:pt x="1026" y="102"/>
                  </a:lnTo>
                  <a:lnTo>
                    <a:pt x="1020" y="96"/>
                  </a:lnTo>
                  <a:lnTo>
                    <a:pt x="1008" y="90"/>
                  </a:lnTo>
                  <a:lnTo>
                    <a:pt x="1002" y="84"/>
                  </a:lnTo>
                  <a:lnTo>
                    <a:pt x="990" y="78"/>
                  </a:lnTo>
                  <a:lnTo>
                    <a:pt x="978" y="78"/>
                  </a:lnTo>
                  <a:lnTo>
                    <a:pt x="966" y="84"/>
                  </a:lnTo>
                  <a:lnTo>
                    <a:pt x="954" y="84"/>
                  </a:lnTo>
                  <a:lnTo>
                    <a:pt x="942" y="78"/>
                  </a:lnTo>
                  <a:lnTo>
                    <a:pt x="936" y="72"/>
                  </a:lnTo>
                  <a:lnTo>
                    <a:pt x="936" y="48"/>
                  </a:lnTo>
                  <a:lnTo>
                    <a:pt x="930" y="42"/>
                  </a:lnTo>
                  <a:lnTo>
                    <a:pt x="918" y="36"/>
                  </a:lnTo>
                  <a:lnTo>
                    <a:pt x="882" y="36"/>
                  </a:lnTo>
                  <a:lnTo>
                    <a:pt x="876" y="30"/>
                  </a:lnTo>
                  <a:lnTo>
                    <a:pt x="864" y="30"/>
                  </a:lnTo>
                  <a:lnTo>
                    <a:pt x="852" y="24"/>
                  </a:lnTo>
                  <a:lnTo>
                    <a:pt x="840" y="24"/>
                  </a:lnTo>
                  <a:lnTo>
                    <a:pt x="834" y="30"/>
                  </a:lnTo>
                  <a:lnTo>
                    <a:pt x="834" y="36"/>
                  </a:lnTo>
                  <a:lnTo>
                    <a:pt x="798" y="36"/>
                  </a:lnTo>
                  <a:lnTo>
                    <a:pt x="780" y="42"/>
                  </a:lnTo>
                  <a:lnTo>
                    <a:pt x="768" y="48"/>
                  </a:lnTo>
                  <a:lnTo>
                    <a:pt x="732" y="84"/>
                  </a:lnTo>
                  <a:lnTo>
                    <a:pt x="720" y="108"/>
                  </a:lnTo>
                  <a:lnTo>
                    <a:pt x="720" y="120"/>
                  </a:lnTo>
                  <a:lnTo>
                    <a:pt x="726" y="138"/>
                  </a:lnTo>
                  <a:lnTo>
                    <a:pt x="738" y="150"/>
                  </a:lnTo>
                  <a:lnTo>
                    <a:pt x="744" y="162"/>
                  </a:lnTo>
                  <a:lnTo>
                    <a:pt x="744" y="180"/>
                  </a:lnTo>
                  <a:lnTo>
                    <a:pt x="738" y="192"/>
                  </a:lnTo>
                  <a:lnTo>
                    <a:pt x="714" y="216"/>
                  </a:lnTo>
                  <a:lnTo>
                    <a:pt x="708" y="228"/>
                  </a:lnTo>
                  <a:lnTo>
                    <a:pt x="696" y="234"/>
                  </a:lnTo>
                  <a:lnTo>
                    <a:pt x="666" y="234"/>
                  </a:lnTo>
                  <a:lnTo>
                    <a:pt x="648" y="228"/>
                  </a:lnTo>
                  <a:lnTo>
                    <a:pt x="630" y="216"/>
                  </a:lnTo>
                  <a:lnTo>
                    <a:pt x="612" y="198"/>
                  </a:lnTo>
                  <a:lnTo>
                    <a:pt x="582" y="180"/>
                  </a:lnTo>
                  <a:lnTo>
                    <a:pt x="552" y="168"/>
                  </a:lnTo>
                  <a:lnTo>
                    <a:pt x="528" y="162"/>
                  </a:lnTo>
                  <a:lnTo>
                    <a:pt x="462" y="162"/>
                  </a:lnTo>
                  <a:lnTo>
                    <a:pt x="438" y="150"/>
                  </a:lnTo>
                  <a:lnTo>
                    <a:pt x="426" y="138"/>
                  </a:lnTo>
                  <a:lnTo>
                    <a:pt x="420" y="126"/>
                  </a:lnTo>
                  <a:lnTo>
                    <a:pt x="414" y="108"/>
                  </a:lnTo>
                  <a:lnTo>
                    <a:pt x="414" y="96"/>
                  </a:lnTo>
                  <a:lnTo>
                    <a:pt x="402" y="72"/>
                  </a:lnTo>
                  <a:lnTo>
                    <a:pt x="378" y="60"/>
                  </a:lnTo>
                  <a:lnTo>
                    <a:pt x="366" y="60"/>
                  </a:lnTo>
                  <a:lnTo>
                    <a:pt x="354" y="54"/>
                  </a:lnTo>
                  <a:lnTo>
                    <a:pt x="348" y="48"/>
                  </a:lnTo>
                  <a:lnTo>
                    <a:pt x="324" y="36"/>
                  </a:lnTo>
                  <a:lnTo>
                    <a:pt x="318" y="36"/>
                  </a:lnTo>
                  <a:lnTo>
                    <a:pt x="306" y="30"/>
                  </a:lnTo>
                  <a:lnTo>
                    <a:pt x="264" y="30"/>
                  </a:lnTo>
                  <a:lnTo>
                    <a:pt x="252" y="36"/>
                  </a:lnTo>
                  <a:lnTo>
                    <a:pt x="216" y="36"/>
                  </a:lnTo>
                  <a:lnTo>
                    <a:pt x="192" y="24"/>
                  </a:lnTo>
                  <a:lnTo>
                    <a:pt x="180" y="12"/>
                  </a:lnTo>
                  <a:lnTo>
                    <a:pt x="168" y="6"/>
                  </a:lnTo>
                  <a:lnTo>
                    <a:pt x="150" y="6"/>
                  </a:lnTo>
                  <a:lnTo>
                    <a:pt x="144" y="0"/>
                  </a:lnTo>
                  <a:lnTo>
                    <a:pt x="138" y="42"/>
                  </a:lnTo>
                  <a:lnTo>
                    <a:pt x="144" y="42"/>
                  </a:lnTo>
                  <a:lnTo>
                    <a:pt x="156" y="54"/>
                  </a:lnTo>
                  <a:lnTo>
                    <a:pt x="156" y="60"/>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86" name="Liberia">
              <a:extLst>
                <a:ext uri="{FF2B5EF4-FFF2-40B4-BE49-F238E27FC236}">
                  <a16:creationId xmlns:a16="http://schemas.microsoft.com/office/drawing/2014/main" id="{2037E6C3-5AC0-5C6C-86AF-A8AA60DDC181}"/>
                </a:ext>
              </a:extLst>
            </p:cNvPr>
            <p:cNvSpPr>
              <a:spLocks/>
            </p:cNvSpPr>
            <p:nvPr/>
          </p:nvSpPr>
          <p:spPr bwMode="gray">
            <a:xfrm>
              <a:off x="3878263" y="3798888"/>
              <a:ext cx="123825" cy="139700"/>
            </a:xfrm>
            <a:custGeom>
              <a:avLst/>
              <a:gdLst>
                <a:gd name="T0" fmla="*/ 2147483647 w 312"/>
                <a:gd name="T1" fmla="*/ 2147483647 h 342"/>
                <a:gd name="T2" fmla="*/ 2147483647 w 312"/>
                <a:gd name="T3" fmla="*/ 2147483647 h 342"/>
                <a:gd name="T4" fmla="*/ 2147483647 w 312"/>
                <a:gd name="T5" fmla="*/ 2147483647 h 342"/>
                <a:gd name="T6" fmla="*/ 2147483647 w 312"/>
                <a:gd name="T7" fmla="*/ 2147483647 h 342"/>
                <a:gd name="T8" fmla="*/ 2147483647 w 312"/>
                <a:gd name="T9" fmla="*/ 2147483647 h 342"/>
                <a:gd name="T10" fmla="*/ 2147483647 w 312"/>
                <a:gd name="T11" fmla="*/ 2147483647 h 342"/>
                <a:gd name="T12" fmla="*/ 2147483647 w 312"/>
                <a:gd name="T13" fmla="*/ 2147483647 h 342"/>
                <a:gd name="T14" fmla="*/ 2147483647 w 312"/>
                <a:gd name="T15" fmla="*/ 2147483647 h 342"/>
                <a:gd name="T16" fmla="*/ 2147483647 w 312"/>
                <a:gd name="T17" fmla="*/ 2147483647 h 342"/>
                <a:gd name="T18" fmla="*/ 2147483647 w 312"/>
                <a:gd name="T19" fmla="*/ 2147483647 h 342"/>
                <a:gd name="T20" fmla="*/ 2147483647 w 312"/>
                <a:gd name="T21" fmla="*/ 2147483647 h 342"/>
                <a:gd name="T22" fmla="*/ 2147483647 w 312"/>
                <a:gd name="T23" fmla="*/ 2147483647 h 342"/>
                <a:gd name="T24" fmla="*/ 2147483647 w 312"/>
                <a:gd name="T25" fmla="*/ 2147483647 h 342"/>
                <a:gd name="T26" fmla="*/ 2147483647 w 312"/>
                <a:gd name="T27" fmla="*/ 2147483647 h 342"/>
                <a:gd name="T28" fmla="*/ 2147483647 w 312"/>
                <a:gd name="T29" fmla="*/ 2147483647 h 342"/>
                <a:gd name="T30" fmla="*/ 2147483647 w 312"/>
                <a:gd name="T31" fmla="*/ 2147483647 h 342"/>
                <a:gd name="T32" fmla="*/ 2147483647 w 312"/>
                <a:gd name="T33" fmla="*/ 2147483647 h 342"/>
                <a:gd name="T34" fmla="*/ 2147483647 w 312"/>
                <a:gd name="T35" fmla="*/ 2147483647 h 342"/>
                <a:gd name="T36" fmla="*/ 2147483647 w 312"/>
                <a:gd name="T37" fmla="*/ 2147483647 h 342"/>
                <a:gd name="T38" fmla="*/ 2147483647 w 312"/>
                <a:gd name="T39" fmla="*/ 2147483647 h 342"/>
                <a:gd name="T40" fmla="*/ 2147483647 w 312"/>
                <a:gd name="T41" fmla="*/ 2147483647 h 342"/>
                <a:gd name="T42" fmla="*/ 2147483647 w 312"/>
                <a:gd name="T43" fmla="*/ 2147483647 h 342"/>
                <a:gd name="T44" fmla="*/ 2147483647 w 312"/>
                <a:gd name="T45" fmla="*/ 2147483647 h 342"/>
                <a:gd name="T46" fmla="*/ 2147483647 w 312"/>
                <a:gd name="T47" fmla="*/ 2147483647 h 342"/>
                <a:gd name="T48" fmla="*/ 2147483647 w 312"/>
                <a:gd name="T49" fmla="*/ 2147483647 h 342"/>
                <a:gd name="T50" fmla="*/ 2147483647 w 312"/>
                <a:gd name="T51" fmla="*/ 0 h 342"/>
                <a:gd name="T52" fmla="*/ 2147483647 w 312"/>
                <a:gd name="T53" fmla="*/ 0 h 342"/>
                <a:gd name="T54" fmla="*/ 2147483647 w 312"/>
                <a:gd name="T55" fmla="*/ 2147483647 h 342"/>
                <a:gd name="T56" fmla="*/ 2147483647 w 312"/>
                <a:gd name="T57" fmla="*/ 2147483647 h 342"/>
                <a:gd name="T58" fmla="*/ 2147483647 w 312"/>
                <a:gd name="T59" fmla="*/ 2147483647 h 342"/>
                <a:gd name="T60" fmla="*/ 2147483647 w 312"/>
                <a:gd name="T61" fmla="*/ 2147483647 h 342"/>
                <a:gd name="T62" fmla="*/ 2147483647 w 312"/>
                <a:gd name="T63" fmla="*/ 2147483647 h 342"/>
                <a:gd name="T64" fmla="*/ 2147483647 w 312"/>
                <a:gd name="T65" fmla="*/ 2147483647 h 342"/>
                <a:gd name="T66" fmla="*/ 2147483647 w 312"/>
                <a:gd name="T67" fmla="*/ 2147483647 h 342"/>
                <a:gd name="T68" fmla="*/ 2147483647 w 312"/>
                <a:gd name="T69" fmla="*/ 2147483647 h 342"/>
                <a:gd name="T70" fmla="*/ 2147483647 w 312"/>
                <a:gd name="T71" fmla="*/ 2147483647 h 342"/>
                <a:gd name="T72" fmla="*/ 2147483647 w 312"/>
                <a:gd name="T73" fmla="*/ 2147483647 h 342"/>
                <a:gd name="T74" fmla="*/ 2147483647 w 312"/>
                <a:gd name="T75" fmla="*/ 2147483647 h 342"/>
                <a:gd name="T76" fmla="*/ 2147483647 w 312"/>
                <a:gd name="T77" fmla="*/ 2147483647 h 342"/>
                <a:gd name="T78" fmla="*/ 0 w 312"/>
                <a:gd name="T79" fmla="*/ 2147483647 h 342"/>
                <a:gd name="T80" fmla="*/ 2147483647 w 312"/>
                <a:gd name="T81" fmla="*/ 2147483647 h 342"/>
                <a:gd name="T82" fmla="*/ 2147483647 w 312"/>
                <a:gd name="T83" fmla="*/ 2147483647 h 342"/>
                <a:gd name="T84" fmla="*/ 2147483647 w 312"/>
                <a:gd name="T85" fmla="*/ 2147483647 h 342"/>
                <a:gd name="T86" fmla="*/ 2147483647 w 312"/>
                <a:gd name="T87" fmla="*/ 2147483647 h 342"/>
                <a:gd name="T88" fmla="*/ 2147483647 w 312"/>
                <a:gd name="T89" fmla="*/ 2147483647 h 342"/>
                <a:gd name="T90" fmla="*/ 2147483647 w 312"/>
                <a:gd name="T91" fmla="*/ 2147483647 h 342"/>
                <a:gd name="T92" fmla="*/ 2147483647 w 312"/>
                <a:gd name="T93" fmla="*/ 2147483647 h 342"/>
                <a:gd name="T94" fmla="*/ 2147483647 w 312"/>
                <a:gd name="T95" fmla="*/ 2147483647 h 342"/>
                <a:gd name="T96" fmla="*/ 2147483647 w 312"/>
                <a:gd name="T97" fmla="*/ 2147483647 h 342"/>
                <a:gd name="T98" fmla="*/ 2147483647 w 312"/>
                <a:gd name="T99" fmla="*/ 2147483647 h 342"/>
                <a:gd name="T100" fmla="*/ 2147483647 w 312"/>
                <a:gd name="T101" fmla="*/ 2147483647 h 342"/>
                <a:gd name="T102" fmla="*/ 2147483647 w 312"/>
                <a:gd name="T103" fmla="*/ 2147483647 h 342"/>
                <a:gd name="T104" fmla="*/ 2147483647 w 312"/>
                <a:gd name="T105" fmla="*/ 2147483647 h 342"/>
                <a:gd name="T106" fmla="*/ 2147483647 w 312"/>
                <a:gd name="T107" fmla="*/ 2147483647 h 342"/>
                <a:gd name="T108" fmla="*/ 2147483647 w 312"/>
                <a:gd name="T109" fmla="*/ 2147483647 h 342"/>
                <a:gd name="T110" fmla="*/ 2147483647 w 312"/>
                <a:gd name="T111" fmla="*/ 2147483647 h 342"/>
                <a:gd name="T112" fmla="*/ 2147483647 w 312"/>
                <a:gd name="T113" fmla="*/ 2147483647 h 342"/>
                <a:gd name="T114" fmla="*/ 2147483647 w 312"/>
                <a:gd name="T115" fmla="*/ 2147483647 h 342"/>
                <a:gd name="T116" fmla="*/ 2147483647 w 312"/>
                <a:gd name="T117" fmla="*/ 2147483647 h 342"/>
                <a:gd name="T118" fmla="*/ 2147483647 w 312"/>
                <a:gd name="T119" fmla="*/ 2147483647 h 342"/>
                <a:gd name="T120" fmla="*/ 2147483647 w 312"/>
                <a:gd name="T121" fmla="*/ 2147483647 h 3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12"/>
                <a:gd name="T184" fmla="*/ 0 h 342"/>
                <a:gd name="T185" fmla="*/ 312 w 312"/>
                <a:gd name="T186" fmla="*/ 342 h 3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12" h="342">
                  <a:moveTo>
                    <a:pt x="312" y="252"/>
                  </a:moveTo>
                  <a:lnTo>
                    <a:pt x="312" y="240"/>
                  </a:lnTo>
                  <a:lnTo>
                    <a:pt x="282" y="210"/>
                  </a:lnTo>
                  <a:lnTo>
                    <a:pt x="282" y="180"/>
                  </a:lnTo>
                  <a:lnTo>
                    <a:pt x="246" y="186"/>
                  </a:lnTo>
                  <a:lnTo>
                    <a:pt x="246" y="174"/>
                  </a:lnTo>
                  <a:lnTo>
                    <a:pt x="228" y="174"/>
                  </a:lnTo>
                  <a:lnTo>
                    <a:pt x="222" y="168"/>
                  </a:lnTo>
                  <a:lnTo>
                    <a:pt x="228" y="156"/>
                  </a:lnTo>
                  <a:lnTo>
                    <a:pt x="240" y="150"/>
                  </a:lnTo>
                  <a:lnTo>
                    <a:pt x="246" y="132"/>
                  </a:lnTo>
                  <a:lnTo>
                    <a:pt x="246" y="108"/>
                  </a:lnTo>
                  <a:lnTo>
                    <a:pt x="228" y="72"/>
                  </a:lnTo>
                  <a:lnTo>
                    <a:pt x="222" y="72"/>
                  </a:lnTo>
                  <a:lnTo>
                    <a:pt x="216" y="78"/>
                  </a:lnTo>
                  <a:lnTo>
                    <a:pt x="210" y="90"/>
                  </a:lnTo>
                  <a:lnTo>
                    <a:pt x="210" y="102"/>
                  </a:lnTo>
                  <a:lnTo>
                    <a:pt x="198" y="114"/>
                  </a:lnTo>
                  <a:lnTo>
                    <a:pt x="192" y="114"/>
                  </a:lnTo>
                  <a:lnTo>
                    <a:pt x="180" y="102"/>
                  </a:lnTo>
                  <a:lnTo>
                    <a:pt x="180" y="96"/>
                  </a:lnTo>
                  <a:lnTo>
                    <a:pt x="168" y="96"/>
                  </a:lnTo>
                  <a:lnTo>
                    <a:pt x="168" y="36"/>
                  </a:lnTo>
                  <a:lnTo>
                    <a:pt x="162" y="18"/>
                  </a:lnTo>
                  <a:lnTo>
                    <a:pt x="150" y="6"/>
                  </a:lnTo>
                  <a:lnTo>
                    <a:pt x="138" y="0"/>
                  </a:lnTo>
                  <a:lnTo>
                    <a:pt x="132" y="0"/>
                  </a:lnTo>
                  <a:lnTo>
                    <a:pt x="126" y="6"/>
                  </a:lnTo>
                  <a:lnTo>
                    <a:pt x="126" y="18"/>
                  </a:lnTo>
                  <a:lnTo>
                    <a:pt x="102" y="12"/>
                  </a:lnTo>
                  <a:lnTo>
                    <a:pt x="108" y="36"/>
                  </a:lnTo>
                  <a:lnTo>
                    <a:pt x="84" y="42"/>
                  </a:lnTo>
                  <a:lnTo>
                    <a:pt x="84" y="60"/>
                  </a:lnTo>
                  <a:lnTo>
                    <a:pt x="78" y="72"/>
                  </a:lnTo>
                  <a:lnTo>
                    <a:pt x="66" y="78"/>
                  </a:lnTo>
                  <a:lnTo>
                    <a:pt x="54" y="90"/>
                  </a:lnTo>
                  <a:lnTo>
                    <a:pt x="42" y="96"/>
                  </a:lnTo>
                  <a:lnTo>
                    <a:pt x="24" y="114"/>
                  </a:lnTo>
                  <a:lnTo>
                    <a:pt x="24" y="150"/>
                  </a:lnTo>
                  <a:lnTo>
                    <a:pt x="0" y="126"/>
                  </a:lnTo>
                  <a:lnTo>
                    <a:pt x="36" y="162"/>
                  </a:lnTo>
                  <a:lnTo>
                    <a:pt x="60" y="162"/>
                  </a:lnTo>
                  <a:lnTo>
                    <a:pt x="72" y="192"/>
                  </a:lnTo>
                  <a:lnTo>
                    <a:pt x="102" y="192"/>
                  </a:lnTo>
                  <a:lnTo>
                    <a:pt x="108" y="198"/>
                  </a:lnTo>
                  <a:lnTo>
                    <a:pt x="120" y="222"/>
                  </a:lnTo>
                  <a:lnTo>
                    <a:pt x="132" y="240"/>
                  </a:lnTo>
                  <a:lnTo>
                    <a:pt x="150" y="252"/>
                  </a:lnTo>
                  <a:lnTo>
                    <a:pt x="162" y="270"/>
                  </a:lnTo>
                  <a:lnTo>
                    <a:pt x="180" y="282"/>
                  </a:lnTo>
                  <a:lnTo>
                    <a:pt x="198" y="288"/>
                  </a:lnTo>
                  <a:lnTo>
                    <a:pt x="210" y="294"/>
                  </a:lnTo>
                  <a:lnTo>
                    <a:pt x="228" y="300"/>
                  </a:lnTo>
                  <a:lnTo>
                    <a:pt x="258" y="330"/>
                  </a:lnTo>
                  <a:lnTo>
                    <a:pt x="294" y="342"/>
                  </a:lnTo>
                  <a:lnTo>
                    <a:pt x="300" y="342"/>
                  </a:lnTo>
                  <a:lnTo>
                    <a:pt x="300" y="294"/>
                  </a:lnTo>
                  <a:lnTo>
                    <a:pt x="306" y="288"/>
                  </a:lnTo>
                  <a:lnTo>
                    <a:pt x="306" y="276"/>
                  </a:lnTo>
                  <a:lnTo>
                    <a:pt x="312" y="264"/>
                  </a:lnTo>
                  <a:lnTo>
                    <a:pt x="312" y="252"/>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87" name="Lesotho">
              <a:extLst>
                <a:ext uri="{FF2B5EF4-FFF2-40B4-BE49-F238E27FC236}">
                  <a16:creationId xmlns:a16="http://schemas.microsoft.com/office/drawing/2014/main" id="{14EE505A-446B-73E0-2640-AEBF6417C9C9}"/>
                </a:ext>
              </a:extLst>
            </p:cNvPr>
            <p:cNvSpPr>
              <a:spLocks/>
            </p:cNvSpPr>
            <p:nvPr/>
          </p:nvSpPr>
          <p:spPr bwMode="gray">
            <a:xfrm>
              <a:off x="4968875" y="5006976"/>
              <a:ext cx="66675" cy="65088"/>
            </a:xfrm>
            <a:custGeom>
              <a:avLst/>
              <a:gdLst>
                <a:gd name="T0" fmla="*/ 0 w 168"/>
                <a:gd name="T1" fmla="*/ 2147483647 h 162"/>
                <a:gd name="T2" fmla="*/ 2147483647 w 168"/>
                <a:gd name="T3" fmla="*/ 2147483647 h 162"/>
                <a:gd name="T4" fmla="*/ 2147483647 w 168"/>
                <a:gd name="T5" fmla="*/ 2147483647 h 162"/>
                <a:gd name="T6" fmla="*/ 2147483647 w 168"/>
                <a:gd name="T7" fmla="*/ 2147483647 h 162"/>
                <a:gd name="T8" fmla="*/ 2147483647 w 168"/>
                <a:gd name="T9" fmla="*/ 2147483647 h 162"/>
                <a:gd name="T10" fmla="*/ 2147483647 w 168"/>
                <a:gd name="T11" fmla="*/ 2147483647 h 162"/>
                <a:gd name="T12" fmla="*/ 2147483647 w 168"/>
                <a:gd name="T13" fmla="*/ 2147483647 h 162"/>
                <a:gd name="T14" fmla="*/ 2147483647 w 168"/>
                <a:gd name="T15" fmla="*/ 2147483647 h 162"/>
                <a:gd name="T16" fmla="*/ 2147483647 w 168"/>
                <a:gd name="T17" fmla="*/ 2147483647 h 162"/>
                <a:gd name="T18" fmla="*/ 2147483647 w 168"/>
                <a:gd name="T19" fmla="*/ 2147483647 h 162"/>
                <a:gd name="T20" fmla="*/ 2147483647 w 168"/>
                <a:gd name="T21" fmla="*/ 2147483647 h 162"/>
                <a:gd name="T22" fmla="*/ 2147483647 w 168"/>
                <a:gd name="T23" fmla="*/ 2147483647 h 162"/>
                <a:gd name="T24" fmla="*/ 2147483647 w 168"/>
                <a:gd name="T25" fmla="*/ 2147483647 h 162"/>
                <a:gd name="T26" fmla="*/ 2147483647 w 168"/>
                <a:gd name="T27" fmla="*/ 2147483647 h 162"/>
                <a:gd name="T28" fmla="*/ 2147483647 w 168"/>
                <a:gd name="T29" fmla="*/ 2147483647 h 162"/>
                <a:gd name="T30" fmla="*/ 2147483647 w 168"/>
                <a:gd name="T31" fmla="*/ 2147483647 h 162"/>
                <a:gd name="T32" fmla="*/ 2147483647 w 168"/>
                <a:gd name="T33" fmla="*/ 2147483647 h 162"/>
                <a:gd name="T34" fmla="*/ 2147483647 w 168"/>
                <a:gd name="T35" fmla="*/ 2147483647 h 162"/>
                <a:gd name="T36" fmla="*/ 2147483647 w 168"/>
                <a:gd name="T37" fmla="*/ 2147483647 h 162"/>
                <a:gd name="T38" fmla="*/ 2147483647 w 168"/>
                <a:gd name="T39" fmla="*/ 2147483647 h 162"/>
                <a:gd name="T40" fmla="*/ 2147483647 w 168"/>
                <a:gd name="T41" fmla="*/ 2147483647 h 162"/>
                <a:gd name="T42" fmla="*/ 2147483647 w 168"/>
                <a:gd name="T43" fmla="*/ 0 h 162"/>
                <a:gd name="T44" fmla="*/ 2147483647 w 168"/>
                <a:gd name="T45" fmla="*/ 0 h 162"/>
                <a:gd name="T46" fmla="*/ 2147483647 w 168"/>
                <a:gd name="T47" fmla="*/ 2147483647 h 162"/>
                <a:gd name="T48" fmla="*/ 2147483647 w 168"/>
                <a:gd name="T49" fmla="*/ 2147483647 h 162"/>
                <a:gd name="T50" fmla="*/ 2147483647 w 168"/>
                <a:gd name="T51" fmla="*/ 2147483647 h 162"/>
                <a:gd name="T52" fmla="*/ 2147483647 w 168"/>
                <a:gd name="T53" fmla="*/ 2147483647 h 162"/>
                <a:gd name="T54" fmla="*/ 2147483647 w 168"/>
                <a:gd name="T55" fmla="*/ 2147483647 h 162"/>
                <a:gd name="T56" fmla="*/ 2147483647 w 168"/>
                <a:gd name="T57" fmla="*/ 2147483647 h 162"/>
                <a:gd name="T58" fmla="*/ 2147483647 w 168"/>
                <a:gd name="T59" fmla="*/ 2147483647 h 162"/>
                <a:gd name="T60" fmla="*/ 0 w 168"/>
                <a:gd name="T61" fmla="*/ 2147483647 h 1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8"/>
                <a:gd name="T94" fmla="*/ 0 h 162"/>
                <a:gd name="T95" fmla="*/ 168 w 168"/>
                <a:gd name="T96" fmla="*/ 162 h 16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8" h="162">
                  <a:moveTo>
                    <a:pt x="0" y="78"/>
                  </a:moveTo>
                  <a:lnTo>
                    <a:pt x="24" y="114"/>
                  </a:lnTo>
                  <a:lnTo>
                    <a:pt x="24" y="132"/>
                  </a:lnTo>
                  <a:lnTo>
                    <a:pt x="54" y="162"/>
                  </a:lnTo>
                  <a:lnTo>
                    <a:pt x="72" y="162"/>
                  </a:lnTo>
                  <a:lnTo>
                    <a:pt x="72" y="150"/>
                  </a:lnTo>
                  <a:lnTo>
                    <a:pt x="78" y="144"/>
                  </a:lnTo>
                  <a:lnTo>
                    <a:pt x="84" y="132"/>
                  </a:lnTo>
                  <a:lnTo>
                    <a:pt x="90" y="126"/>
                  </a:lnTo>
                  <a:lnTo>
                    <a:pt x="102" y="120"/>
                  </a:lnTo>
                  <a:lnTo>
                    <a:pt x="120" y="120"/>
                  </a:lnTo>
                  <a:lnTo>
                    <a:pt x="132" y="114"/>
                  </a:lnTo>
                  <a:lnTo>
                    <a:pt x="138" y="108"/>
                  </a:lnTo>
                  <a:lnTo>
                    <a:pt x="150" y="102"/>
                  </a:lnTo>
                  <a:lnTo>
                    <a:pt x="144" y="84"/>
                  </a:lnTo>
                  <a:lnTo>
                    <a:pt x="168" y="66"/>
                  </a:lnTo>
                  <a:lnTo>
                    <a:pt x="162" y="42"/>
                  </a:lnTo>
                  <a:lnTo>
                    <a:pt x="150" y="36"/>
                  </a:lnTo>
                  <a:lnTo>
                    <a:pt x="144" y="24"/>
                  </a:lnTo>
                  <a:lnTo>
                    <a:pt x="138" y="18"/>
                  </a:lnTo>
                  <a:lnTo>
                    <a:pt x="132" y="6"/>
                  </a:lnTo>
                  <a:lnTo>
                    <a:pt x="126" y="0"/>
                  </a:lnTo>
                  <a:lnTo>
                    <a:pt x="90" y="0"/>
                  </a:lnTo>
                  <a:lnTo>
                    <a:pt x="78" y="6"/>
                  </a:lnTo>
                  <a:lnTo>
                    <a:pt x="78" y="18"/>
                  </a:lnTo>
                  <a:lnTo>
                    <a:pt x="54" y="18"/>
                  </a:lnTo>
                  <a:lnTo>
                    <a:pt x="48" y="24"/>
                  </a:lnTo>
                  <a:lnTo>
                    <a:pt x="48" y="42"/>
                  </a:lnTo>
                  <a:lnTo>
                    <a:pt x="30" y="60"/>
                  </a:lnTo>
                  <a:lnTo>
                    <a:pt x="24" y="78"/>
                  </a:lnTo>
                  <a:lnTo>
                    <a:pt x="0" y="78"/>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88" name="Lebanon">
              <a:extLst>
                <a:ext uri="{FF2B5EF4-FFF2-40B4-BE49-F238E27FC236}">
                  <a16:creationId xmlns:a16="http://schemas.microsoft.com/office/drawing/2014/main" id="{335E0A42-BD6C-2654-7790-B69B848BFD8E}"/>
                </a:ext>
              </a:extLst>
            </p:cNvPr>
            <p:cNvSpPr>
              <a:spLocks/>
            </p:cNvSpPr>
            <p:nvPr/>
          </p:nvSpPr>
          <p:spPr bwMode="gray">
            <a:xfrm>
              <a:off x="5176838" y="2954338"/>
              <a:ext cx="42862" cy="63500"/>
            </a:xfrm>
            <a:custGeom>
              <a:avLst/>
              <a:gdLst>
                <a:gd name="T0" fmla="*/ 2147483647 w 108"/>
                <a:gd name="T1" fmla="*/ 2147483647 h 156"/>
                <a:gd name="T2" fmla="*/ 2147483647 w 108"/>
                <a:gd name="T3" fmla="*/ 2147483647 h 156"/>
                <a:gd name="T4" fmla="*/ 2147483647 w 108"/>
                <a:gd name="T5" fmla="*/ 2147483647 h 156"/>
                <a:gd name="T6" fmla="*/ 2147483647 w 108"/>
                <a:gd name="T7" fmla="*/ 2147483647 h 156"/>
                <a:gd name="T8" fmla="*/ 2147483647 w 108"/>
                <a:gd name="T9" fmla="*/ 2147483647 h 156"/>
                <a:gd name="T10" fmla="*/ 2147483647 w 108"/>
                <a:gd name="T11" fmla="*/ 2147483647 h 156"/>
                <a:gd name="T12" fmla="*/ 2147483647 w 108"/>
                <a:gd name="T13" fmla="*/ 2147483647 h 156"/>
                <a:gd name="T14" fmla="*/ 2147483647 w 108"/>
                <a:gd name="T15" fmla="*/ 2147483647 h 156"/>
                <a:gd name="T16" fmla="*/ 2147483647 w 108"/>
                <a:gd name="T17" fmla="*/ 2147483647 h 156"/>
                <a:gd name="T18" fmla="*/ 2147483647 w 108"/>
                <a:gd name="T19" fmla="*/ 2147483647 h 156"/>
                <a:gd name="T20" fmla="*/ 2147483647 w 108"/>
                <a:gd name="T21" fmla="*/ 0 h 156"/>
                <a:gd name="T22" fmla="*/ 2147483647 w 108"/>
                <a:gd name="T23" fmla="*/ 0 h 156"/>
                <a:gd name="T24" fmla="*/ 2147483647 w 108"/>
                <a:gd name="T25" fmla="*/ 0 h 156"/>
                <a:gd name="T26" fmla="*/ 2147483647 w 108"/>
                <a:gd name="T27" fmla="*/ 2147483647 h 156"/>
                <a:gd name="T28" fmla="*/ 2147483647 w 108"/>
                <a:gd name="T29" fmla="*/ 2147483647 h 156"/>
                <a:gd name="T30" fmla="*/ 2147483647 w 108"/>
                <a:gd name="T31" fmla="*/ 2147483647 h 156"/>
                <a:gd name="T32" fmla="*/ 2147483647 w 108"/>
                <a:gd name="T33" fmla="*/ 2147483647 h 156"/>
                <a:gd name="T34" fmla="*/ 2147483647 w 108"/>
                <a:gd name="T35" fmla="*/ 2147483647 h 156"/>
                <a:gd name="T36" fmla="*/ 2147483647 w 108"/>
                <a:gd name="T37" fmla="*/ 2147483647 h 156"/>
                <a:gd name="T38" fmla="*/ 2147483647 w 108"/>
                <a:gd name="T39" fmla="*/ 2147483647 h 156"/>
                <a:gd name="T40" fmla="*/ 2147483647 w 108"/>
                <a:gd name="T41" fmla="*/ 2147483647 h 156"/>
                <a:gd name="T42" fmla="*/ 0 w 108"/>
                <a:gd name="T43" fmla="*/ 2147483647 h 156"/>
                <a:gd name="T44" fmla="*/ 0 w 108"/>
                <a:gd name="T45" fmla="*/ 2147483647 h 156"/>
                <a:gd name="T46" fmla="*/ 2147483647 w 108"/>
                <a:gd name="T47" fmla="*/ 2147483647 h 156"/>
                <a:gd name="T48" fmla="*/ 2147483647 w 108"/>
                <a:gd name="T49" fmla="*/ 2147483647 h 156"/>
                <a:gd name="T50" fmla="*/ 2147483647 w 108"/>
                <a:gd name="T51" fmla="*/ 2147483647 h 156"/>
                <a:gd name="T52" fmla="*/ 2147483647 w 108"/>
                <a:gd name="T53" fmla="*/ 2147483647 h 156"/>
                <a:gd name="T54" fmla="*/ 2147483647 w 108"/>
                <a:gd name="T55" fmla="*/ 2147483647 h 156"/>
                <a:gd name="T56" fmla="*/ 2147483647 w 108"/>
                <a:gd name="T57" fmla="*/ 2147483647 h 156"/>
                <a:gd name="T58" fmla="*/ 2147483647 w 108"/>
                <a:gd name="T59" fmla="*/ 2147483647 h 156"/>
                <a:gd name="T60" fmla="*/ 2147483647 w 108"/>
                <a:gd name="T61" fmla="*/ 2147483647 h 1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8"/>
                <a:gd name="T94" fmla="*/ 0 h 156"/>
                <a:gd name="T95" fmla="*/ 108 w 108"/>
                <a:gd name="T96" fmla="*/ 156 h 1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8" h="156">
                  <a:moveTo>
                    <a:pt x="72" y="96"/>
                  </a:moveTo>
                  <a:lnTo>
                    <a:pt x="72" y="72"/>
                  </a:lnTo>
                  <a:lnTo>
                    <a:pt x="78" y="66"/>
                  </a:lnTo>
                  <a:lnTo>
                    <a:pt x="84" y="66"/>
                  </a:lnTo>
                  <a:lnTo>
                    <a:pt x="96" y="60"/>
                  </a:lnTo>
                  <a:lnTo>
                    <a:pt x="102" y="60"/>
                  </a:lnTo>
                  <a:lnTo>
                    <a:pt x="108" y="48"/>
                  </a:lnTo>
                  <a:lnTo>
                    <a:pt x="108" y="30"/>
                  </a:lnTo>
                  <a:lnTo>
                    <a:pt x="102" y="18"/>
                  </a:lnTo>
                  <a:lnTo>
                    <a:pt x="96" y="12"/>
                  </a:lnTo>
                  <a:lnTo>
                    <a:pt x="102" y="0"/>
                  </a:lnTo>
                  <a:lnTo>
                    <a:pt x="54" y="0"/>
                  </a:lnTo>
                  <a:lnTo>
                    <a:pt x="60" y="0"/>
                  </a:lnTo>
                  <a:lnTo>
                    <a:pt x="60" y="6"/>
                  </a:lnTo>
                  <a:lnTo>
                    <a:pt x="54" y="6"/>
                  </a:lnTo>
                  <a:lnTo>
                    <a:pt x="48" y="18"/>
                  </a:lnTo>
                  <a:lnTo>
                    <a:pt x="36" y="24"/>
                  </a:lnTo>
                  <a:lnTo>
                    <a:pt x="30" y="30"/>
                  </a:lnTo>
                  <a:lnTo>
                    <a:pt x="18" y="66"/>
                  </a:lnTo>
                  <a:lnTo>
                    <a:pt x="12" y="78"/>
                  </a:lnTo>
                  <a:lnTo>
                    <a:pt x="12" y="90"/>
                  </a:lnTo>
                  <a:lnTo>
                    <a:pt x="0" y="114"/>
                  </a:lnTo>
                  <a:lnTo>
                    <a:pt x="0" y="156"/>
                  </a:lnTo>
                  <a:lnTo>
                    <a:pt x="12" y="150"/>
                  </a:lnTo>
                  <a:lnTo>
                    <a:pt x="24" y="126"/>
                  </a:lnTo>
                  <a:lnTo>
                    <a:pt x="30" y="132"/>
                  </a:lnTo>
                  <a:lnTo>
                    <a:pt x="36" y="132"/>
                  </a:lnTo>
                  <a:lnTo>
                    <a:pt x="42" y="126"/>
                  </a:lnTo>
                  <a:lnTo>
                    <a:pt x="48" y="114"/>
                  </a:lnTo>
                  <a:lnTo>
                    <a:pt x="48" y="102"/>
                  </a:lnTo>
                  <a:lnTo>
                    <a:pt x="72" y="9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89" name="Latvia">
              <a:extLst>
                <a:ext uri="{FF2B5EF4-FFF2-40B4-BE49-F238E27FC236}">
                  <a16:creationId xmlns:a16="http://schemas.microsoft.com/office/drawing/2014/main" id="{5C8D120F-51FF-E77D-5126-4EC489EAF6AD}"/>
                </a:ext>
              </a:extLst>
            </p:cNvPr>
            <p:cNvSpPr>
              <a:spLocks/>
            </p:cNvSpPr>
            <p:nvPr/>
          </p:nvSpPr>
          <p:spPr bwMode="gray">
            <a:xfrm>
              <a:off x="4760913" y="2212976"/>
              <a:ext cx="171450" cy="73025"/>
            </a:xfrm>
            <a:custGeom>
              <a:avLst/>
              <a:gdLst>
                <a:gd name="T0" fmla="*/ 2147483647 w 426"/>
                <a:gd name="T1" fmla="*/ 2147483647 h 180"/>
                <a:gd name="T2" fmla="*/ 2147483647 w 426"/>
                <a:gd name="T3" fmla="*/ 2147483647 h 180"/>
                <a:gd name="T4" fmla="*/ 2147483647 w 426"/>
                <a:gd name="T5" fmla="*/ 2147483647 h 180"/>
                <a:gd name="T6" fmla="*/ 2147483647 w 426"/>
                <a:gd name="T7" fmla="*/ 2147483647 h 180"/>
                <a:gd name="T8" fmla="*/ 2147483647 w 426"/>
                <a:gd name="T9" fmla="*/ 2147483647 h 180"/>
                <a:gd name="T10" fmla="*/ 2147483647 w 426"/>
                <a:gd name="T11" fmla="*/ 2147483647 h 180"/>
                <a:gd name="T12" fmla="*/ 2147483647 w 426"/>
                <a:gd name="T13" fmla="*/ 2147483647 h 180"/>
                <a:gd name="T14" fmla="*/ 2147483647 w 426"/>
                <a:gd name="T15" fmla="*/ 2147483647 h 180"/>
                <a:gd name="T16" fmla="*/ 2147483647 w 426"/>
                <a:gd name="T17" fmla="*/ 2147483647 h 180"/>
                <a:gd name="T18" fmla="*/ 2147483647 w 426"/>
                <a:gd name="T19" fmla="*/ 2147483647 h 180"/>
                <a:gd name="T20" fmla="*/ 2147483647 w 426"/>
                <a:gd name="T21" fmla="*/ 2147483647 h 180"/>
                <a:gd name="T22" fmla="*/ 2147483647 w 426"/>
                <a:gd name="T23" fmla="*/ 2147483647 h 180"/>
                <a:gd name="T24" fmla="*/ 2147483647 w 426"/>
                <a:gd name="T25" fmla="*/ 2147483647 h 180"/>
                <a:gd name="T26" fmla="*/ 2147483647 w 426"/>
                <a:gd name="T27" fmla="*/ 2147483647 h 180"/>
                <a:gd name="T28" fmla="*/ 2147483647 w 426"/>
                <a:gd name="T29" fmla="*/ 2147483647 h 180"/>
                <a:gd name="T30" fmla="*/ 2147483647 w 426"/>
                <a:gd name="T31" fmla="*/ 2147483647 h 180"/>
                <a:gd name="T32" fmla="*/ 2147483647 w 426"/>
                <a:gd name="T33" fmla="*/ 2147483647 h 180"/>
                <a:gd name="T34" fmla="*/ 2147483647 w 426"/>
                <a:gd name="T35" fmla="*/ 2147483647 h 180"/>
                <a:gd name="T36" fmla="*/ 2147483647 w 426"/>
                <a:gd name="T37" fmla="*/ 2147483647 h 180"/>
                <a:gd name="T38" fmla="*/ 2147483647 w 426"/>
                <a:gd name="T39" fmla="*/ 2147483647 h 180"/>
                <a:gd name="T40" fmla="*/ 2147483647 w 426"/>
                <a:gd name="T41" fmla="*/ 2147483647 h 180"/>
                <a:gd name="T42" fmla="*/ 2147483647 w 426"/>
                <a:gd name="T43" fmla="*/ 2147483647 h 180"/>
                <a:gd name="T44" fmla="*/ 2147483647 w 426"/>
                <a:gd name="T45" fmla="*/ 2147483647 h 180"/>
                <a:gd name="T46" fmla="*/ 2147483647 w 426"/>
                <a:gd name="T47" fmla="*/ 2147483647 h 180"/>
                <a:gd name="T48" fmla="*/ 2147483647 w 426"/>
                <a:gd name="T49" fmla="*/ 2147483647 h 180"/>
                <a:gd name="T50" fmla="*/ 2147483647 w 426"/>
                <a:gd name="T51" fmla="*/ 2147483647 h 180"/>
                <a:gd name="T52" fmla="*/ 2147483647 w 426"/>
                <a:gd name="T53" fmla="*/ 2147483647 h 180"/>
                <a:gd name="T54" fmla="*/ 2147483647 w 426"/>
                <a:gd name="T55" fmla="*/ 2147483647 h 180"/>
                <a:gd name="T56" fmla="*/ 2147483647 w 426"/>
                <a:gd name="T57" fmla="*/ 2147483647 h 180"/>
                <a:gd name="T58" fmla="*/ 2147483647 w 426"/>
                <a:gd name="T59" fmla="*/ 2147483647 h 180"/>
                <a:gd name="T60" fmla="*/ 2147483647 w 426"/>
                <a:gd name="T61" fmla="*/ 0 h 180"/>
                <a:gd name="T62" fmla="*/ 2147483647 w 426"/>
                <a:gd name="T63" fmla="*/ 2147483647 h 180"/>
                <a:gd name="T64" fmla="*/ 2147483647 w 426"/>
                <a:gd name="T65" fmla="*/ 2147483647 h 180"/>
                <a:gd name="T66" fmla="*/ 2147483647 w 426"/>
                <a:gd name="T67" fmla="*/ 2147483647 h 180"/>
                <a:gd name="T68" fmla="*/ 2147483647 w 426"/>
                <a:gd name="T69" fmla="*/ 2147483647 h 180"/>
                <a:gd name="T70" fmla="*/ 2147483647 w 426"/>
                <a:gd name="T71" fmla="*/ 2147483647 h 180"/>
                <a:gd name="T72" fmla="*/ 2147483647 w 426"/>
                <a:gd name="T73" fmla="*/ 2147483647 h 180"/>
                <a:gd name="T74" fmla="*/ 2147483647 w 426"/>
                <a:gd name="T75" fmla="*/ 2147483647 h 180"/>
                <a:gd name="T76" fmla="*/ 2147483647 w 426"/>
                <a:gd name="T77" fmla="*/ 2147483647 h 180"/>
                <a:gd name="T78" fmla="*/ 2147483647 w 426"/>
                <a:gd name="T79" fmla="*/ 2147483647 h 180"/>
                <a:gd name="T80" fmla="*/ 2147483647 w 426"/>
                <a:gd name="T81" fmla="*/ 2147483647 h 180"/>
                <a:gd name="T82" fmla="*/ 2147483647 w 426"/>
                <a:gd name="T83" fmla="*/ 2147483647 h 180"/>
                <a:gd name="T84" fmla="*/ 0 w 426"/>
                <a:gd name="T85" fmla="*/ 2147483647 h 180"/>
                <a:gd name="T86" fmla="*/ 2147483647 w 426"/>
                <a:gd name="T87" fmla="*/ 2147483647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6"/>
                <a:gd name="T133" fmla="*/ 0 h 180"/>
                <a:gd name="T134" fmla="*/ 426 w 426"/>
                <a:gd name="T135" fmla="*/ 180 h 1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6" h="180">
                  <a:moveTo>
                    <a:pt x="6" y="144"/>
                  </a:moveTo>
                  <a:lnTo>
                    <a:pt x="6" y="138"/>
                  </a:lnTo>
                  <a:lnTo>
                    <a:pt x="12" y="138"/>
                  </a:lnTo>
                  <a:lnTo>
                    <a:pt x="24" y="132"/>
                  </a:lnTo>
                  <a:lnTo>
                    <a:pt x="66" y="132"/>
                  </a:lnTo>
                  <a:lnTo>
                    <a:pt x="78" y="120"/>
                  </a:lnTo>
                  <a:lnTo>
                    <a:pt x="96" y="120"/>
                  </a:lnTo>
                  <a:lnTo>
                    <a:pt x="102" y="126"/>
                  </a:lnTo>
                  <a:lnTo>
                    <a:pt x="108" y="126"/>
                  </a:lnTo>
                  <a:lnTo>
                    <a:pt x="114" y="132"/>
                  </a:lnTo>
                  <a:lnTo>
                    <a:pt x="120" y="132"/>
                  </a:lnTo>
                  <a:lnTo>
                    <a:pt x="126" y="126"/>
                  </a:lnTo>
                  <a:lnTo>
                    <a:pt x="132" y="126"/>
                  </a:lnTo>
                  <a:lnTo>
                    <a:pt x="144" y="132"/>
                  </a:lnTo>
                  <a:lnTo>
                    <a:pt x="150" y="132"/>
                  </a:lnTo>
                  <a:lnTo>
                    <a:pt x="156" y="138"/>
                  </a:lnTo>
                  <a:lnTo>
                    <a:pt x="162" y="138"/>
                  </a:lnTo>
                  <a:lnTo>
                    <a:pt x="168" y="132"/>
                  </a:lnTo>
                  <a:lnTo>
                    <a:pt x="180" y="132"/>
                  </a:lnTo>
                  <a:lnTo>
                    <a:pt x="186" y="138"/>
                  </a:lnTo>
                  <a:lnTo>
                    <a:pt x="204" y="138"/>
                  </a:lnTo>
                  <a:lnTo>
                    <a:pt x="216" y="126"/>
                  </a:lnTo>
                  <a:lnTo>
                    <a:pt x="228" y="126"/>
                  </a:lnTo>
                  <a:lnTo>
                    <a:pt x="234" y="132"/>
                  </a:lnTo>
                  <a:lnTo>
                    <a:pt x="240" y="144"/>
                  </a:lnTo>
                  <a:lnTo>
                    <a:pt x="270" y="144"/>
                  </a:lnTo>
                  <a:lnTo>
                    <a:pt x="282" y="150"/>
                  </a:lnTo>
                  <a:lnTo>
                    <a:pt x="288" y="150"/>
                  </a:lnTo>
                  <a:lnTo>
                    <a:pt x="300" y="162"/>
                  </a:lnTo>
                  <a:lnTo>
                    <a:pt x="318" y="174"/>
                  </a:lnTo>
                  <a:lnTo>
                    <a:pt x="336" y="180"/>
                  </a:lnTo>
                  <a:lnTo>
                    <a:pt x="360" y="168"/>
                  </a:lnTo>
                  <a:lnTo>
                    <a:pt x="378" y="168"/>
                  </a:lnTo>
                  <a:lnTo>
                    <a:pt x="384" y="174"/>
                  </a:lnTo>
                  <a:lnTo>
                    <a:pt x="390" y="168"/>
                  </a:lnTo>
                  <a:lnTo>
                    <a:pt x="396" y="168"/>
                  </a:lnTo>
                  <a:lnTo>
                    <a:pt x="402" y="162"/>
                  </a:lnTo>
                  <a:lnTo>
                    <a:pt x="408" y="150"/>
                  </a:lnTo>
                  <a:lnTo>
                    <a:pt x="414" y="144"/>
                  </a:lnTo>
                  <a:lnTo>
                    <a:pt x="420" y="150"/>
                  </a:lnTo>
                  <a:lnTo>
                    <a:pt x="426" y="150"/>
                  </a:lnTo>
                  <a:lnTo>
                    <a:pt x="426" y="126"/>
                  </a:lnTo>
                  <a:lnTo>
                    <a:pt x="414" y="114"/>
                  </a:lnTo>
                  <a:lnTo>
                    <a:pt x="408" y="102"/>
                  </a:lnTo>
                  <a:lnTo>
                    <a:pt x="402" y="96"/>
                  </a:lnTo>
                  <a:lnTo>
                    <a:pt x="378" y="90"/>
                  </a:lnTo>
                  <a:lnTo>
                    <a:pt x="384" y="72"/>
                  </a:lnTo>
                  <a:lnTo>
                    <a:pt x="402" y="72"/>
                  </a:lnTo>
                  <a:lnTo>
                    <a:pt x="402" y="66"/>
                  </a:lnTo>
                  <a:lnTo>
                    <a:pt x="396" y="60"/>
                  </a:lnTo>
                  <a:lnTo>
                    <a:pt x="384" y="54"/>
                  </a:lnTo>
                  <a:lnTo>
                    <a:pt x="372" y="42"/>
                  </a:lnTo>
                  <a:lnTo>
                    <a:pt x="354" y="42"/>
                  </a:lnTo>
                  <a:lnTo>
                    <a:pt x="348" y="36"/>
                  </a:lnTo>
                  <a:lnTo>
                    <a:pt x="330" y="36"/>
                  </a:lnTo>
                  <a:lnTo>
                    <a:pt x="324" y="42"/>
                  </a:lnTo>
                  <a:lnTo>
                    <a:pt x="306" y="42"/>
                  </a:lnTo>
                  <a:lnTo>
                    <a:pt x="288" y="24"/>
                  </a:lnTo>
                  <a:lnTo>
                    <a:pt x="276" y="18"/>
                  </a:lnTo>
                  <a:lnTo>
                    <a:pt x="270" y="12"/>
                  </a:lnTo>
                  <a:lnTo>
                    <a:pt x="246" y="0"/>
                  </a:lnTo>
                  <a:lnTo>
                    <a:pt x="216" y="0"/>
                  </a:lnTo>
                  <a:lnTo>
                    <a:pt x="186" y="12"/>
                  </a:lnTo>
                  <a:lnTo>
                    <a:pt x="174" y="12"/>
                  </a:lnTo>
                  <a:lnTo>
                    <a:pt x="180" y="24"/>
                  </a:lnTo>
                  <a:lnTo>
                    <a:pt x="180" y="30"/>
                  </a:lnTo>
                  <a:lnTo>
                    <a:pt x="186" y="42"/>
                  </a:lnTo>
                  <a:lnTo>
                    <a:pt x="186" y="60"/>
                  </a:lnTo>
                  <a:lnTo>
                    <a:pt x="192" y="66"/>
                  </a:lnTo>
                  <a:lnTo>
                    <a:pt x="186" y="78"/>
                  </a:lnTo>
                  <a:lnTo>
                    <a:pt x="156" y="78"/>
                  </a:lnTo>
                  <a:lnTo>
                    <a:pt x="138" y="72"/>
                  </a:lnTo>
                  <a:lnTo>
                    <a:pt x="126" y="72"/>
                  </a:lnTo>
                  <a:lnTo>
                    <a:pt x="114" y="54"/>
                  </a:lnTo>
                  <a:lnTo>
                    <a:pt x="84" y="24"/>
                  </a:lnTo>
                  <a:lnTo>
                    <a:pt x="72" y="24"/>
                  </a:lnTo>
                  <a:lnTo>
                    <a:pt x="60" y="30"/>
                  </a:lnTo>
                  <a:lnTo>
                    <a:pt x="48" y="30"/>
                  </a:lnTo>
                  <a:lnTo>
                    <a:pt x="36" y="36"/>
                  </a:lnTo>
                  <a:lnTo>
                    <a:pt x="30" y="42"/>
                  </a:lnTo>
                  <a:lnTo>
                    <a:pt x="24" y="54"/>
                  </a:lnTo>
                  <a:lnTo>
                    <a:pt x="24" y="66"/>
                  </a:lnTo>
                  <a:lnTo>
                    <a:pt x="18" y="78"/>
                  </a:lnTo>
                  <a:lnTo>
                    <a:pt x="6" y="84"/>
                  </a:lnTo>
                  <a:lnTo>
                    <a:pt x="0" y="96"/>
                  </a:lnTo>
                  <a:lnTo>
                    <a:pt x="0" y="120"/>
                  </a:lnTo>
                  <a:lnTo>
                    <a:pt x="6" y="132"/>
                  </a:lnTo>
                  <a:lnTo>
                    <a:pt x="6" y="150"/>
                  </a:lnTo>
                  <a:lnTo>
                    <a:pt x="6" y="144"/>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90" name="Laos">
              <a:extLst>
                <a:ext uri="{FF2B5EF4-FFF2-40B4-BE49-F238E27FC236}">
                  <a16:creationId xmlns:a16="http://schemas.microsoft.com/office/drawing/2014/main" id="{0E04D1E9-4560-8A91-AEF0-CF2F51EAE70E}"/>
                </a:ext>
              </a:extLst>
            </p:cNvPr>
            <p:cNvSpPr>
              <a:spLocks/>
            </p:cNvSpPr>
            <p:nvPr/>
          </p:nvSpPr>
          <p:spPr bwMode="gray">
            <a:xfrm>
              <a:off x="7034213" y="3348038"/>
              <a:ext cx="241300" cy="279400"/>
            </a:xfrm>
            <a:custGeom>
              <a:avLst/>
              <a:gdLst>
                <a:gd name="T0" fmla="*/ 2147483647 w 600"/>
                <a:gd name="T1" fmla="*/ 2147483647 h 696"/>
                <a:gd name="T2" fmla="*/ 2147483647 w 600"/>
                <a:gd name="T3" fmla="*/ 2147483647 h 696"/>
                <a:gd name="T4" fmla="*/ 2147483647 w 600"/>
                <a:gd name="T5" fmla="*/ 2147483647 h 696"/>
                <a:gd name="T6" fmla="*/ 2147483647 w 600"/>
                <a:gd name="T7" fmla="*/ 2147483647 h 696"/>
                <a:gd name="T8" fmla="*/ 2147483647 w 600"/>
                <a:gd name="T9" fmla="*/ 2147483647 h 696"/>
                <a:gd name="T10" fmla="*/ 2147483647 w 600"/>
                <a:gd name="T11" fmla="*/ 2147483647 h 696"/>
                <a:gd name="T12" fmla="*/ 2147483647 w 600"/>
                <a:gd name="T13" fmla="*/ 2147483647 h 696"/>
                <a:gd name="T14" fmla="*/ 2147483647 w 600"/>
                <a:gd name="T15" fmla="*/ 2147483647 h 696"/>
                <a:gd name="T16" fmla="*/ 2147483647 w 600"/>
                <a:gd name="T17" fmla="*/ 2147483647 h 696"/>
                <a:gd name="T18" fmla="*/ 2147483647 w 600"/>
                <a:gd name="T19" fmla="*/ 2147483647 h 696"/>
                <a:gd name="T20" fmla="*/ 2147483647 w 600"/>
                <a:gd name="T21" fmla="*/ 2147483647 h 696"/>
                <a:gd name="T22" fmla="*/ 2147483647 w 600"/>
                <a:gd name="T23" fmla="*/ 2147483647 h 696"/>
                <a:gd name="T24" fmla="*/ 2147483647 w 600"/>
                <a:gd name="T25" fmla="*/ 2147483647 h 696"/>
                <a:gd name="T26" fmla="*/ 2147483647 w 600"/>
                <a:gd name="T27" fmla="*/ 2147483647 h 696"/>
                <a:gd name="T28" fmla="*/ 2147483647 w 600"/>
                <a:gd name="T29" fmla="*/ 2147483647 h 696"/>
                <a:gd name="T30" fmla="*/ 2147483647 w 600"/>
                <a:gd name="T31" fmla="*/ 2147483647 h 696"/>
                <a:gd name="T32" fmla="*/ 2147483647 w 600"/>
                <a:gd name="T33" fmla="*/ 2147483647 h 696"/>
                <a:gd name="T34" fmla="*/ 2147483647 w 600"/>
                <a:gd name="T35" fmla="*/ 2147483647 h 696"/>
                <a:gd name="T36" fmla="*/ 2147483647 w 600"/>
                <a:gd name="T37" fmla="*/ 2147483647 h 696"/>
                <a:gd name="T38" fmla="*/ 2147483647 w 600"/>
                <a:gd name="T39" fmla="*/ 2147483647 h 696"/>
                <a:gd name="T40" fmla="*/ 2147483647 w 600"/>
                <a:gd name="T41" fmla="*/ 2147483647 h 696"/>
                <a:gd name="T42" fmla="*/ 2147483647 w 600"/>
                <a:gd name="T43" fmla="*/ 2147483647 h 696"/>
                <a:gd name="T44" fmla="*/ 2147483647 w 600"/>
                <a:gd name="T45" fmla="*/ 2147483647 h 696"/>
                <a:gd name="T46" fmla="*/ 2147483647 w 600"/>
                <a:gd name="T47" fmla="*/ 2147483647 h 696"/>
                <a:gd name="T48" fmla="*/ 2147483647 w 600"/>
                <a:gd name="T49" fmla="*/ 2147483647 h 696"/>
                <a:gd name="T50" fmla="*/ 2147483647 w 600"/>
                <a:gd name="T51" fmla="*/ 2147483647 h 696"/>
                <a:gd name="T52" fmla="*/ 2147483647 w 600"/>
                <a:gd name="T53" fmla="*/ 2147483647 h 696"/>
                <a:gd name="T54" fmla="*/ 2147483647 w 600"/>
                <a:gd name="T55" fmla="*/ 2147483647 h 696"/>
                <a:gd name="T56" fmla="*/ 2147483647 w 600"/>
                <a:gd name="T57" fmla="*/ 2147483647 h 696"/>
                <a:gd name="T58" fmla="*/ 2147483647 w 600"/>
                <a:gd name="T59" fmla="*/ 2147483647 h 696"/>
                <a:gd name="T60" fmla="*/ 2147483647 w 600"/>
                <a:gd name="T61" fmla="*/ 2147483647 h 696"/>
                <a:gd name="T62" fmla="*/ 2147483647 w 600"/>
                <a:gd name="T63" fmla="*/ 2147483647 h 696"/>
                <a:gd name="T64" fmla="*/ 2147483647 w 600"/>
                <a:gd name="T65" fmla="*/ 2147483647 h 696"/>
                <a:gd name="T66" fmla="*/ 2147483647 w 600"/>
                <a:gd name="T67" fmla="*/ 2147483647 h 696"/>
                <a:gd name="T68" fmla="*/ 2147483647 w 600"/>
                <a:gd name="T69" fmla="*/ 2147483647 h 696"/>
                <a:gd name="T70" fmla="*/ 2147483647 w 600"/>
                <a:gd name="T71" fmla="*/ 2147483647 h 696"/>
                <a:gd name="T72" fmla="*/ 2147483647 w 600"/>
                <a:gd name="T73" fmla="*/ 2147483647 h 696"/>
                <a:gd name="T74" fmla="*/ 2147483647 w 600"/>
                <a:gd name="T75" fmla="*/ 2147483647 h 696"/>
                <a:gd name="T76" fmla="*/ 2147483647 w 600"/>
                <a:gd name="T77" fmla="*/ 2147483647 h 696"/>
                <a:gd name="T78" fmla="*/ 2147483647 w 600"/>
                <a:gd name="T79" fmla="*/ 2147483647 h 696"/>
                <a:gd name="T80" fmla="*/ 2147483647 w 600"/>
                <a:gd name="T81" fmla="*/ 2147483647 h 696"/>
                <a:gd name="T82" fmla="*/ 2147483647 w 600"/>
                <a:gd name="T83" fmla="*/ 2147483647 h 696"/>
                <a:gd name="T84" fmla="*/ 2147483647 w 600"/>
                <a:gd name="T85" fmla="*/ 2147483647 h 696"/>
                <a:gd name="T86" fmla="*/ 2147483647 w 600"/>
                <a:gd name="T87" fmla="*/ 2147483647 h 696"/>
                <a:gd name="T88" fmla="*/ 2147483647 w 600"/>
                <a:gd name="T89" fmla="*/ 2147483647 h 696"/>
                <a:gd name="T90" fmla="*/ 2147483647 w 600"/>
                <a:gd name="T91" fmla="*/ 2147483647 h 696"/>
                <a:gd name="T92" fmla="*/ 2147483647 w 600"/>
                <a:gd name="T93" fmla="*/ 2147483647 h 696"/>
                <a:gd name="T94" fmla="*/ 2147483647 w 600"/>
                <a:gd name="T95" fmla="*/ 2147483647 h 696"/>
                <a:gd name="T96" fmla="*/ 2147483647 w 600"/>
                <a:gd name="T97" fmla="*/ 2147483647 h 696"/>
                <a:gd name="T98" fmla="*/ 2147483647 w 600"/>
                <a:gd name="T99" fmla="*/ 2147483647 h 696"/>
                <a:gd name="T100" fmla="*/ 2147483647 w 600"/>
                <a:gd name="T101" fmla="*/ 2147483647 h 696"/>
                <a:gd name="T102" fmla="*/ 2147483647 w 600"/>
                <a:gd name="T103" fmla="*/ 2147483647 h 696"/>
                <a:gd name="T104" fmla="*/ 2147483647 w 600"/>
                <a:gd name="T105" fmla="*/ 2147483647 h 696"/>
                <a:gd name="T106" fmla="*/ 2147483647 w 600"/>
                <a:gd name="T107" fmla="*/ 2147483647 h 696"/>
                <a:gd name="T108" fmla="*/ 2147483647 w 600"/>
                <a:gd name="T109" fmla="*/ 2147483647 h 696"/>
                <a:gd name="T110" fmla="*/ 2147483647 w 600"/>
                <a:gd name="T111" fmla="*/ 2147483647 h 696"/>
                <a:gd name="T112" fmla="*/ 2147483647 w 600"/>
                <a:gd name="T113" fmla="*/ 2147483647 h 696"/>
                <a:gd name="T114" fmla="*/ 2147483647 w 600"/>
                <a:gd name="T115" fmla="*/ 2147483647 h 696"/>
                <a:gd name="T116" fmla="*/ 2147483647 w 600"/>
                <a:gd name="T117" fmla="*/ 2147483647 h 696"/>
                <a:gd name="T118" fmla="*/ 0 w 600"/>
                <a:gd name="T119" fmla="*/ 2147483647 h 696"/>
                <a:gd name="T120" fmla="*/ 2147483647 w 600"/>
                <a:gd name="T121" fmla="*/ 2147483647 h 6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0"/>
                <a:gd name="T184" fmla="*/ 0 h 696"/>
                <a:gd name="T185" fmla="*/ 600 w 600"/>
                <a:gd name="T186" fmla="*/ 696 h 6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0" h="696">
                  <a:moveTo>
                    <a:pt x="24" y="180"/>
                  </a:moveTo>
                  <a:lnTo>
                    <a:pt x="36" y="180"/>
                  </a:lnTo>
                  <a:lnTo>
                    <a:pt x="42" y="186"/>
                  </a:lnTo>
                  <a:lnTo>
                    <a:pt x="42" y="198"/>
                  </a:lnTo>
                  <a:lnTo>
                    <a:pt x="36" y="204"/>
                  </a:lnTo>
                  <a:lnTo>
                    <a:pt x="36" y="228"/>
                  </a:lnTo>
                  <a:lnTo>
                    <a:pt x="42" y="240"/>
                  </a:lnTo>
                  <a:lnTo>
                    <a:pt x="48" y="246"/>
                  </a:lnTo>
                  <a:lnTo>
                    <a:pt x="66" y="246"/>
                  </a:lnTo>
                  <a:lnTo>
                    <a:pt x="66" y="234"/>
                  </a:lnTo>
                  <a:lnTo>
                    <a:pt x="78" y="234"/>
                  </a:lnTo>
                  <a:lnTo>
                    <a:pt x="84" y="228"/>
                  </a:lnTo>
                  <a:lnTo>
                    <a:pt x="90" y="228"/>
                  </a:lnTo>
                  <a:lnTo>
                    <a:pt x="102" y="234"/>
                  </a:lnTo>
                  <a:lnTo>
                    <a:pt x="102" y="264"/>
                  </a:lnTo>
                  <a:lnTo>
                    <a:pt x="96" y="270"/>
                  </a:lnTo>
                  <a:lnTo>
                    <a:pt x="102" y="276"/>
                  </a:lnTo>
                  <a:lnTo>
                    <a:pt x="108" y="288"/>
                  </a:lnTo>
                  <a:lnTo>
                    <a:pt x="108" y="300"/>
                  </a:lnTo>
                  <a:lnTo>
                    <a:pt x="102" y="312"/>
                  </a:lnTo>
                  <a:lnTo>
                    <a:pt x="90" y="324"/>
                  </a:lnTo>
                  <a:lnTo>
                    <a:pt x="102" y="324"/>
                  </a:lnTo>
                  <a:lnTo>
                    <a:pt x="108" y="330"/>
                  </a:lnTo>
                  <a:lnTo>
                    <a:pt x="108" y="342"/>
                  </a:lnTo>
                  <a:lnTo>
                    <a:pt x="84" y="390"/>
                  </a:lnTo>
                  <a:lnTo>
                    <a:pt x="84" y="402"/>
                  </a:lnTo>
                  <a:lnTo>
                    <a:pt x="102" y="402"/>
                  </a:lnTo>
                  <a:lnTo>
                    <a:pt x="126" y="390"/>
                  </a:lnTo>
                  <a:lnTo>
                    <a:pt x="132" y="384"/>
                  </a:lnTo>
                  <a:lnTo>
                    <a:pt x="132" y="378"/>
                  </a:lnTo>
                  <a:lnTo>
                    <a:pt x="144" y="366"/>
                  </a:lnTo>
                  <a:lnTo>
                    <a:pt x="150" y="354"/>
                  </a:lnTo>
                  <a:lnTo>
                    <a:pt x="156" y="348"/>
                  </a:lnTo>
                  <a:lnTo>
                    <a:pt x="168" y="348"/>
                  </a:lnTo>
                  <a:lnTo>
                    <a:pt x="174" y="354"/>
                  </a:lnTo>
                  <a:lnTo>
                    <a:pt x="198" y="366"/>
                  </a:lnTo>
                  <a:lnTo>
                    <a:pt x="216" y="366"/>
                  </a:lnTo>
                  <a:lnTo>
                    <a:pt x="234" y="348"/>
                  </a:lnTo>
                  <a:lnTo>
                    <a:pt x="234" y="336"/>
                  </a:lnTo>
                  <a:lnTo>
                    <a:pt x="240" y="330"/>
                  </a:lnTo>
                  <a:lnTo>
                    <a:pt x="258" y="330"/>
                  </a:lnTo>
                  <a:lnTo>
                    <a:pt x="264" y="336"/>
                  </a:lnTo>
                  <a:lnTo>
                    <a:pt x="276" y="342"/>
                  </a:lnTo>
                  <a:lnTo>
                    <a:pt x="300" y="342"/>
                  </a:lnTo>
                  <a:lnTo>
                    <a:pt x="306" y="348"/>
                  </a:lnTo>
                  <a:lnTo>
                    <a:pt x="306" y="360"/>
                  </a:lnTo>
                  <a:lnTo>
                    <a:pt x="318" y="372"/>
                  </a:lnTo>
                  <a:lnTo>
                    <a:pt x="336" y="384"/>
                  </a:lnTo>
                  <a:lnTo>
                    <a:pt x="348" y="390"/>
                  </a:lnTo>
                  <a:lnTo>
                    <a:pt x="366" y="408"/>
                  </a:lnTo>
                  <a:lnTo>
                    <a:pt x="372" y="450"/>
                  </a:lnTo>
                  <a:lnTo>
                    <a:pt x="372" y="462"/>
                  </a:lnTo>
                  <a:lnTo>
                    <a:pt x="384" y="486"/>
                  </a:lnTo>
                  <a:lnTo>
                    <a:pt x="420" y="522"/>
                  </a:lnTo>
                  <a:lnTo>
                    <a:pt x="420" y="528"/>
                  </a:lnTo>
                  <a:lnTo>
                    <a:pt x="426" y="534"/>
                  </a:lnTo>
                  <a:lnTo>
                    <a:pt x="426" y="546"/>
                  </a:lnTo>
                  <a:lnTo>
                    <a:pt x="432" y="540"/>
                  </a:lnTo>
                  <a:lnTo>
                    <a:pt x="432" y="546"/>
                  </a:lnTo>
                  <a:lnTo>
                    <a:pt x="444" y="558"/>
                  </a:lnTo>
                  <a:lnTo>
                    <a:pt x="432" y="582"/>
                  </a:lnTo>
                  <a:lnTo>
                    <a:pt x="426" y="588"/>
                  </a:lnTo>
                  <a:lnTo>
                    <a:pt x="426" y="594"/>
                  </a:lnTo>
                  <a:lnTo>
                    <a:pt x="438" y="606"/>
                  </a:lnTo>
                  <a:lnTo>
                    <a:pt x="450" y="612"/>
                  </a:lnTo>
                  <a:lnTo>
                    <a:pt x="456" y="618"/>
                  </a:lnTo>
                  <a:lnTo>
                    <a:pt x="456" y="630"/>
                  </a:lnTo>
                  <a:lnTo>
                    <a:pt x="450" y="636"/>
                  </a:lnTo>
                  <a:lnTo>
                    <a:pt x="444" y="648"/>
                  </a:lnTo>
                  <a:lnTo>
                    <a:pt x="432" y="654"/>
                  </a:lnTo>
                  <a:lnTo>
                    <a:pt x="426" y="660"/>
                  </a:lnTo>
                  <a:lnTo>
                    <a:pt x="426" y="672"/>
                  </a:lnTo>
                  <a:lnTo>
                    <a:pt x="450" y="672"/>
                  </a:lnTo>
                  <a:lnTo>
                    <a:pt x="456" y="678"/>
                  </a:lnTo>
                  <a:lnTo>
                    <a:pt x="462" y="678"/>
                  </a:lnTo>
                  <a:lnTo>
                    <a:pt x="462" y="684"/>
                  </a:lnTo>
                  <a:lnTo>
                    <a:pt x="474" y="696"/>
                  </a:lnTo>
                  <a:lnTo>
                    <a:pt x="486" y="696"/>
                  </a:lnTo>
                  <a:lnTo>
                    <a:pt x="492" y="690"/>
                  </a:lnTo>
                  <a:lnTo>
                    <a:pt x="492" y="678"/>
                  </a:lnTo>
                  <a:lnTo>
                    <a:pt x="480" y="666"/>
                  </a:lnTo>
                  <a:lnTo>
                    <a:pt x="498" y="654"/>
                  </a:lnTo>
                  <a:lnTo>
                    <a:pt x="510" y="642"/>
                  </a:lnTo>
                  <a:lnTo>
                    <a:pt x="546" y="654"/>
                  </a:lnTo>
                  <a:lnTo>
                    <a:pt x="558" y="642"/>
                  </a:lnTo>
                  <a:lnTo>
                    <a:pt x="582" y="648"/>
                  </a:lnTo>
                  <a:lnTo>
                    <a:pt x="588" y="648"/>
                  </a:lnTo>
                  <a:lnTo>
                    <a:pt x="600" y="636"/>
                  </a:lnTo>
                  <a:lnTo>
                    <a:pt x="600" y="630"/>
                  </a:lnTo>
                  <a:lnTo>
                    <a:pt x="588" y="618"/>
                  </a:lnTo>
                  <a:lnTo>
                    <a:pt x="582" y="618"/>
                  </a:lnTo>
                  <a:lnTo>
                    <a:pt x="600" y="582"/>
                  </a:lnTo>
                  <a:lnTo>
                    <a:pt x="594" y="582"/>
                  </a:lnTo>
                  <a:lnTo>
                    <a:pt x="588" y="576"/>
                  </a:lnTo>
                  <a:lnTo>
                    <a:pt x="564" y="564"/>
                  </a:lnTo>
                  <a:lnTo>
                    <a:pt x="540" y="540"/>
                  </a:lnTo>
                  <a:lnTo>
                    <a:pt x="546" y="540"/>
                  </a:lnTo>
                  <a:lnTo>
                    <a:pt x="552" y="534"/>
                  </a:lnTo>
                  <a:lnTo>
                    <a:pt x="558" y="534"/>
                  </a:lnTo>
                  <a:lnTo>
                    <a:pt x="564" y="528"/>
                  </a:lnTo>
                  <a:lnTo>
                    <a:pt x="564" y="516"/>
                  </a:lnTo>
                  <a:lnTo>
                    <a:pt x="558" y="510"/>
                  </a:lnTo>
                  <a:lnTo>
                    <a:pt x="546" y="504"/>
                  </a:lnTo>
                  <a:lnTo>
                    <a:pt x="540" y="498"/>
                  </a:lnTo>
                  <a:lnTo>
                    <a:pt x="528" y="498"/>
                  </a:lnTo>
                  <a:lnTo>
                    <a:pt x="516" y="486"/>
                  </a:lnTo>
                  <a:lnTo>
                    <a:pt x="504" y="462"/>
                  </a:lnTo>
                  <a:lnTo>
                    <a:pt x="498" y="456"/>
                  </a:lnTo>
                  <a:lnTo>
                    <a:pt x="498" y="450"/>
                  </a:lnTo>
                  <a:lnTo>
                    <a:pt x="480" y="450"/>
                  </a:lnTo>
                  <a:lnTo>
                    <a:pt x="474" y="432"/>
                  </a:lnTo>
                  <a:lnTo>
                    <a:pt x="456" y="414"/>
                  </a:lnTo>
                  <a:lnTo>
                    <a:pt x="438" y="402"/>
                  </a:lnTo>
                  <a:lnTo>
                    <a:pt x="426" y="378"/>
                  </a:lnTo>
                  <a:lnTo>
                    <a:pt x="426" y="354"/>
                  </a:lnTo>
                  <a:lnTo>
                    <a:pt x="420" y="354"/>
                  </a:lnTo>
                  <a:lnTo>
                    <a:pt x="414" y="348"/>
                  </a:lnTo>
                  <a:lnTo>
                    <a:pt x="402" y="342"/>
                  </a:lnTo>
                  <a:lnTo>
                    <a:pt x="390" y="342"/>
                  </a:lnTo>
                  <a:lnTo>
                    <a:pt x="384" y="336"/>
                  </a:lnTo>
                  <a:lnTo>
                    <a:pt x="384" y="306"/>
                  </a:lnTo>
                  <a:lnTo>
                    <a:pt x="372" y="306"/>
                  </a:lnTo>
                  <a:lnTo>
                    <a:pt x="366" y="300"/>
                  </a:lnTo>
                  <a:lnTo>
                    <a:pt x="354" y="294"/>
                  </a:lnTo>
                  <a:lnTo>
                    <a:pt x="342" y="282"/>
                  </a:lnTo>
                  <a:lnTo>
                    <a:pt x="306" y="264"/>
                  </a:lnTo>
                  <a:lnTo>
                    <a:pt x="300" y="258"/>
                  </a:lnTo>
                  <a:lnTo>
                    <a:pt x="288" y="252"/>
                  </a:lnTo>
                  <a:lnTo>
                    <a:pt x="288" y="234"/>
                  </a:lnTo>
                  <a:lnTo>
                    <a:pt x="282" y="228"/>
                  </a:lnTo>
                  <a:lnTo>
                    <a:pt x="306" y="228"/>
                  </a:lnTo>
                  <a:lnTo>
                    <a:pt x="312" y="234"/>
                  </a:lnTo>
                  <a:lnTo>
                    <a:pt x="330" y="234"/>
                  </a:lnTo>
                  <a:lnTo>
                    <a:pt x="336" y="228"/>
                  </a:lnTo>
                  <a:lnTo>
                    <a:pt x="342" y="216"/>
                  </a:lnTo>
                  <a:lnTo>
                    <a:pt x="354" y="210"/>
                  </a:lnTo>
                  <a:lnTo>
                    <a:pt x="360" y="198"/>
                  </a:lnTo>
                  <a:lnTo>
                    <a:pt x="360" y="186"/>
                  </a:lnTo>
                  <a:lnTo>
                    <a:pt x="348" y="180"/>
                  </a:lnTo>
                  <a:lnTo>
                    <a:pt x="330" y="174"/>
                  </a:lnTo>
                  <a:lnTo>
                    <a:pt x="306" y="162"/>
                  </a:lnTo>
                  <a:lnTo>
                    <a:pt x="306" y="156"/>
                  </a:lnTo>
                  <a:lnTo>
                    <a:pt x="312" y="150"/>
                  </a:lnTo>
                  <a:lnTo>
                    <a:pt x="318" y="150"/>
                  </a:lnTo>
                  <a:lnTo>
                    <a:pt x="294" y="126"/>
                  </a:lnTo>
                  <a:lnTo>
                    <a:pt x="282" y="120"/>
                  </a:lnTo>
                  <a:lnTo>
                    <a:pt x="270" y="120"/>
                  </a:lnTo>
                  <a:lnTo>
                    <a:pt x="264" y="132"/>
                  </a:lnTo>
                  <a:lnTo>
                    <a:pt x="264" y="138"/>
                  </a:lnTo>
                  <a:lnTo>
                    <a:pt x="258" y="150"/>
                  </a:lnTo>
                  <a:lnTo>
                    <a:pt x="252" y="156"/>
                  </a:lnTo>
                  <a:lnTo>
                    <a:pt x="240" y="144"/>
                  </a:lnTo>
                  <a:lnTo>
                    <a:pt x="240" y="138"/>
                  </a:lnTo>
                  <a:lnTo>
                    <a:pt x="222" y="138"/>
                  </a:lnTo>
                  <a:lnTo>
                    <a:pt x="216" y="126"/>
                  </a:lnTo>
                  <a:lnTo>
                    <a:pt x="198" y="108"/>
                  </a:lnTo>
                  <a:lnTo>
                    <a:pt x="186" y="84"/>
                  </a:lnTo>
                  <a:lnTo>
                    <a:pt x="186" y="54"/>
                  </a:lnTo>
                  <a:lnTo>
                    <a:pt x="180" y="54"/>
                  </a:lnTo>
                  <a:lnTo>
                    <a:pt x="174" y="60"/>
                  </a:lnTo>
                  <a:lnTo>
                    <a:pt x="168" y="48"/>
                  </a:lnTo>
                  <a:lnTo>
                    <a:pt x="156" y="42"/>
                  </a:lnTo>
                  <a:lnTo>
                    <a:pt x="150" y="30"/>
                  </a:lnTo>
                  <a:lnTo>
                    <a:pt x="144" y="24"/>
                  </a:lnTo>
                  <a:lnTo>
                    <a:pt x="138" y="12"/>
                  </a:lnTo>
                  <a:lnTo>
                    <a:pt x="132" y="6"/>
                  </a:lnTo>
                  <a:lnTo>
                    <a:pt x="96" y="0"/>
                  </a:lnTo>
                  <a:lnTo>
                    <a:pt x="90" y="6"/>
                  </a:lnTo>
                  <a:lnTo>
                    <a:pt x="90" y="48"/>
                  </a:lnTo>
                  <a:lnTo>
                    <a:pt x="114" y="72"/>
                  </a:lnTo>
                  <a:lnTo>
                    <a:pt x="114" y="108"/>
                  </a:lnTo>
                  <a:lnTo>
                    <a:pt x="72" y="108"/>
                  </a:lnTo>
                  <a:lnTo>
                    <a:pt x="72" y="84"/>
                  </a:lnTo>
                  <a:lnTo>
                    <a:pt x="36" y="102"/>
                  </a:lnTo>
                  <a:lnTo>
                    <a:pt x="36" y="114"/>
                  </a:lnTo>
                  <a:lnTo>
                    <a:pt x="30" y="126"/>
                  </a:lnTo>
                  <a:lnTo>
                    <a:pt x="36" y="132"/>
                  </a:lnTo>
                  <a:lnTo>
                    <a:pt x="30" y="138"/>
                  </a:lnTo>
                  <a:lnTo>
                    <a:pt x="18" y="138"/>
                  </a:lnTo>
                  <a:lnTo>
                    <a:pt x="0" y="156"/>
                  </a:lnTo>
                  <a:lnTo>
                    <a:pt x="0" y="168"/>
                  </a:lnTo>
                  <a:lnTo>
                    <a:pt x="6" y="168"/>
                  </a:lnTo>
                  <a:lnTo>
                    <a:pt x="12" y="174"/>
                  </a:lnTo>
                  <a:lnTo>
                    <a:pt x="24" y="18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91" name="Kyrgyzstan">
              <a:extLst>
                <a:ext uri="{FF2B5EF4-FFF2-40B4-BE49-F238E27FC236}">
                  <a16:creationId xmlns:a16="http://schemas.microsoft.com/office/drawing/2014/main" id="{2183B796-EA53-B70F-5D7C-541C386E3394}"/>
                </a:ext>
              </a:extLst>
            </p:cNvPr>
            <p:cNvSpPr>
              <a:spLocks/>
            </p:cNvSpPr>
            <p:nvPr/>
          </p:nvSpPr>
          <p:spPr bwMode="gray">
            <a:xfrm>
              <a:off x="6067425" y="2679701"/>
              <a:ext cx="269875" cy="125413"/>
            </a:xfrm>
            <a:custGeom>
              <a:avLst/>
              <a:gdLst>
                <a:gd name="T0" fmla="*/ 2147483647 w 672"/>
                <a:gd name="T1" fmla="*/ 2147483647 h 312"/>
                <a:gd name="T2" fmla="*/ 2147483647 w 672"/>
                <a:gd name="T3" fmla="*/ 2147483647 h 312"/>
                <a:gd name="T4" fmla="*/ 2147483647 w 672"/>
                <a:gd name="T5" fmla="*/ 2147483647 h 312"/>
                <a:gd name="T6" fmla="*/ 2147483647 w 672"/>
                <a:gd name="T7" fmla="*/ 2147483647 h 312"/>
                <a:gd name="T8" fmla="*/ 2147483647 w 672"/>
                <a:gd name="T9" fmla="*/ 2147483647 h 312"/>
                <a:gd name="T10" fmla="*/ 2147483647 w 672"/>
                <a:gd name="T11" fmla="*/ 2147483647 h 312"/>
                <a:gd name="T12" fmla="*/ 2147483647 w 672"/>
                <a:gd name="T13" fmla="*/ 2147483647 h 312"/>
                <a:gd name="T14" fmla="*/ 2147483647 w 672"/>
                <a:gd name="T15" fmla="*/ 2147483647 h 312"/>
                <a:gd name="T16" fmla="*/ 2147483647 w 672"/>
                <a:gd name="T17" fmla="*/ 2147483647 h 312"/>
                <a:gd name="T18" fmla="*/ 2147483647 w 672"/>
                <a:gd name="T19" fmla="*/ 2147483647 h 312"/>
                <a:gd name="T20" fmla="*/ 2147483647 w 672"/>
                <a:gd name="T21" fmla="*/ 2147483647 h 312"/>
                <a:gd name="T22" fmla="*/ 2147483647 w 672"/>
                <a:gd name="T23" fmla="*/ 2147483647 h 312"/>
                <a:gd name="T24" fmla="*/ 0 w 672"/>
                <a:gd name="T25" fmla="*/ 2147483647 h 312"/>
                <a:gd name="T26" fmla="*/ 2147483647 w 672"/>
                <a:gd name="T27" fmla="*/ 2147483647 h 312"/>
                <a:gd name="T28" fmla="*/ 2147483647 w 672"/>
                <a:gd name="T29" fmla="*/ 2147483647 h 312"/>
                <a:gd name="T30" fmla="*/ 2147483647 w 672"/>
                <a:gd name="T31" fmla="*/ 2147483647 h 312"/>
                <a:gd name="T32" fmla="*/ 2147483647 w 672"/>
                <a:gd name="T33" fmla="*/ 2147483647 h 312"/>
                <a:gd name="T34" fmla="*/ 2147483647 w 672"/>
                <a:gd name="T35" fmla="*/ 2147483647 h 312"/>
                <a:gd name="T36" fmla="*/ 2147483647 w 672"/>
                <a:gd name="T37" fmla="*/ 2147483647 h 312"/>
                <a:gd name="T38" fmla="*/ 2147483647 w 672"/>
                <a:gd name="T39" fmla="*/ 2147483647 h 312"/>
                <a:gd name="T40" fmla="*/ 2147483647 w 672"/>
                <a:gd name="T41" fmla="*/ 2147483647 h 312"/>
                <a:gd name="T42" fmla="*/ 2147483647 w 672"/>
                <a:gd name="T43" fmla="*/ 2147483647 h 312"/>
                <a:gd name="T44" fmla="*/ 2147483647 w 672"/>
                <a:gd name="T45" fmla="*/ 2147483647 h 312"/>
                <a:gd name="T46" fmla="*/ 2147483647 w 672"/>
                <a:gd name="T47" fmla="*/ 2147483647 h 312"/>
                <a:gd name="T48" fmla="*/ 2147483647 w 672"/>
                <a:gd name="T49" fmla="*/ 2147483647 h 312"/>
                <a:gd name="T50" fmla="*/ 2147483647 w 672"/>
                <a:gd name="T51" fmla="*/ 2147483647 h 312"/>
                <a:gd name="T52" fmla="*/ 2147483647 w 672"/>
                <a:gd name="T53" fmla="*/ 2147483647 h 312"/>
                <a:gd name="T54" fmla="*/ 2147483647 w 672"/>
                <a:gd name="T55" fmla="*/ 2147483647 h 312"/>
                <a:gd name="T56" fmla="*/ 2147483647 w 672"/>
                <a:gd name="T57" fmla="*/ 2147483647 h 312"/>
                <a:gd name="T58" fmla="*/ 2147483647 w 672"/>
                <a:gd name="T59" fmla="*/ 2147483647 h 312"/>
                <a:gd name="T60" fmla="*/ 2147483647 w 672"/>
                <a:gd name="T61" fmla="*/ 2147483647 h 312"/>
                <a:gd name="T62" fmla="*/ 2147483647 w 672"/>
                <a:gd name="T63" fmla="*/ 2147483647 h 312"/>
                <a:gd name="T64" fmla="*/ 2147483647 w 672"/>
                <a:gd name="T65" fmla="*/ 2147483647 h 312"/>
                <a:gd name="T66" fmla="*/ 2147483647 w 672"/>
                <a:gd name="T67" fmla="*/ 2147483647 h 312"/>
                <a:gd name="T68" fmla="*/ 2147483647 w 672"/>
                <a:gd name="T69" fmla="*/ 2147483647 h 312"/>
                <a:gd name="T70" fmla="*/ 2147483647 w 672"/>
                <a:gd name="T71" fmla="*/ 2147483647 h 312"/>
                <a:gd name="T72" fmla="*/ 2147483647 w 672"/>
                <a:gd name="T73" fmla="*/ 2147483647 h 312"/>
                <a:gd name="T74" fmla="*/ 2147483647 w 672"/>
                <a:gd name="T75" fmla="*/ 2147483647 h 312"/>
                <a:gd name="T76" fmla="*/ 2147483647 w 672"/>
                <a:gd name="T77" fmla="*/ 0 h 312"/>
                <a:gd name="T78" fmla="*/ 2147483647 w 672"/>
                <a:gd name="T79" fmla="*/ 2147483647 h 312"/>
                <a:gd name="T80" fmla="*/ 2147483647 w 672"/>
                <a:gd name="T81" fmla="*/ 2147483647 h 312"/>
                <a:gd name="T82" fmla="*/ 2147483647 w 672"/>
                <a:gd name="T83" fmla="*/ 2147483647 h 312"/>
                <a:gd name="T84" fmla="*/ 2147483647 w 672"/>
                <a:gd name="T85" fmla="*/ 2147483647 h 312"/>
                <a:gd name="T86" fmla="*/ 2147483647 w 672"/>
                <a:gd name="T87" fmla="*/ 2147483647 h 312"/>
                <a:gd name="T88" fmla="*/ 2147483647 w 672"/>
                <a:gd name="T89" fmla="*/ 2147483647 h 3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72"/>
                <a:gd name="T136" fmla="*/ 0 h 312"/>
                <a:gd name="T137" fmla="*/ 672 w 672"/>
                <a:gd name="T138" fmla="*/ 312 h 3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72" h="312">
                  <a:moveTo>
                    <a:pt x="36" y="132"/>
                  </a:moveTo>
                  <a:lnTo>
                    <a:pt x="66" y="144"/>
                  </a:lnTo>
                  <a:lnTo>
                    <a:pt x="78" y="156"/>
                  </a:lnTo>
                  <a:lnTo>
                    <a:pt x="114" y="156"/>
                  </a:lnTo>
                  <a:lnTo>
                    <a:pt x="114" y="144"/>
                  </a:lnTo>
                  <a:lnTo>
                    <a:pt x="126" y="144"/>
                  </a:lnTo>
                  <a:lnTo>
                    <a:pt x="126" y="132"/>
                  </a:lnTo>
                  <a:lnTo>
                    <a:pt x="144" y="156"/>
                  </a:lnTo>
                  <a:lnTo>
                    <a:pt x="162" y="156"/>
                  </a:lnTo>
                  <a:lnTo>
                    <a:pt x="168" y="174"/>
                  </a:lnTo>
                  <a:lnTo>
                    <a:pt x="192" y="174"/>
                  </a:lnTo>
                  <a:lnTo>
                    <a:pt x="198" y="186"/>
                  </a:lnTo>
                  <a:lnTo>
                    <a:pt x="204" y="186"/>
                  </a:lnTo>
                  <a:lnTo>
                    <a:pt x="216" y="180"/>
                  </a:lnTo>
                  <a:lnTo>
                    <a:pt x="228" y="180"/>
                  </a:lnTo>
                  <a:lnTo>
                    <a:pt x="228" y="192"/>
                  </a:lnTo>
                  <a:lnTo>
                    <a:pt x="216" y="204"/>
                  </a:lnTo>
                  <a:lnTo>
                    <a:pt x="204" y="210"/>
                  </a:lnTo>
                  <a:lnTo>
                    <a:pt x="192" y="210"/>
                  </a:lnTo>
                  <a:lnTo>
                    <a:pt x="192" y="216"/>
                  </a:lnTo>
                  <a:lnTo>
                    <a:pt x="174" y="222"/>
                  </a:lnTo>
                  <a:lnTo>
                    <a:pt x="156" y="240"/>
                  </a:lnTo>
                  <a:lnTo>
                    <a:pt x="150" y="240"/>
                  </a:lnTo>
                  <a:lnTo>
                    <a:pt x="144" y="234"/>
                  </a:lnTo>
                  <a:lnTo>
                    <a:pt x="138" y="234"/>
                  </a:lnTo>
                  <a:lnTo>
                    <a:pt x="132" y="228"/>
                  </a:lnTo>
                  <a:lnTo>
                    <a:pt x="114" y="228"/>
                  </a:lnTo>
                  <a:lnTo>
                    <a:pt x="102" y="234"/>
                  </a:lnTo>
                  <a:lnTo>
                    <a:pt x="96" y="234"/>
                  </a:lnTo>
                  <a:lnTo>
                    <a:pt x="96" y="246"/>
                  </a:lnTo>
                  <a:lnTo>
                    <a:pt x="90" y="252"/>
                  </a:lnTo>
                  <a:lnTo>
                    <a:pt x="84" y="252"/>
                  </a:lnTo>
                  <a:lnTo>
                    <a:pt x="72" y="246"/>
                  </a:lnTo>
                  <a:lnTo>
                    <a:pt x="36" y="234"/>
                  </a:lnTo>
                  <a:lnTo>
                    <a:pt x="24" y="234"/>
                  </a:lnTo>
                  <a:lnTo>
                    <a:pt x="18" y="240"/>
                  </a:lnTo>
                  <a:lnTo>
                    <a:pt x="18" y="252"/>
                  </a:lnTo>
                  <a:lnTo>
                    <a:pt x="12" y="258"/>
                  </a:lnTo>
                  <a:lnTo>
                    <a:pt x="0" y="264"/>
                  </a:lnTo>
                  <a:lnTo>
                    <a:pt x="0" y="276"/>
                  </a:lnTo>
                  <a:lnTo>
                    <a:pt x="6" y="282"/>
                  </a:lnTo>
                  <a:lnTo>
                    <a:pt x="6" y="288"/>
                  </a:lnTo>
                  <a:lnTo>
                    <a:pt x="12" y="294"/>
                  </a:lnTo>
                  <a:lnTo>
                    <a:pt x="24" y="288"/>
                  </a:lnTo>
                  <a:lnTo>
                    <a:pt x="36" y="288"/>
                  </a:lnTo>
                  <a:lnTo>
                    <a:pt x="42" y="282"/>
                  </a:lnTo>
                  <a:lnTo>
                    <a:pt x="60" y="282"/>
                  </a:lnTo>
                  <a:lnTo>
                    <a:pt x="72" y="288"/>
                  </a:lnTo>
                  <a:lnTo>
                    <a:pt x="96" y="288"/>
                  </a:lnTo>
                  <a:lnTo>
                    <a:pt x="108" y="300"/>
                  </a:lnTo>
                  <a:lnTo>
                    <a:pt x="126" y="300"/>
                  </a:lnTo>
                  <a:lnTo>
                    <a:pt x="132" y="294"/>
                  </a:lnTo>
                  <a:lnTo>
                    <a:pt x="144" y="288"/>
                  </a:lnTo>
                  <a:lnTo>
                    <a:pt x="150" y="282"/>
                  </a:lnTo>
                  <a:lnTo>
                    <a:pt x="180" y="312"/>
                  </a:lnTo>
                  <a:lnTo>
                    <a:pt x="192" y="306"/>
                  </a:lnTo>
                  <a:lnTo>
                    <a:pt x="198" y="306"/>
                  </a:lnTo>
                  <a:lnTo>
                    <a:pt x="198" y="312"/>
                  </a:lnTo>
                  <a:lnTo>
                    <a:pt x="210" y="312"/>
                  </a:lnTo>
                  <a:lnTo>
                    <a:pt x="222" y="306"/>
                  </a:lnTo>
                  <a:lnTo>
                    <a:pt x="228" y="300"/>
                  </a:lnTo>
                  <a:lnTo>
                    <a:pt x="270" y="300"/>
                  </a:lnTo>
                  <a:lnTo>
                    <a:pt x="282" y="288"/>
                  </a:lnTo>
                  <a:lnTo>
                    <a:pt x="300" y="294"/>
                  </a:lnTo>
                  <a:lnTo>
                    <a:pt x="318" y="294"/>
                  </a:lnTo>
                  <a:lnTo>
                    <a:pt x="318" y="282"/>
                  </a:lnTo>
                  <a:lnTo>
                    <a:pt x="312" y="270"/>
                  </a:lnTo>
                  <a:lnTo>
                    <a:pt x="300" y="264"/>
                  </a:lnTo>
                  <a:lnTo>
                    <a:pt x="300" y="258"/>
                  </a:lnTo>
                  <a:lnTo>
                    <a:pt x="306" y="252"/>
                  </a:lnTo>
                  <a:lnTo>
                    <a:pt x="318" y="246"/>
                  </a:lnTo>
                  <a:lnTo>
                    <a:pt x="330" y="246"/>
                  </a:lnTo>
                  <a:lnTo>
                    <a:pt x="336" y="240"/>
                  </a:lnTo>
                  <a:lnTo>
                    <a:pt x="348" y="234"/>
                  </a:lnTo>
                  <a:lnTo>
                    <a:pt x="348" y="216"/>
                  </a:lnTo>
                  <a:lnTo>
                    <a:pt x="372" y="216"/>
                  </a:lnTo>
                  <a:lnTo>
                    <a:pt x="384" y="204"/>
                  </a:lnTo>
                  <a:lnTo>
                    <a:pt x="396" y="204"/>
                  </a:lnTo>
                  <a:lnTo>
                    <a:pt x="402" y="210"/>
                  </a:lnTo>
                  <a:lnTo>
                    <a:pt x="408" y="222"/>
                  </a:lnTo>
                  <a:lnTo>
                    <a:pt x="414" y="228"/>
                  </a:lnTo>
                  <a:lnTo>
                    <a:pt x="426" y="222"/>
                  </a:lnTo>
                  <a:lnTo>
                    <a:pt x="456" y="228"/>
                  </a:lnTo>
                  <a:lnTo>
                    <a:pt x="462" y="222"/>
                  </a:lnTo>
                  <a:lnTo>
                    <a:pt x="462" y="198"/>
                  </a:lnTo>
                  <a:lnTo>
                    <a:pt x="468" y="186"/>
                  </a:lnTo>
                  <a:lnTo>
                    <a:pt x="486" y="168"/>
                  </a:lnTo>
                  <a:lnTo>
                    <a:pt x="516" y="168"/>
                  </a:lnTo>
                  <a:lnTo>
                    <a:pt x="534" y="174"/>
                  </a:lnTo>
                  <a:lnTo>
                    <a:pt x="552" y="174"/>
                  </a:lnTo>
                  <a:lnTo>
                    <a:pt x="558" y="168"/>
                  </a:lnTo>
                  <a:lnTo>
                    <a:pt x="564" y="156"/>
                  </a:lnTo>
                  <a:lnTo>
                    <a:pt x="564" y="138"/>
                  </a:lnTo>
                  <a:lnTo>
                    <a:pt x="570" y="132"/>
                  </a:lnTo>
                  <a:lnTo>
                    <a:pt x="582" y="126"/>
                  </a:lnTo>
                  <a:lnTo>
                    <a:pt x="594" y="114"/>
                  </a:lnTo>
                  <a:lnTo>
                    <a:pt x="642" y="96"/>
                  </a:lnTo>
                  <a:lnTo>
                    <a:pt x="666" y="96"/>
                  </a:lnTo>
                  <a:lnTo>
                    <a:pt x="672" y="90"/>
                  </a:lnTo>
                  <a:lnTo>
                    <a:pt x="672" y="78"/>
                  </a:lnTo>
                  <a:lnTo>
                    <a:pt x="660" y="66"/>
                  </a:lnTo>
                  <a:lnTo>
                    <a:pt x="642" y="60"/>
                  </a:lnTo>
                  <a:lnTo>
                    <a:pt x="600" y="60"/>
                  </a:lnTo>
                  <a:lnTo>
                    <a:pt x="576" y="30"/>
                  </a:lnTo>
                  <a:lnTo>
                    <a:pt x="558" y="30"/>
                  </a:lnTo>
                  <a:lnTo>
                    <a:pt x="546" y="18"/>
                  </a:lnTo>
                  <a:lnTo>
                    <a:pt x="498" y="24"/>
                  </a:lnTo>
                  <a:lnTo>
                    <a:pt x="486" y="24"/>
                  </a:lnTo>
                  <a:lnTo>
                    <a:pt x="474" y="18"/>
                  </a:lnTo>
                  <a:lnTo>
                    <a:pt x="354" y="18"/>
                  </a:lnTo>
                  <a:lnTo>
                    <a:pt x="336" y="24"/>
                  </a:lnTo>
                  <a:lnTo>
                    <a:pt x="318" y="24"/>
                  </a:lnTo>
                  <a:lnTo>
                    <a:pt x="306" y="18"/>
                  </a:lnTo>
                  <a:lnTo>
                    <a:pt x="282" y="18"/>
                  </a:lnTo>
                  <a:lnTo>
                    <a:pt x="276" y="6"/>
                  </a:lnTo>
                  <a:lnTo>
                    <a:pt x="264" y="0"/>
                  </a:lnTo>
                  <a:lnTo>
                    <a:pt x="222" y="0"/>
                  </a:lnTo>
                  <a:lnTo>
                    <a:pt x="216" y="6"/>
                  </a:lnTo>
                  <a:lnTo>
                    <a:pt x="216" y="36"/>
                  </a:lnTo>
                  <a:lnTo>
                    <a:pt x="222" y="48"/>
                  </a:lnTo>
                  <a:lnTo>
                    <a:pt x="222" y="60"/>
                  </a:lnTo>
                  <a:lnTo>
                    <a:pt x="204" y="54"/>
                  </a:lnTo>
                  <a:lnTo>
                    <a:pt x="174" y="54"/>
                  </a:lnTo>
                  <a:lnTo>
                    <a:pt x="138" y="36"/>
                  </a:lnTo>
                  <a:lnTo>
                    <a:pt x="120" y="30"/>
                  </a:lnTo>
                  <a:lnTo>
                    <a:pt x="108" y="24"/>
                  </a:lnTo>
                  <a:lnTo>
                    <a:pt x="78" y="24"/>
                  </a:lnTo>
                  <a:lnTo>
                    <a:pt x="60" y="42"/>
                  </a:lnTo>
                  <a:lnTo>
                    <a:pt x="54" y="54"/>
                  </a:lnTo>
                  <a:lnTo>
                    <a:pt x="54" y="72"/>
                  </a:lnTo>
                  <a:lnTo>
                    <a:pt x="72" y="72"/>
                  </a:lnTo>
                  <a:lnTo>
                    <a:pt x="78" y="78"/>
                  </a:lnTo>
                  <a:lnTo>
                    <a:pt x="84" y="78"/>
                  </a:lnTo>
                  <a:lnTo>
                    <a:pt x="84" y="84"/>
                  </a:lnTo>
                  <a:lnTo>
                    <a:pt x="36" y="132"/>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92" name="Kuwait">
              <a:extLst>
                <a:ext uri="{FF2B5EF4-FFF2-40B4-BE49-F238E27FC236}">
                  <a16:creationId xmlns:a16="http://schemas.microsoft.com/office/drawing/2014/main" id="{CFF7C49C-A469-3891-DD8F-383F17D2CBE2}"/>
                </a:ext>
              </a:extLst>
            </p:cNvPr>
            <p:cNvSpPr>
              <a:spLocks/>
            </p:cNvSpPr>
            <p:nvPr/>
          </p:nvSpPr>
          <p:spPr bwMode="gray">
            <a:xfrm>
              <a:off x="5510213" y="3103563"/>
              <a:ext cx="55562" cy="49213"/>
            </a:xfrm>
            <a:custGeom>
              <a:avLst/>
              <a:gdLst>
                <a:gd name="T0" fmla="*/ 2147483647 w 138"/>
                <a:gd name="T1" fmla="*/ 0 h 120"/>
                <a:gd name="T2" fmla="*/ 2147483647 w 138"/>
                <a:gd name="T3" fmla="*/ 0 h 120"/>
                <a:gd name="T4" fmla="*/ 2147483647 w 138"/>
                <a:gd name="T5" fmla="*/ 2147483647 h 120"/>
                <a:gd name="T6" fmla="*/ 2147483647 w 138"/>
                <a:gd name="T7" fmla="*/ 2147483647 h 120"/>
                <a:gd name="T8" fmla="*/ 2147483647 w 138"/>
                <a:gd name="T9" fmla="*/ 2147483647 h 120"/>
                <a:gd name="T10" fmla="*/ 2147483647 w 138"/>
                <a:gd name="T11" fmla="*/ 2147483647 h 120"/>
                <a:gd name="T12" fmla="*/ 0 w 138"/>
                <a:gd name="T13" fmla="*/ 2147483647 h 120"/>
                <a:gd name="T14" fmla="*/ 2147483647 w 138"/>
                <a:gd name="T15" fmla="*/ 2147483647 h 120"/>
                <a:gd name="T16" fmla="*/ 2147483647 w 138"/>
                <a:gd name="T17" fmla="*/ 2147483647 h 120"/>
                <a:gd name="T18" fmla="*/ 2147483647 w 138"/>
                <a:gd name="T19" fmla="*/ 2147483647 h 120"/>
                <a:gd name="T20" fmla="*/ 2147483647 w 138"/>
                <a:gd name="T21" fmla="*/ 2147483647 h 120"/>
                <a:gd name="T22" fmla="*/ 2147483647 w 138"/>
                <a:gd name="T23" fmla="*/ 2147483647 h 120"/>
                <a:gd name="T24" fmla="*/ 2147483647 w 138"/>
                <a:gd name="T25" fmla="*/ 2147483647 h 120"/>
                <a:gd name="T26" fmla="*/ 2147483647 w 138"/>
                <a:gd name="T27" fmla="*/ 2147483647 h 120"/>
                <a:gd name="T28" fmla="*/ 2147483647 w 138"/>
                <a:gd name="T29" fmla="*/ 2147483647 h 120"/>
                <a:gd name="T30" fmla="*/ 2147483647 w 138"/>
                <a:gd name="T31" fmla="*/ 2147483647 h 120"/>
                <a:gd name="T32" fmla="*/ 2147483647 w 138"/>
                <a:gd name="T33" fmla="*/ 2147483647 h 120"/>
                <a:gd name="T34" fmla="*/ 2147483647 w 138"/>
                <a:gd name="T35" fmla="*/ 2147483647 h 120"/>
                <a:gd name="T36" fmla="*/ 2147483647 w 138"/>
                <a:gd name="T37" fmla="*/ 2147483647 h 120"/>
                <a:gd name="T38" fmla="*/ 2147483647 w 138"/>
                <a:gd name="T39" fmla="*/ 2147483647 h 120"/>
                <a:gd name="T40" fmla="*/ 2147483647 w 138"/>
                <a:gd name="T41" fmla="*/ 2147483647 h 120"/>
                <a:gd name="T42" fmla="*/ 2147483647 w 138"/>
                <a:gd name="T43" fmla="*/ 2147483647 h 120"/>
                <a:gd name="T44" fmla="*/ 2147483647 w 138"/>
                <a:gd name="T45" fmla="*/ 2147483647 h 120"/>
                <a:gd name="T46" fmla="*/ 2147483647 w 138"/>
                <a:gd name="T47" fmla="*/ 2147483647 h 120"/>
                <a:gd name="T48" fmla="*/ 2147483647 w 138"/>
                <a:gd name="T49" fmla="*/ 0 h 120"/>
                <a:gd name="T50" fmla="*/ 2147483647 w 138"/>
                <a:gd name="T51" fmla="*/ 0 h 12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8"/>
                <a:gd name="T79" fmla="*/ 0 h 120"/>
                <a:gd name="T80" fmla="*/ 138 w 138"/>
                <a:gd name="T81" fmla="*/ 120 h 12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8" h="120">
                  <a:moveTo>
                    <a:pt x="54" y="0"/>
                  </a:moveTo>
                  <a:lnTo>
                    <a:pt x="36" y="0"/>
                  </a:lnTo>
                  <a:lnTo>
                    <a:pt x="30" y="12"/>
                  </a:lnTo>
                  <a:lnTo>
                    <a:pt x="24" y="18"/>
                  </a:lnTo>
                  <a:lnTo>
                    <a:pt x="24" y="30"/>
                  </a:lnTo>
                  <a:lnTo>
                    <a:pt x="6" y="66"/>
                  </a:lnTo>
                  <a:lnTo>
                    <a:pt x="0" y="72"/>
                  </a:lnTo>
                  <a:lnTo>
                    <a:pt x="42" y="72"/>
                  </a:lnTo>
                  <a:lnTo>
                    <a:pt x="60" y="78"/>
                  </a:lnTo>
                  <a:lnTo>
                    <a:pt x="66" y="78"/>
                  </a:lnTo>
                  <a:lnTo>
                    <a:pt x="66" y="114"/>
                  </a:lnTo>
                  <a:lnTo>
                    <a:pt x="72" y="120"/>
                  </a:lnTo>
                  <a:lnTo>
                    <a:pt x="138" y="120"/>
                  </a:lnTo>
                  <a:lnTo>
                    <a:pt x="126" y="114"/>
                  </a:lnTo>
                  <a:lnTo>
                    <a:pt x="114" y="102"/>
                  </a:lnTo>
                  <a:lnTo>
                    <a:pt x="102" y="78"/>
                  </a:lnTo>
                  <a:lnTo>
                    <a:pt x="102" y="66"/>
                  </a:lnTo>
                  <a:lnTo>
                    <a:pt x="90" y="60"/>
                  </a:lnTo>
                  <a:lnTo>
                    <a:pt x="84" y="36"/>
                  </a:lnTo>
                  <a:lnTo>
                    <a:pt x="120" y="36"/>
                  </a:lnTo>
                  <a:lnTo>
                    <a:pt x="120" y="18"/>
                  </a:lnTo>
                  <a:lnTo>
                    <a:pt x="114" y="12"/>
                  </a:lnTo>
                  <a:lnTo>
                    <a:pt x="90" y="12"/>
                  </a:lnTo>
                  <a:lnTo>
                    <a:pt x="90" y="18"/>
                  </a:lnTo>
                  <a:lnTo>
                    <a:pt x="84" y="0"/>
                  </a:lnTo>
                  <a:lnTo>
                    <a:pt x="54" y="0"/>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93" name="Korea, South">
              <a:extLst>
                <a:ext uri="{FF2B5EF4-FFF2-40B4-BE49-F238E27FC236}">
                  <a16:creationId xmlns:a16="http://schemas.microsoft.com/office/drawing/2014/main" id="{2BE3BE8A-87E9-AF28-BFA1-73F82A3C16AF}"/>
                </a:ext>
              </a:extLst>
            </p:cNvPr>
            <p:cNvSpPr>
              <a:spLocks noEditPoints="1"/>
            </p:cNvSpPr>
            <p:nvPr/>
          </p:nvSpPr>
          <p:spPr bwMode="gray">
            <a:xfrm>
              <a:off x="7612063" y="2828926"/>
              <a:ext cx="109537" cy="171450"/>
            </a:xfrm>
            <a:custGeom>
              <a:avLst/>
              <a:gdLst>
                <a:gd name="T0" fmla="*/ 2147483647 w 276"/>
                <a:gd name="T1" fmla="*/ 2147483647 h 426"/>
                <a:gd name="T2" fmla="*/ 2147483647 w 276"/>
                <a:gd name="T3" fmla="*/ 2147483647 h 426"/>
                <a:gd name="T4" fmla="*/ 2147483647 w 276"/>
                <a:gd name="T5" fmla="*/ 2147483647 h 426"/>
                <a:gd name="T6" fmla="*/ 2147483647 w 276"/>
                <a:gd name="T7" fmla="*/ 2147483647 h 426"/>
                <a:gd name="T8" fmla="*/ 2147483647 w 276"/>
                <a:gd name="T9" fmla="*/ 2147483647 h 426"/>
                <a:gd name="T10" fmla="*/ 2147483647 w 276"/>
                <a:gd name="T11" fmla="*/ 2147483647 h 426"/>
                <a:gd name="T12" fmla="*/ 2147483647 w 276"/>
                <a:gd name="T13" fmla="*/ 2147483647 h 426"/>
                <a:gd name="T14" fmla="*/ 2147483647 w 276"/>
                <a:gd name="T15" fmla="*/ 2147483647 h 426"/>
                <a:gd name="T16" fmla="*/ 2147483647 w 276"/>
                <a:gd name="T17" fmla="*/ 2147483647 h 426"/>
                <a:gd name="T18" fmla="*/ 2147483647 w 276"/>
                <a:gd name="T19" fmla="*/ 2147483647 h 426"/>
                <a:gd name="T20" fmla="*/ 2147483647 w 276"/>
                <a:gd name="T21" fmla="*/ 2147483647 h 426"/>
                <a:gd name="T22" fmla="*/ 2147483647 w 276"/>
                <a:gd name="T23" fmla="*/ 2147483647 h 426"/>
                <a:gd name="T24" fmla="*/ 2147483647 w 276"/>
                <a:gd name="T25" fmla="*/ 0 h 426"/>
                <a:gd name="T26" fmla="*/ 2147483647 w 276"/>
                <a:gd name="T27" fmla="*/ 2147483647 h 426"/>
                <a:gd name="T28" fmla="*/ 2147483647 w 276"/>
                <a:gd name="T29" fmla="*/ 2147483647 h 426"/>
                <a:gd name="T30" fmla="*/ 2147483647 w 276"/>
                <a:gd name="T31" fmla="*/ 2147483647 h 426"/>
                <a:gd name="T32" fmla="*/ 2147483647 w 276"/>
                <a:gd name="T33" fmla="*/ 2147483647 h 426"/>
                <a:gd name="T34" fmla="*/ 0 w 276"/>
                <a:gd name="T35" fmla="*/ 2147483647 h 426"/>
                <a:gd name="T36" fmla="*/ 2147483647 w 276"/>
                <a:gd name="T37" fmla="*/ 2147483647 h 426"/>
                <a:gd name="T38" fmla="*/ 2147483647 w 276"/>
                <a:gd name="T39" fmla="*/ 2147483647 h 426"/>
                <a:gd name="T40" fmla="*/ 2147483647 w 276"/>
                <a:gd name="T41" fmla="*/ 2147483647 h 426"/>
                <a:gd name="T42" fmla="*/ 2147483647 w 276"/>
                <a:gd name="T43" fmla="*/ 2147483647 h 426"/>
                <a:gd name="T44" fmla="*/ 2147483647 w 276"/>
                <a:gd name="T45" fmla="*/ 2147483647 h 426"/>
                <a:gd name="T46" fmla="*/ 2147483647 w 276"/>
                <a:gd name="T47" fmla="*/ 2147483647 h 426"/>
                <a:gd name="T48" fmla="*/ 2147483647 w 276"/>
                <a:gd name="T49" fmla="*/ 2147483647 h 426"/>
                <a:gd name="T50" fmla="*/ 2147483647 w 276"/>
                <a:gd name="T51" fmla="*/ 2147483647 h 426"/>
                <a:gd name="T52" fmla="*/ 2147483647 w 276"/>
                <a:gd name="T53" fmla="*/ 2147483647 h 426"/>
                <a:gd name="T54" fmla="*/ 2147483647 w 276"/>
                <a:gd name="T55" fmla="*/ 2147483647 h 426"/>
                <a:gd name="T56" fmla="*/ 2147483647 w 276"/>
                <a:gd name="T57" fmla="*/ 2147483647 h 426"/>
                <a:gd name="T58" fmla="*/ 2147483647 w 276"/>
                <a:gd name="T59" fmla="*/ 2147483647 h 426"/>
                <a:gd name="T60" fmla="*/ 2147483647 w 276"/>
                <a:gd name="T61" fmla="*/ 2147483647 h 426"/>
                <a:gd name="T62" fmla="*/ 2147483647 w 276"/>
                <a:gd name="T63" fmla="*/ 2147483647 h 426"/>
                <a:gd name="T64" fmla="*/ 2147483647 w 276"/>
                <a:gd name="T65" fmla="*/ 2147483647 h 426"/>
                <a:gd name="T66" fmla="*/ 2147483647 w 276"/>
                <a:gd name="T67" fmla="*/ 2147483647 h 426"/>
                <a:gd name="T68" fmla="*/ 2147483647 w 276"/>
                <a:gd name="T69" fmla="*/ 2147483647 h 426"/>
                <a:gd name="T70" fmla="*/ 2147483647 w 276"/>
                <a:gd name="T71" fmla="*/ 2147483647 h 426"/>
                <a:gd name="T72" fmla="*/ 2147483647 w 276"/>
                <a:gd name="T73" fmla="*/ 2147483647 h 426"/>
                <a:gd name="T74" fmla="*/ 2147483647 w 276"/>
                <a:gd name="T75" fmla="*/ 2147483647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76"/>
                <a:gd name="T115" fmla="*/ 0 h 426"/>
                <a:gd name="T116" fmla="*/ 276 w 276"/>
                <a:gd name="T117" fmla="*/ 426 h 4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76" h="426">
                  <a:moveTo>
                    <a:pt x="150" y="402"/>
                  </a:moveTo>
                  <a:lnTo>
                    <a:pt x="132" y="408"/>
                  </a:lnTo>
                  <a:lnTo>
                    <a:pt x="126" y="414"/>
                  </a:lnTo>
                  <a:lnTo>
                    <a:pt x="138" y="426"/>
                  </a:lnTo>
                  <a:lnTo>
                    <a:pt x="162" y="426"/>
                  </a:lnTo>
                  <a:lnTo>
                    <a:pt x="174" y="414"/>
                  </a:lnTo>
                  <a:lnTo>
                    <a:pt x="174" y="408"/>
                  </a:lnTo>
                  <a:lnTo>
                    <a:pt x="168" y="402"/>
                  </a:lnTo>
                  <a:lnTo>
                    <a:pt x="150" y="402"/>
                  </a:lnTo>
                  <a:close/>
                  <a:moveTo>
                    <a:pt x="276" y="246"/>
                  </a:moveTo>
                  <a:lnTo>
                    <a:pt x="270" y="228"/>
                  </a:lnTo>
                  <a:lnTo>
                    <a:pt x="264" y="216"/>
                  </a:lnTo>
                  <a:lnTo>
                    <a:pt x="246" y="198"/>
                  </a:lnTo>
                  <a:lnTo>
                    <a:pt x="252" y="186"/>
                  </a:lnTo>
                  <a:lnTo>
                    <a:pt x="252" y="180"/>
                  </a:lnTo>
                  <a:lnTo>
                    <a:pt x="246" y="162"/>
                  </a:lnTo>
                  <a:lnTo>
                    <a:pt x="240" y="150"/>
                  </a:lnTo>
                  <a:lnTo>
                    <a:pt x="210" y="120"/>
                  </a:lnTo>
                  <a:lnTo>
                    <a:pt x="198" y="102"/>
                  </a:lnTo>
                  <a:lnTo>
                    <a:pt x="168" y="72"/>
                  </a:lnTo>
                  <a:lnTo>
                    <a:pt x="144" y="66"/>
                  </a:lnTo>
                  <a:lnTo>
                    <a:pt x="144" y="60"/>
                  </a:lnTo>
                  <a:lnTo>
                    <a:pt x="138" y="54"/>
                  </a:lnTo>
                  <a:lnTo>
                    <a:pt x="132" y="42"/>
                  </a:lnTo>
                  <a:lnTo>
                    <a:pt x="102" y="12"/>
                  </a:lnTo>
                  <a:lnTo>
                    <a:pt x="96" y="0"/>
                  </a:lnTo>
                  <a:lnTo>
                    <a:pt x="78" y="12"/>
                  </a:lnTo>
                  <a:lnTo>
                    <a:pt x="48" y="12"/>
                  </a:lnTo>
                  <a:lnTo>
                    <a:pt x="24" y="24"/>
                  </a:lnTo>
                  <a:lnTo>
                    <a:pt x="18" y="30"/>
                  </a:lnTo>
                  <a:lnTo>
                    <a:pt x="12" y="30"/>
                  </a:lnTo>
                  <a:lnTo>
                    <a:pt x="12" y="36"/>
                  </a:lnTo>
                  <a:lnTo>
                    <a:pt x="18" y="42"/>
                  </a:lnTo>
                  <a:lnTo>
                    <a:pt x="18" y="48"/>
                  </a:lnTo>
                  <a:lnTo>
                    <a:pt x="12" y="54"/>
                  </a:lnTo>
                  <a:lnTo>
                    <a:pt x="0" y="60"/>
                  </a:lnTo>
                  <a:lnTo>
                    <a:pt x="0" y="66"/>
                  </a:lnTo>
                  <a:lnTo>
                    <a:pt x="6" y="72"/>
                  </a:lnTo>
                  <a:lnTo>
                    <a:pt x="12" y="84"/>
                  </a:lnTo>
                  <a:lnTo>
                    <a:pt x="24" y="90"/>
                  </a:lnTo>
                  <a:lnTo>
                    <a:pt x="30" y="90"/>
                  </a:lnTo>
                  <a:lnTo>
                    <a:pt x="42" y="96"/>
                  </a:lnTo>
                  <a:lnTo>
                    <a:pt x="60" y="132"/>
                  </a:lnTo>
                  <a:lnTo>
                    <a:pt x="54" y="132"/>
                  </a:lnTo>
                  <a:lnTo>
                    <a:pt x="48" y="126"/>
                  </a:lnTo>
                  <a:lnTo>
                    <a:pt x="36" y="126"/>
                  </a:lnTo>
                  <a:lnTo>
                    <a:pt x="24" y="120"/>
                  </a:lnTo>
                  <a:lnTo>
                    <a:pt x="6" y="120"/>
                  </a:lnTo>
                  <a:lnTo>
                    <a:pt x="6" y="126"/>
                  </a:lnTo>
                  <a:lnTo>
                    <a:pt x="18" y="132"/>
                  </a:lnTo>
                  <a:lnTo>
                    <a:pt x="30" y="144"/>
                  </a:lnTo>
                  <a:lnTo>
                    <a:pt x="42" y="150"/>
                  </a:lnTo>
                  <a:lnTo>
                    <a:pt x="54" y="192"/>
                  </a:lnTo>
                  <a:lnTo>
                    <a:pt x="90" y="198"/>
                  </a:lnTo>
                  <a:lnTo>
                    <a:pt x="90" y="228"/>
                  </a:lnTo>
                  <a:lnTo>
                    <a:pt x="78" y="240"/>
                  </a:lnTo>
                  <a:lnTo>
                    <a:pt x="78" y="270"/>
                  </a:lnTo>
                  <a:lnTo>
                    <a:pt x="84" y="282"/>
                  </a:lnTo>
                  <a:lnTo>
                    <a:pt x="102" y="300"/>
                  </a:lnTo>
                  <a:lnTo>
                    <a:pt x="108" y="300"/>
                  </a:lnTo>
                  <a:lnTo>
                    <a:pt x="108" y="306"/>
                  </a:lnTo>
                  <a:lnTo>
                    <a:pt x="102" y="312"/>
                  </a:lnTo>
                  <a:lnTo>
                    <a:pt x="102" y="324"/>
                  </a:lnTo>
                  <a:lnTo>
                    <a:pt x="108" y="330"/>
                  </a:lnTo>
                  <a:lnTo>
                    <a:pt x="132" y="330"/>
                  </a:lnTo>
                  <a:lnTo>
                    <a:pt x="144" y="324"/>
                  </a:lnTo>
                  <a:lnTo>
                    <a:pt x="144" y="318"/>
                  </a:lnTo>
                  <a:lnTo>
                    <a:pt x="150" y="312"/>
                  </a:lnTo>
                  <a:lnTo>
                    <a:pt x="150" y="306"/>
                  </a:lnTo>
                  <a:lnTo>
                    <a:pt x="198" y="282"/>
                  </a:lnTo>
                  <a:lnTo>
                    <a:pt x="222" y="288"/>
                  </a:lnTo>
                  <a:lnTo>
                    <a:pt x="234" y="270"/>
                  </a:lnTo>
                  <a:lnTo>
                    <a:pt x="258" y="270"/>
                  </a:lnTo>
                  <a:lnTo>
                    <a:pt x="270" y="264"/>
                  </a:lnTo>
                  <a:lnTo>
                    <a:pt x="276" y="264"/>
                  </a:lnTo>
                  <a:lnTo>
                    <a:pt x="276" y="24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94" name="Korea, North">
              <a:extLst>
                <a:ext uri="{FF2B5EF4-FFF2-40B4-BE49-F238E27FC236}">
                  <a16:creationId xmlns:a16="http://schemas.microsoft.com/office/drawing/2014/main" id="{A16BAEDF-657C-F916-D880-90FD342A51C1}"/>
                </a:ext>
              </a:extLst>
            </p:cNvPr>
            <p:cNvSpPr>
              <a:spLocks/>
            </p:cNvSpPr>
            <p:nvPr/>
          </p:nvSpPr>
          <p:spPr bwMode="gray">
            <a:xfrm>
              <a:off x="7519988" y="2687638"/>
              <a:ext cx="131762" cy="168275"/>
            </a:xfrm>
            <a:custGeom>
              <a:avLst/>
              <a:gdLst>
                <a:gd name="T0" fmla="*/ 2147483647 w 330"/>
                <a:gd name="T1" fmla="*/ 0 h 420"/>
                <a:gd name="T2" fmla="*/ 2147483647 w 330"/>
                <a:gd name="T3" fmla="*/ 2147483647 h 420"/>
                <a:gd name="T4" fmla="*/ 2147483647 w 330"/>
                <a:gd name="T5" fmla="*/ 2147483647 h 420"/>
                <a:gd name="T6" fmla="*/ 2147483647 w 330"/>
                <a:gd name="T7" fmla="*/ 2147483647 h 420"/>
                <a:gd name="T8" fmla="*/ 2147483647 w 330"/>
                <a:gd name="T9" fmla="*/ 2147483647 h 420"/>
                <a:gd name="T10" fmla="*/ 2147483647 w 330"/>
                <a:gd name="T11" fmla="*/ 2147483647 h 420"/>
                <a:gd name="T12" fmla="*/ 2147483647 w 330"/>
                <a:gd name="T13" fmla="*/ 2147483647 h 420"/>
                <a:gd name="T14" fmla="*/ 2147483647 w 330"/>
                <a:gd name="T15" fmla="*/ 2147483647 h 420"/>
                <a:gd name="T16" fmla="*/ 2147483647 w 330"/>
                <a:gd name="T17" fmla="*/ 2147483647 h 420"/>
                <a:gd name="T18" fmla="*/ 2147483647 w 330"/>
                <a:gd name="T19" fmla="*/ 2147483647 h 420"/>
                <a:gd name="T20" fmla="*/ 2147483647 w 330"/>
                <a:gd name="T21" fmla="*/ 2147483647 h 420"/>
                <a:gd name="T22" fmla="*/ 2147483647 w 330"/>
                <a:gd name="T23" fmla="*/ 2147483647 h 420"/>
                <a:gd name="T24" fmla="*/ 2147483647 w 330"/>
                <a:gd name="T25" fmla="*/ 2147483647 h 420"/>
                <a:gd name="T26" fmla="*/ 2147483647 w 330"/>
                <a:gd name="T27" fmla="*/ 2147483647 h 420"/>
                <a:gd name="T28" fmla="*/ 2147483647 w 330"/>
                <a:gd name="T29" fmla="*/ 2147483647 h 420"/>
                <a:gd name="T30" fmla="*/ 2147483647 w 330"/>
                <a:gd name="T31" fmla="*/ 2147483647 h 420"/>
                <a:gd name="T32" fmla="*/ 2147483647 w 330"/>
                <a:gd name="T33" fmla="*/ 2147483647 h 420"/>
                <a:gd name="T34" fmla="*/ 2147483647 w 330"/>
                <a:gd name="T35" fmla="*/ 2147483647 h 420"/>
                <a:gd name="T36" fmla="*/ 2147483647 w 330"/>
                <a:gd name="T37" fmla="*/ 2147483647 h 420"/>
                <a:gd name="T38" fmla="*/ 2147483647 w 330"/>
                <a:gd name="T39" fmla="*/ 2147483647 h 420"/>
                <a:gd name="T40" fmla="*/ 2147483647 w 330"/>
                <a:gd name="T41" fmla="*/ 2147483647 h 420"/>
                <a:gd name="T42" fmla="*/ 2147483647 w 330"/>
                <a:gd name="T43" fmla="*/ 2147483647 h 420"/>
                <a:gd name="T44" fmla="*/ 2147483647 w 330"/>
                <a:gd name="T45" fmla="*/ 2147483647 h 420"/>
                <a:gd name="T46" fmla="*/ 2147483647 w 330"/>
                <a:gd name="T47" fmla="*/ 2147483647 h 420"/>
                <a:gd name="T48" fmla="*/ 2147483647 w 330"/>
                <a:gd name="T49" fmla="*/ 2147483647 h 420"/>
                <a:gd name="T50" fmla="*/ 2147483647 w 330"/>
                <a:gd name="T51" fmla="*/ 2147483647 h 420"/>
                <a:gd name="T52" fmla="*/ 2147483647 w 330"/>
                <a:gd name="T53" fmla="*/ 2147483647 h 420"/>
                <a:gd name="T54" fmla="*/ 2147483647 w 330"/>
                <a:gd name="T55" fmla="*/ 2147483647 h 420"/>
                <a:gd name="T56" fmla="*/ 2147483647 w 330"/>
                <a:gd name="T57" fmla="*/ 2147483647 h 420"/>
                <a:gd name="T58" fmla="*/ 2147483647 w 330"/>
                <a:gd name="T59" fmla="*/ 2147483647 h 420"/>
                <a:gd name="T60" fmla="*/ 2147483647 w 330"/>
                <a:gd name="T61" fmla="*/ 2147483647 h 420"/>
                <a:gd name="T62" fmla="*/ 2147483647 w 330"/>
                <a:gd name="T63" fmla="*/ 2147483647 h 420"/>
                <a:gd name="T64" fmla="*/ 2147483647 w 330"/>
                <a:gd name="T65" fmla="*/ 2147483647 h 420"/>
                <a:gd name="T66" fmla="*/ 2147483647 w 330"/>
                <a:gd name="T67" fmla="*/ 2147483647 h 420"/>
                <a:gd name="T68" fmla="*/ 2147483647 w 330"/>
                <a:gd name="T69" fmla="*/ 2147483647 h 420"/>
                <a:gd name="T70" fmla="*/ 2147483647 w 330"/>
                <a:gd name="T71" fmla="*/ 2147483647 h 420"/>
                <a:gd name="T72" fmla="*/ 2147483647 w 330"/>
                <a:gd name="T73" fmla="*/ 2147483647 h 420"/>
                <a:gd name="T74" fmla="*/ 2147483647 w 330"/>
                <a:gd name="T75" fmla="*/ 2147483647 h 420"/>
                <a:gd name="T76" fmla="*/ 2147483647 w 330"/>
                <a:gd name="T77" fmla="*/ 2147483647 h 420"/>
                <a:gd name="T78" fmla="*/ 2147483647 w 330"/>
                <a:gd name="T79" fmla="*/ 2147483647 h 420"/>
                <a:gd name="T80" fmla="*/ 2147483647 w 330"/>
                <a:gd name="T81" fmla="*/ 2147483647 h 420"/>
                <a:gd name="T82" fmla="*/ 2147483647 w 330"/>
                <a:gd name="T83" fmla="*/ 2147483647 h 420"/>
                <a:gd name="T84" fmla="*/ 2147483647 w 330"/>
                <a:gd name="T85" fmla="*/ 2147483647 h 420"/>
                <a:gd name="T86" fmla="*/ 2147483647 w 330"/>
                <a:gd name="T87" fmla="*/ 2147483647 h 420"/>
                <a:gd name="T88" fmla="*/ 2147483647 w 330"/>
                <a:gd name="T89" fmla="*/ 2147483647 h 420"/>
                <a:gd name="T90" fmla="*/ 2147483647 w 330"/>
                <a:gd name="T91" fmla="*/ 2147483647 h 420"/>
                <a:gd name="T92" fmla="*/ 2147483647 w 330"/>
                <a:gd name="T93" fmla="*/ 2147483647 h 420"/>
                <a:gd name="T94" fmla="*/ 2147483647 w 330"/>
                <a:gd name="T95" fmla="*/ 2147483647 h 420"/>
                <a:gd name="T96" fmla="*/ 2147483647 w 330"/>
                <a:gd name="T97" fmla="*/ 2147483647 h 420"/>
                <a:gd name="T98" fmla="*/ 2147483647 w 330"/>
                <a:gd name="T99" fmla="*/ 2147483647 h 420"/>
                <a:gd name="T100" fmla="*/ 2147483647 w 330"/>
                <a:gd name="T101" fmla="*/ 2147483647 h 420"/>
                <a:gd name="T102" fmla="*/ 2147483647 w 330"/>
                <a:gd name="T103" fmla="*/ 0 h 4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0"/>
                <a:gd name="T157" fmla="*/ 0 h 420"/>
                <a:gd name="T158" fmla="*/ 330 w 330"/>
                <a:gd name="T159" fmla="*/ 420 h 4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0" h="420">
                  <a:moveTo>
                    <a:pt x="270" y="0"/>
                  </a:moveTo>
                  <a:lnTo>
                    <a:pt x="240" y="0"/>
                  </a:lnTo>
                  <a:lnTo>
                    <a:pt x="240" y="6"/>
                  </a:lnTo>
                  <a:lnTo>
                    <a:pt x="246" y="12"/>
                  </a:lnTo>
                  <a:lnTo>
                    <a:pt x="252" y="24"/>
                  </a:lnTo>
                  <a:lnTo>
                    <a:pt x="252" y="42"/>
                  </a:lnTo>
                  <a:lnTo>
                    <a:pt x="228" y="42"/>
                  </a:lnTo>
                  <a:lnTo>
                    <a:pt x="234" y="54"/>
                  </a:lnTo>
                  <a:lnTo>
                    <a:pt x="234" y="60"/>
                  </a:lnTo>
                  <a:lnTo>
                    <a:pt x="228" y="72"/>
                  </a:lnTo>
                  <a:lnTo>
                    <a:pt x="216" y="78"/>
                  </a:lnTo>
                  <a:lnTo>
                    <a:pt x="204" y="72"/>
                  </a:lnTo>
                  <a:lnTo>
                    <a:pt x="180" y="72"/>
                  </a:lnTo>
                  <a:lnTo>
                    <a:pt x="174" y="66"/>
                  </a:lnTo>
                  <a:lnTo>
                    <a:pt x="168" y="72"/>
                  </a:lnTo>
                  <a:lnTo>
                    <a:pt x="168" y="84"/>
                  </a:lnTo>
                  <a:lnTo>
                    <a:pt x="192" y="108"/>
                  </a:lnTo>
                  <a:lnTo>
                    <a:pt x="198" y="108"/>
                  </a:lnTo>
                  <a:lnTo>
                    <a:pt x="198" y="120"/>
                  </a:lnTo>
                  <a:lnTo>
                    <a:pt x="150" y="120"/>
                  </a:lnTo>
                  <a:lnTo>
                    <a:pt x="138" y="114"/>
                  </a:lnTo>
                  <a:lnTo>
                    <a:pt x="126" y="114"/>
                  </a:lnTo>
                  <a:lnTo>
                    <a:pt x="114" y="102"/>
                  </a:lnTo>
                  <a:lnTo>
                    <a:pt x="102" y="96"/>
                  </a:lnTo>
                  <a:lnTo>
                    <a:pt x="90" y="96"/>
                  </a:lnTo>
                  <a:lnTo>
                    <a:pt x="90" y="102"/>
                  </a:lnTo>
                  <a:lnTo>
                    <a:pt x="84" y="108"/>
                  </a:lnTo>
                  <a:lnTo>
                    <a:pt x="84" y="138"/>
                  </a:lnTo>
                  <a:lnTo>
                    <a:pt x="66" y="174"/>
                  </a:lnTo>
                  <a:lnTo>
                    <a:pt x="54" y="186"/>
                  </a:lnTo>
                  <a:lnTo>
                    <a:pt x="18" y="204"/>
                  </a:lnTo>
                  <a:lnTo>
                    <a:pt x="12" y="216"/>
                  </a:lnTo>
                  <a:lnTo>
                    <a:pt x="6" y="222"/>
                  </a:lnTo>
                  <a:lnTo>
                    <a:pt x="6" y="234"/>
                  </a:lnTo>
                  <a:lnTo>
                    <a:pt x="0" y="246"/>
                  </a:lnTo>
                  <a:lnTo>
                    <a:pt x="12" y="228"/>
                  </a:lnTo>
                  <a:lnTo>
                    <a:pt x="18" y="246"/>
                  </a:lnTo>
                  <a:lnTo>
                    <a:pt x="36" y="270"/>
                  </a:lnTo>
                  <a:lnTo>
                    <a:pt x="48" y="252"/>
                  </a:lnTo>
                  <a:lnTo>
                    <a:pt x="54" y="258"/>
                  </a:lnTo>
                  <a:lnTo>
                    <a:pt x="60" y="270"/>
                  </a:lnTo>
                  <a:lnTo>
                    <a:pt x="96" y="270"/>
                  </a:lnTo>
                  <a:lnTo>
                    <a:pt x="96" y="282"/>
                  </a:lnTo>
                  <a:lnTo>
                    <a:pt x="102" y="294"/>
                  </a:lnTo>
                  <a:lnTo>
                    <a:pt x="102" y="336"/>
                  </a:lnTo>
                  <a:lnTo>
                    <a:pt x="138" y="336"/>
                  </a:lnTo>
                  <a:lnTo>
                    <a:pt x="144" y="348"/>
                  </a:lnTo>
                  <a:lnTo>
                    <a:pt x="132" y="342"/>
                  </a:lnTo>
                  <a:lnTo>
                    <a:pt x="108" y="342"/>
                  </a:lnTo>
                  <a:lnTo>
                    <a:pt x="102" y="348"/>
                  </a:lnTo>
                  <a:lnTo>
                    <a:pt x="102" y="360"/>
                  </a:lnTo>
                  <a:lnTo>
                    <a:pt x="108" y="378"/>
                  </a:lnTo>
                  <a:lnTo>
                    <a:pt x="114" y="384"/>
                  </a:lnTo>
                  <a:lnTo>
                    <a:pt x="126" y="408"/>
                  </a:lnTo>
                  <a:lnTo>
                    <a:pt x="156" y="396"/>
                  </a:lnTo>
                  <a:lnTo>
                    <a:pt x="162" y="402"/>
                  </a:lnTo>
                  <a:lnTo>
                    <a:pt x="174" y="408"/>
                  </a:lnTo>
                  <a:lnTo>
                    <a:pt x="180" y="414"/>
                  </a:lnTo>
                  <a:lnTo>
                    <a:pt x="192" y="420"/>
                  </a:lnTo>
                  <a:lnTo>
                    <a:pt x="198" y="420"/>
                  </a:lnTo>
                  <a:lnTo>
                    <a:pt x="216" y="414"/>
                  </a:lnTo>
                  <a:lnTo>
                    <a:pt x="228" y="414"/>
                  </a:lnTo>
                  <a:lnTo>
                    <a:pt x="240" y="408"/>
                  </a:lnTo>
                  <a:lnTo>
                    <a:pt x="246" y="402"/>
                  </a:lnTo>
                  <a:lnTo>
                    <a:pt x="246" y="396"/>
                  </a:lnTo>
                  <a:lnTo>
                    <a:pt x="240" y="390"/>
                  </a:lnTo>
                  <a:lnTo>
                    <a:pt x="240" y="384"/>
                  </a:lnTo>
                  <a:lnTo>
                    <a:pt x="246" y="384"/>
                  </a:lnTo>
                  <a:lnTo>
                    <a:pt x="252" y="378"/>
                  </a:lnTo>
                  <a:lnTo>
                    <a:pt x="276" y="366"/>
                  </a:lnTo>
                  <a:lnTo>
                    <a:pt x="306" y="366"/>
                  </a:lnTo>
                  <a:lnTo>
                    <a:pt x="324" y="354"/>
                  </a:lnTo>
                  <a:lnTo>
                    <a:pt x="312" y="342"/>
                  </a:lnTo>
                  <a:lnTo>
                    <a:pt x="312" y="336"/>
                  </a:lnTo>
                  <a:lnTo>
                    <a:pt x="264" y="312"/>
                  </a:lnTo>
                  <a:lnTo>
                    <a:pt x="240" y="312"/>
                  </a:lnTo>
                  <a:lnTo>
                    <a:pt x="240" y="300"/>
                  </a:lnTo>
                  <a:lnTo>
                    <a:pt x="246" y="288"/>
                  </a:lnTo>
                  <a:lnTo>
                    <a:pt x="252" y="282"/>
                  </a:lnTo>
                  <a:lnTo>
                    <a:pt x="246" y="276"/>
                  </a:lnTo>
                  <a:lnTo>
                    <a:pt x="234" y="270"/>
                  </a:lnTo>
                  <a:lnTo>
                    <a:pt x="228" y="264"/>
                  </a:lnTo>
                  <a:lnTo>
                    <a:pt x="228" y="252"/>
                  </a:lnTo>
                  <a:lnTo>
                    <a:pt x="240" y="246"/>
                  </a:lnTo>
                  <a:lnTo>
                    <a:pt x="246" y="240"/>
                  </a:lnTo>
                  <a:lnTo>
                    <a:pt x="258" y="234"/>
                  </a:lnTo>
                  <a:lnTo>
                    <a:pt x="270" y="234"/>
                  </a:lnTo>
                  <a:lnTo>
                    <a:pt x="276" y="228"/>
                  </a:lnTo>
                  <a:lnTo>
                    <a:pt x="288" y="204"/>
                  </a:lnTo>
                  <a:lnTo>
                    <a:pt x="288" y="192"/>
                  </a:lnTo>
                  <a:lnTo>
                    <a:pt x="294" y="186"/>
                  </a:lnTo>
                  <a:lnTo>
                    <a:pt x="300" y="174"/>
                  </a:lnTo>
                  <a:lnTo>
                    <a:pt x="324" y="162"/>
                  </a:lnTo>
                  <a:lnTo>
                    <a:pt x="312" y="132"/>
                  </a:lnTo>
                  <a:lnTo>
                    <a:pt x="306" y="126"/>
                  </a:lnTo>
                  <a:lnTo>
                    <a:pt x="294" y="102"/>
                  </a:lnTo>
                  <a:lnTo>
                    <a:pt x="294" y="90"/>
                  </a:lnTo>
                  <a:lnTo>
                    <a:pt x="306" y="66"/>
                  </a:lnTo>
                  <a:lnTo>
                    <a:pt x="318" y="60"/>
                  </a:lnTo>
                  <a:lnTo>
                    <a:pt x="324" y="54"/>
                  </a:lnTo>
                  <a:lnTo>
                    <a:pt x="330" y="54"/>
                  </a:lnTo>
                  <a:lnTo>
                    <a:pt x="312" y="36"/>
                  </a:lnTo>
                  <a:lnTo>
                    <a:pt x="288" y="24"/>
                  </a:lnTo>
                  <a:lnTo>
                    <a:pt x="270" y="0"/>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95" name="Kenya">
              <a:extLst>
                <a:ext uri="{FF2B5EF4-FFF2-40B4-BE49-F238E27FC236}">
                  <a16:creationId xmlns:a16="http://schemas.microsoft.com/office/drawing/2014/main" id="{46E78BC5-12B3-2480-506D-B170D7D4F991}"/>
                </a:ext>
              </a:extLst>
            </p:cNvPr>
            <p:cNvSpPr>
              <a:spLocks/>
            </p:cNvSpPr>
            <p:nvPr/>
          </p:nvSpPr>
          <p:spPr bwMode="gray">
            <a:xfrm>
              <a:off x="5189538" y="3925888"/>
              <a:ext cx="225425" cy="306388"/>
            </a:xfrm>
            <a:custGeom>
              <a:avLst/>
              <a:gdLst>
                <a:gd name="T0" fmla="*/ 2147483647 w 564"/>
                <a:gd name="T1" fmla="*/ 2147483647 h 762"/>
                <a:gd name="T2" fmla="*/ 2147483647 w 564"/>
                <a:gd name="T3" fmla="*/ 2147483647 h 762"/>
                <a:gd name="T4" fmla="*/ 2147483647 w 564"/>
                <a:gd name="T5" fmla="*/ 2147483647 h 762"/>
                <a:gd name="T6" fmla="*/ 2147483647 w 564"/>
                <a:gd name="T7" fmla="*/ 2147483647 h 762"/>
                <a:gd name="T8" fmla="*/ 2147483647 w 564"/>
                <a:gd name="T9" fmla="*/ 2147483647 h 762"/>
                <a:gd name="T10" fmla="*/ 2147483647 w 564"/>
                <a:gd name="T11" fmla="*/ 2147483647 h 762"/>
                <a:gd name="T12" fmla="*/ 2147483647 w 564"/>
                <a:gd name="T13" fmla="*/ 2147483647 h 762"/>
                <a:gd name="T14" fmla="*/ 2147483647 w 564"/>
                <a:gd name="T15" fmla="*/ 2147483647 h 762"/>
                <a:gd name="T16" fmla="*/ 2147483647 w 564"/>
                <a:gd name="T17" fmla="*/ 2147483647 h 762"/>
                <a:gd name="T18" fmla="*/ 2147483647 w 564"/>
                <a:gd name="T19" fmla="*/ 2147483647 h 762"/>
                <a:gd name="T20" fmla="*/ 2147483647 w 564"/>
                <a:gd name="T21" fmla="*/ 2147483647 h 762"/>
                <a:gd name="T22" fmla="*/ 2147483647 w 564"/>
                <a:gd name="T23" fmla="*/ 2147483647 h 762"/>
                <a:gd name="T24" fmla="*/ 2147483647 w 564"/>
                <a:gd name="T25" fmla="*/ 0 h 762"/>
                <a:gd name="T26" fmla="*/ 2147483647 w 564"/>
                <a:gd name="T27" fmla="*/ 2147483647 h 762"/>
                <a:gd name="T28" fmla="*/ 2147483647 w 564"/>
                <a:gd name="T29" fmla="*/ 2147483647 h 762"/>
                <a:gd name="T30" fmla="*/ 2147483647 w 564"/>
                <a:gd name="T31" fmla="*/ 2147483647 h 762"/>
                <a:gd name="T32" fmla="*/ 2147483647 w 564"/>
                <a:gd name="T33" fmla="*/ 2147483647 h 762"/>
                <a:gd name="T34" fmla="*/ 2147483647 w 564"/>
                <a:gd name="T35" fmla="*/ 2147483647 h 762"/>
                <a:gd name="T36" fmla="*/ 2147483647 w 564"/>
                <a:gd name="T37" fmla="*/ 2147483647 h 762"/>
                <a:gd name="T38" fmla="*/ 2147483647 w 564"/>
                <a:gd name="T39" fmla="*/ 2147483647 h 762"/>
                <a:gd name="T40" fmla="*/ 2147483647 w 564"/>
                <a:gd name="T41" fmla="*/ 2147483647 h 762"/>
                <a:gd name="T42" fmla="*/ 2147483647 w 564"/>
                <a:gd name="T43" fmla="*/ 2147483647 h 762"/>
                <a:gd name="T44" fmla="*/ 2147483647 w 564"/>
                <a:gd name="T45" fmla="*/ 2147483647 h 762"/>
                <a:gd name="T46" fmla="*/ 2147483647 w 564"/>
                <a:gd name="T47" fmla="*/ 2147483647 h 762"/>
                <a:gd name="T48" fmla="*/ 2147483647 w 564"/>
                <a:gd name="T49" fmla="*/ 2147483647 h 762"/>
                <a:gd name="T50" fmla="*/ 2147483647 w 564"/>
                <a:gd name="T51" fmla="*/ 2147483647 h 762"/>
                <a:gd name="T52" fmla="*/ 2147483647 w 564"/>
                <a:gd name="T53" fmla="*/ 2147483647 h 762"/>
                <a:gd name="T54" fmla="*/ 2147483647 w 564"/>
                <a:gd name="T55" fmla="*/ 2147483647 h 762"/>
                <a:gd name="T56" fmla="*/ 2147483647 w 564"/>
                <a:gd name="T57" fmla="*/ 2147483647 h 762"/>
                <a:gd name="T58" fmla="*/ 0 w 564"/>
                <a:gd name="T59" fmla="*/ 2147483647 h 762"/>
                <a:gd name="T60" fmla="*/ 2147483647 w 564"/>
                <a:gd name="T61" fmla="*/ 2147483647 h 762"/>
                <a:gd name="T62" fmla="*/ 2147483647 w 564"/>
                <a:gd name="T63" fmla="*/ 2147483647 h 762"/>
                <a:gd name="T64" fmla="*/ 2147483647 w 564"/>
                <a:gd name="T65" fmla="*/ 2147483647 h 762"/>
                <a:gd name="T66" fmla="*/ 2147483647 w 564"/>
                <a:gd name="T67" fmla="*/ 2147483647 h 762"/>
                <a:gd name="T68" fmla="*/ 2147483647 w 564"/>
                <a:gd name="T69" fmla="*/ 2147483647 h 762"/>
                <a:gd name="T70" fmla="*/ 0 w 564"/>
                <a:gd name="T71" fmla="*/ 2147483647 h 762"/>
                <a:gd name="T72" fmla="*/ 2147483647 w 564"/>
                <a:gd name="T73" fmla="*/ 2147483647 h 762"/>
                <a:gd name="T74" fmla="*/ 2147483647 w 564"/>
                <a:gd name="T75" fmla="*/ 2147483647 h 762"/>
                <a:gd name="T76" fmla="*/ 2147483647 w 564"/>
                <a:gd name="T77" fmla="*/ 2147483647 h 762"/>
                <a:gd name="T78" fmla="*/ 2147483647 w 564"/>
                <a:gd name="T79" fmla="*/ 2147483647 h 762"/>
                <a:gd name="T80" fmla="*/ 2147483647 w 564"/>
                <a:gd name="T81" fmla="*/ 2147483647 h 762"/>
                <a:gd name="T82" fmla="*/ 2147483647 w 564"/>
                <a:gd name="T83" fmla="*/ 2147483647 h 762"/>
                <a:gd name="T84" fmla="*/ 2147483647 w 564"/>
                <a:gd name="T85" fmla="*/ 2147483647 h 762"/>
                <a:gd name="T86" fmla="*/ 2147483647 w 564"/>
                <a:gd name="T87" fmla="*/ 2147483647 h 762"/>
                <a:gd name="T88" fmla="*/ 2147483647 w 564"/>
                <a:gd name="T89" fmla="*/ 2147483647 h 762"/>
                <a:gd name="T90" fmla="*/ 2147483647 w 564"/>
                <a:gd name="T91" fmla="*/ 2147483647 h 762"/>
                <a:gd name="T92" fmla="*/ 2147483647 w 564"/>
                <a:gd name="T93" fmla="*/ 2147483647 h 762"/>
                <a:gd name="T94" fmla="*/ 2147483647 w 564"/>
                <a:gd name="T95" fmla="*/ 2147483647 h 762"/>
                <a:gd name="T96" fmla="*/ 2147483647 w 564"/>
                <a:gd name="T97" fmla="*/ 2147483647 h 762"/>
                <a:gd name="T98" fmla="*/ 2147483647 w 564"/>
                <a:gd name="T99" fmla="*/ 2147483647 h 762"/>
                <a:gd name="T100" fmla="*/ 2147483647 w 564"/>
                <a:gd name="T101" fmla="*/ 2147483647 h 7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64"/>
                <a:gd name="T154" fmla="*/ 0 h 762"/>
                <a:gd name="T155" fmla="*/ 564 w 564"/>
                <a:gd name="T156" fmla="*/ 762 h 76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64" h="762">
                  <a:moveTo>
                    <a:pt x="498" y="150"/>
                  </a:moveTo>
                  <a:lnTo>
                    <a:pt x="540" y="108"/>
                  </a:lnTo>
                  <a:lnTo>
                    <a:pt x="558" y="72"/>
                  </a:lnTo>
                  <a:lnTo>
                    <a:pt x="564" y="66"/>
                  </a:lnTo>
                  <a:lnTo>
                    <a:pt x="564" y="60"/>
                  </a:lnTo>
                  <a:lnTo>
                    <a:pt x="540" y="54"/>
                  </a:lnTo>
                  <a:lnTo>
                    <a:pt x="534" y="60"/>
                  </a:lnTo>
                  <a:lnTo>
                    <a:pt x="504" y="60"/>
                  </a:lnTo>
                  <a:lnTo>
                    <a:pt x="480" y="30"/>
                  </a:lnTo>
                  <a:lnTo>
                    <a:pt x="462" y="48"/>
                  </a:lnTo>
                  <a:lnTo>
                    <a:pt x="456" y="48"/>
                  </a:lnTo>
                  <a:lnTo>
                    <a:pt x="450" y="54"/>
                  </a:lnTo>
                  <a:lnTo>
                    <a:pt x="438" y="60"/>
                  </a:lnTo>
                  <a:lnTo>
                    <a:pt x="426" y="60"/>
                  </a:lnTo>
                  <a:lnTo>
                    <a:pt x="414" y="72"/>
                  </a:lnTo>
                  <a:lnTo>
                    <a:pt x="414" y="84"/>
                  </a:lnTo>
                  <a:lnTo>
                    <a:pt x="390" y="102"/>
                  </a:lnTo>
                  <a:lnTo>
                    <a:pt x="378" y="96"/>
                  </a:lnTo>
                  <a:lnTo>
                    <a:pt x="372" y="96"/>
                  </a:lnTo>
                  <a:lnTo>
                    <a:pt x="360" y="90"/>
                  </a:lnTo>
                  <a:lnTo>
                    <a:pt x="330" y="90"/>
                  </a:lnTo>
                  <a:lnTo>
                    <a:pt x="318" y="84"/>
                  </a:lnTo>
                  <a:lnTo>
                    <a:pt x="288" y="84"/>
                  </a:lnTo>
                  <a:lnTo>
                    <a:pt x="210" y="24"/>
                  </a:lnTo>
                  <a:lnTo>
                    <a:pt x="138" y="18"/>
                  </a:lnTo>
                  <a:lnTo>
                    <a:pt x="132" y="0"/>
                  </a:lnTo>
                  <a:lnTo>
                    <a:pt x="108" y="12"/>
                  </a:lnTo>
                  <a:lnTo>
                    <a:pt x="18" y="12"/>
                  </a:lnTo>
                  <a:lnTo>
                    <a:pt x="0" y="42"/>
                  </a:lnTo>
                  <a:lnTo>
                    <a:pt x="6" y="48"/>
                  </a:lnTo>
                  <a:lnTo>
                    <a:pt x="12" y="60"/>
                  </a:lnTo>
                  <a:lnTo>
                    <a:pt x="12" y="84"/>
                  </a:lnTo>
                  <a:lnTo>
                    <a:pt x="18" y="84"/>
                  </a:lnTo>
                  <a:lnTo>
                    <a:pt x="24" y="90"/>
                  </a:lnTo>
                  <a:lnTo>
                    <a:pt x="24" y="84"/>
                  </a:lnTo>
                  <a:lnTo>
                    <a:pt x="30" y="84"/>
                  </a:lnTo>
                  <a:lnTo>
                    <a:pt x="30" y="96"/>
                  </a:lnTo>
                  <a:lnTo>
                    <a:pt x="24" y="102"/>
                  </a:lnTo>
                  <a:lnTo>
                    <a:pt x="24" y="108"/>
                  </a:lnTo>
                  <a:lnTo>
                    <a:pt x="42" y="126"/>
                  </a:lnTo>
                  <a:lnTo>
                    <a:pt x="36" y="132"/>
                  </a:lnTo>
                  <a:lnTo>
                    <a:pt x="72" y="174"/>
                  </a:lnTo>
                  <a:lnTo>
                    <a:pt x="66" y="180"/>
                  </a:lnTo>
                  <a:lnTo>
                    <a:pt x="60" y="180"/>
                  </a:lnTo>
                  <a:lnTo>
                    <a:pt x="54" y="186"/>
                  </a:lnTo>
                  <a:lnTo>
                    <a:pt x="54" y="192"/>
                  </a:lnTo>
                  <a:lnTo>
                    <a:pt x="66" y="216"/>
                  </a:lnTo>
                  <a:lnTo>
                    <a:pt x="72" y="222"/>
                  </a:lnTo>
                  <a:lnTo>
                    <a:pt x="78" y="234"/>
                  </a:lnTo>
                  <a:lnTo>
                    <a:pt x="78" y="246"/>
                  </a:lnTo>
                  <a:lnTo>
                    <a:pt x="66" y="258"/>
                  </a:lnTo>
                  <a:lnTo>
                    <a:pt x="60" y="282"/>
                  </a:lnTo>
                  <a:lnTo>
                    <a:pt x="42" y="282"/>
                  </a:lnTo>
                  <a:lnTo>
                    <a:pt x="36" y="288"/>
                  </a:lnTo>
                  <a:lnTo>
                    <a:pt x="36" y="312"/>
                  </a:lnTo>
                  <a:lnTo>
                    <a:pt x="18" y="324"/>
                  </a:lnTo>
                  <a:lnTo>
                    <a:pt x="12" y="342"/>
                  </a:lnTo>
                  <a:lnTo>
                    <a:pt x="6" y="348"/>
                  </a:lnTo>
                  <a:lnTo>
                    <a:pt x="0" y="360"/>
                  </a:lnTo>
                  <a:lnTo>
                    <a:pt x="0" y="384"/>
                  </a:lnTo>
                  <a:lnTo>
                    <a:pt x="18" y="402"/>
                  </a:lnTo>
                  <a:lnTo>
                    <a:pt x="30" y="402"/>
                  </a:lnTo>
                  <a:lnTo>
                    <a:pt x="30" y="390"/>
                  </a:lnTo>
                  <a:lnTo>
                    <a:pt x="54" y="390"/>
                  </a:lnTo>
                  <a:lnTo>
                    <a:pt x="60" y="408"/>
                  </a:lnTo>
                  <a:lnTo>
                    <a:pt x="42" y="408"/>
                  </a:lnTo>
                  <a:lnTo>
                    <a:pt x="30" y="420"/>
                  </a:lnTo>
                  <a:lnTo>
                    <a:pt x="24" y="414"/>
                  </a:lnTo>
                  <a:lnTo>
                    <a:pt x="18" y="414"/>
                  </a:lnTo>
                  <a:lnTo>
                    <a:pt x="6" y="420"/>
                  </a:lnTo>
                  <a:lnTo>
                    <a:pt x="0" y="432"/>
                  </a:lnTo>
                  <a:lnTo>
                    <a:pt x="0" y="438"/>
                  </a:lnTo>
                  <a:lnTo>
                    <a:pt x="12" y="450"/>
                  </a:lnTo>
                  <a:lnTo>
                    <a:pt x="6" y="468"/>
                  </a:lnTo>
                  <a:lnTo>
                    <a:pt x="258" y="624"/>
                  </a:lnTo>
                  <a:lnTo>
                    <a:pt x="270" y="636"/>
                  </a:lnTo>
                  <a:lnTo>
                    <a:pt x="270" y="642"/>
                  </a:lnTo>
                  <a:lnTo>
                    <a:pt x="264" y="648"/>
                  </a:lnTo>
                  <a:lnTo>
                    <a:pt x="258" y="648"/>
                  </a:lnTo>
                  <a:lnTo>
                    <a:pt x="252" y="654"/>
                  </a:lnTo>
                  <a:lnTo>
                    <a:pt x="366" y="762"/>
                  </a:lnTo>
                  <a:lnTo>
                    <a:pt x="384" y="756"/>
                  </a:lnTo>
                  <a:lnTo>
                    <a:pt x="414" y="690"/>
                  </a:lnTo>
                  <a:lnTo>
                    <a:pt x="414" y="660"/>
                  </a:lnTo>
                  <a:lnTo>
                    <a:pt x="426" y="648"/>
                  </a:lnTo>
                  <a:lnTo>
                    <a:pt x="432" y="648"/>
                  </a:lnTo>
                  <a:lnTo>
                    <a:pt x="444" y="636"/>
                  </a:lnTo>
                  <a:lnTo>
                    <a:pt x="444" y="624"/>
                  </a:lnTo>
                  <a:lnTo>
                    <a:pt x="438" y="618"/>
                  </a:lnTo>
                  <a:lnTo>
                    <a:pt x="438" y="600"/>
                  </a:lnTo>
                  <a:lnTo>
                    <a:pt x="444" y="594"/>
                  </a:lnTo>
                  <a:lnTo>
                    <a:pt x="456" y="588"/>
                  </a:lnTo>
                  <a:lnTo>
                    <a:pt x="468" y="588"/>
                  </a:lnTo>
                  <a:lnTo>
                    <a:pt x="474" y="582"/>
                  </a:lnTo>
                  <a:lnTo>
                    <a:pt x="480" y="582"/>
                  </a:lnTo>
                  <a:lnTo>
                    <a:pt x="486" y="540"/>
                  </a:lnTo>
                  <a:lnTo>
                    <a:pt x="516" y="540"/>
                  </a:lnTo>
                  <a:lnTo>
                    <a:pt x="528" y="534"/>
                  </a:lnTo>
                  <a:lnTo>
                    <a:pt x="534" y="522"/>
                  </a:lnTo>
                  <a:lnTo>
                    <a:pt x="540" y="516"/>
                  </a:lnTo>
                  <a:lnTo>
                    <a:pt x="498" y="450"/>
                  </a:lnTo>
                  <a:lnTo>
                    <a:pt x="498" y="15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96" name="Kazakhstan">
              <a:extLst>
                <a:ext uri="{FF2B5EF4-FFF2-40B4-BE49-F238E27FC236}">
                  <a16:creationId xmlns:a16="http://schemas.microsoft.com/office/drawing/2014/main" id="{1AA0B58F-0D3F-C888-9D17-2D886E2D6F04}"/>
                </a:ext>
              </a:extLst>
            </p:cNvPr>
            <p:cNvSpPr>
              <a:spLocks noEditPoints="1"/>
            </p:cNvSpPr>
            <p:nvPr/>
          </p:nvSpPr>
          <p:spPr bwMode="gray">
            <a:xfrm>
              <a:off x="5419725" y="2295526"/>
              <a:ext cx="1012825" cy="468313"/>
            </a:xfrm>
            <a:custGeom>
              <a:avLst/>
              <a:gdLst>
                <a:gd name="T0" fmla="*/ 2147483647 w 2514"/>
                <a:gd name="T1" fmla="*/ 2147483647 h 1164"/>
                <a:gd name="T2" fmla="*/ 2147483647 w 2514"/>
                <a:gd name="T3" fmla="*/ 2147483647 h 1164"/>
                <a:gd name="T4" fmla="*/ 2147483647 w 2514"/>
                <a:gd name="T5" fmla="*/ 2147483647 h 1164"/>
                <a:gd name="T6" fmla="*/ 2147483647 w 2514"/>
                <a:gd name="T7" fmla="*/ 2147483647 h 1164"/>
                <a:gd name="T8" fmla="*/ 2147483647 w 2514"/>
                <a:gd name="T9" fmla="*/ 2147483647 h 1164"/>
                <a:gd name="T10" fmla="*/ 2147483647 w 2514"/>
                <a:gd name="T11" fmla="*/ 2147483647 h 1164"/>
                <a:gd name="T12" fmla="*/ 2147483647 w 2514"/>
                <a:gd name="T13" fmla="*/ 2147483647 h 1164"/>
                <a:gd name="T14" fmla="*/ 2147483647 w 2514"/>
                <a:gd name="T15" fmla="*/ 2147483647 h 1164"/>
                <a:gd name="T16" fmla="*/ 2147483647 w 2514"/>
                <a:gd name="T17" fmla="*/ 2147483647 h 1164"/>
                <a:gd name="T18" fmla="*/ 2147483647 w 2514"/>
                <a:gd name="T19" fmla="*/ 2147483647 h 1164"/>
                <a:gd name="T20" fmla="*/ 2147483647 w 2514"/>
                <a:gd name="T21" fmla="*/ 2147483647 h 1164"/>
                <a:gd name="T22" fmla="*/ 2147483647 w 2514"/>
                <a:gd name="T23" fmla="*/ 2147483647 h 1164"/>
                <a:gd name="T24" fmla="*/ 2147483647 w 2514"/>
                <a:gd name="T25" fmla="*/ 2147483647 h 1164"/>
                <a:gd name="T26" fmla="*/ 2147483647 w 2514"/>
                <a:gd name="T27" fmla="*/ 2147483647 h 1164"/>
                <a:gd name="T28" fmla="*/ 2147483647 w 2514"/>
                <a:gd name="T29" fmla="*/ 2147483647 h 1164"/>
                <a:gd name="T30" fmla="*/ 2147483647 w 2514"/>
                <a:gd name="T31" fmla="*/ 2147483647 h 1164"/>
                <a:gd name="T32" fmla="*/ 2147483647 w 2514"/>
                <a:gd name="T33" fmla="*/ 2147483647 h 1164"/>
                <a:gd name="T34" fmla="*/ 2147483647 w 2514"/>
                <a:gd name="T35" fmla="*/ 2147483647 h 1164"/>
                <a:gd name="T36" fmla="*/ 2147483647 w 2514"/>
                <a:gd name="T37" fmla="*/ 2147483647 h 1164"/>
                <a:gd name="T38" fmla="*/ 2147483647 w 2514"/>
                <a:gd name="T39" fmla="*/ 2147483647 h 1164"/>
                <a:gd name="T40" fmla="*/ 2147483647 w 2514"/>
                <a:gd name="T41" fmla="*/ 2147483647 h 1164"/>
                <a:gd name="T42" fmla="*/ 2147483647 w 2514"/>
                <a:gd name="T43" fmla="*/ 2147483647 h 1164"/>
                <a:gd name="T44" fmla="*/ 2147483647 w 2514"/>
                <a:gd name="T45" fmla="*/ 2147483647 h 1164"/>
                <a:gd name="T46" fmla="*/ 2147483647 w 2514"/>
                <a:gd name="T47" fmla="*/ 2147483647 h 1164"/>
                <a:gd name="T48" fmla="*/ 2147483647 w 2514"/>
                <a:gd name="T49" fmla="*/ 2147483647 h 1164"/>
                <a:gd name="T50" fmla="*/ 2147483647 w 2514"/>
                <a:gd name="T51" fmla="*/ 2147483647 h 1164"/>
                <a:gd name="T52" fmla="*/ 2147483647 w 2514"/>
                <a:gd name="T53" fmla="*/ 2147483647 h 1164"/>
                <a:gd name="T54" fmla="*/ 2147483647 w 2514"/>
                <a:gd name="T55" fmla="*/ 2147483647 h 1164"/>
                <a:gd name="T56" fmla="*/ 2147483647 w 2514"/>
                <a:gd name="T57" fmla="*/ 2147483647 h 1164"/>
                <a:gd name="T58" fmla="*/ 2147483647 w 2514"/>
                <a:gd name="T59" fmla="*/ 2147483647 h 1164"/>
                <a:gd name="T60" fmla="*/ 2147483647 w 2514"/>
                <a:gd name="T61" fmla="*/ 2147483647 h 1164"/>
                <a:gd name="T62" fmla="*/ 2147483647 w 2514"/>
                <a:gd name="T63" fmla="*/ 2147483647 h 1164"/>
                <a:gd name="T64" fmla="*/ 2147483647 w 2514"/>
                <a:gd name="T65" fmla="*/ 2147483647 h 1164"/>
                <a:gd name="T66" fmla="*/ 2147483647 w 2514"/>
                <a:gd name="T67" fmla="*/ 2147483647 h 1164"/>
                <a:gd name="T68" fmla="*/ 2147483647 w 2514"/>
                <a:gd name="T69" fmla="*/ 2147483647 h 1164"/>
                <a:gd name="T70" fmla="*/ 2147483647 w 2514"/>
                <a:gd name="T71" fmla="*/ 2147483647 h 1164"/>
                <a:gd name="T72" fmla="*/ 2147483647 w 2514"/>
                <a:gd name="T73" fmla="*/ 2147483647 h 1164"/>
                <a:gd name="T74" fmla="*/ 2147483647 w 2514"/>
                <a:gd name="T75" fmla="*/ 2147483647 h 1164"/>
                <a:gd name="T76" fmla="*/ 2147483647 w 2514"/>
                <a:gd name="T77" fmla="*/ 2147483647 h 1164"/>
                <a:gd name="T78" fmla="*/ 2147483647 w 2514"/>
                <a:gd name="T79" fmla="*/ 2147483647 h 1164"/>
                <a:gd name="T80" fmla="*/ 2147483647 w 2514"/>
                <a:gd name="T81" fmla="*/ 2147483647 h 1164"/>
                <a:gd name="T82" fmla="*/ 2147483647 w 2514"/>
                <a:gd name="T83" fmla="*/ 2147483647 h 1164"/>
                <a:gd name="T84" fmla="*/ 2147483647 w 2514"/>
                <a:gd name="T85" fmla="*/ 2147483647 h 1164"/>
                <a:gd name="T86" fmla="*/ 2147483647 w 2514"/>
                <a:gd name="T87" fmla="*/ 2147483647 h 1164"/>
                <a:gd name="T88" fmla="*/ 2147483647 w 2514"/>
                <a:gd name="T89" fmla="*/ 2147483647 h 1164"/>
                <a:gd name="T90" fmla="*/ 2147483647 w 2514"/>
                <a:gd name="T91" fmla="*/ 2147483647 h 1164"/>
                <a:gd name="T92" fmla="*/ 2147483647 w 2514"/>
                <a:gd name="T93" fmla="*/ 2147483647 h 1164"/>
                <a:gd name="T94" fmla="*/ 2147483647 w 2514"/>
                <a:gd name="T95" fmla="*/ 2147483647 h 1164"/>
                <a:gd name="T96" fmla="*/ 2147483647 w 2514"/>
                <a:gd name="T97" fmla="*/ 2147483647 h 1164"/>
                <a:gd name="T98" fmla="*/ 2147483647 w 2514"/>
                <a:gd name="T99" fmla="*/ 2147483647 h 1164"/>
                <a:gd name="T100" fmla="*/ 2147483647 w 2514"/>
                <a:gd name="T101" fmla="*/ 2147483647 h 1164"/>
                <a:gd name="T102" fmla="*/ 2147483647 w 2514"/>
                <a:gd name="T103" fmla="*/ 2147483647 h 1164"/>
                <a:gd name="T104" fmla="*/ 2147483647 w 2514"/>
                <a:gd name="T105" fmla="*/ 2147483647 h 1164"/>
                <a:gd name="T106" fmla="*/ 2147483647 w 2514"/>
                <a:gd name="T107" fmla="*/ 2147483647 h 1164"/>
                <a:gd name="T108" fmla="*/ 2147483647 w 2514"/>
                <a:gd name="T109" fmla="*/ 2147483647 h 1164"/>
                <a:gd name="T110" fmla="*/ 2147483647 w 2514"/>
                <a:gd name="T111" fmla="*/ 2147483647 h 1164"/>
                <a:gd name="T112" fmla="*/ 2147483647 w 2514"/>
                <a:gd name="T113" fmla="*/ 2147483647 h 1164"/>
                <a:gd name="T114" fmla="*/ 2147483647 w 2514"/>
                <a:gd name="T115" fmla="*/ 2147483647 h 1164"/>
                <a:gd name="T116" fmla="*/ 2147483647 w 2514"/>
                <a:gd name="T117" fmla="*/ 2147483647 h 1164"/>
                <a:gd name="T118" fmla="*/ 2147483647 w 2514"/>
                <a:gd name="T119" fmla="*/ 2147483647 h 1164"/>
                <a:gd name="T120" fmla="*/ 2147483647 w 2514"/>
                <a:gd name="T121" fmla="*/ 2147483647 h 1164"/>
                <a:gd name="T122" fmla="*/ 2147483647 w 2514"/>
                <a:gd name="T123" fmla="*/ 2147483647 h 11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14"/>
                <a:gd name="T187" fmla="*/ 0 h 1164"/>
                <a:gd name="T188" fmla="*/ 2514 w 2514"/>
                <a:gd name="T189" fmla="*/ 1164 h 116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14" h="1164">
                  <a:moveTo>
                    <a:pt x="852" y="756"/>
                  </a:moveTo>
                  <a:lnTo>
                    <a:pt x="840" y="744"/>
                  </a:lnTo>
                  <a:lnTo>
                    <a:pt x="822" y="768"/>
                  </a:lnTo>
                  <a:lnTo>
                    <a:pt x="816" y="780"/>
                  </a:lnTo>
                  <a:lnTo>
                    <a:pt x="870" y="804"/>
                  </a:lnTo>
                  <a:lnTo>
                    <a:pt x="870" y="786"/>
                  </a:lnTo>
                  <a:lnTo>
                    <a:pt x="864" y="780"/>
                  </a:lnTo>
                  <a:lnTo>
                    <a:pt x="858" y="768"/>
                  </a:lnTo>
                  <a:lnTo>
                    <a:pt x="858" y="762"/>
                  </a:lnTo>
                  <a:lnTo>
                    <a:pt x="852" y="756"/>
                  </a:lnTo>
                  <a:close/>
                  <a:moveTo>
                    <a:pt x="2484" y="492"/>
                  </a:moveTo>
                  <a:lnTo>
                    <a:pt x="2484" y="486"/>
                  </a:lnTo>
                  <a:lnTo>
                    <a:pt x="2514" y="486"/>
                  </a:lnTo>
                  <a:lnTo>
                    <a:pt x="2478" y="444"/>
                  </a:lnTo>
                  <a:lnTo>
                    <a:pt x="2454" y="420"/>
                  </a:lnTo>
                  <a:lnTo>
                    <a:pt x="2442" y="456"/>
                  </a:lnTo>
                  <a:lnTo>
                    <a:pt x="2370" y="450"/>
                  </a:lnTo>
                  <a:lnTo>
                    <a:pt x="2370" y="444"/>
                  </a:lnTo>
                  <a:lnTo>
                    <a:pt x="2364" y="438"/>
                  </a:lnTo>
                  <a:lnTo>
                    <a:pt x="2358" y="426"/>
                  </a:lnTo>
                  <a:lnTo>
                    <a:pt x="2352" y="420"/>
                  </a:lnTo>
                  <a:lnTo>
                    <a:pt x="2346" y="408"/>
                  </a:lnTo>
                  <a:lnTo>
                    <a:pt x="2346" y="402"/>
                  </a:lnTo>
                  <a:lnTo>
                    <a:pt x="2340" y="402"/>
                  </a:lnTo>
                  <a:lnTo>
                    <a:pt x="2328" y="396"/>
                  </a:lnTo>
                  <a:lnTo>
                    <a:pt x="2316" y="396"/>
                  </a:lnTo>
                  <a:lnTo>
                    <a:pt x="2304" y="390"/>
                  </a:lnTo>
                  <a:lnTo>
                    <a:pt x="2292" y="390"/>
                  </a:lnTo>
                  <a:lnTo>
                    <a:pt x="2286" y="378"/>
                  </a:lnTo>
                  <a:lnTo>
                    <a:pt x="2274" y="372"/>
                  </a:lnTo>
                  <a:lnTo>
                    <a:pt x="2250" y="348"/>
                  </a:lnTo>
                  <a:lnTo>
                    <a:pt x="2226" y="336"/>
                  </a:lnTo>
                  <a:lnTo>
                    <a:pt x="2208" y="336"/>
                  </a:lnTo>
                  <a:lnTo>
                    <a:pt x="2196" y="342"/>
                  </a:lnTo>
                  <a:lnTo>
                    <a:pt x="2178" y="348"/>
                  </a:lnTo>
                  <a:lnTo>
                    <a:pt x="2166" y="354"/>
                  </a:lnTo>
                  <a:lnTo>
                    <a:pt x="2160" y="366"/>
                  </a:lnTo>
                  <a:lnTo>
                    <a:pt x="2136" y="366"/>
                  </a:lnTo>
                  <a:lnTo>
                    <a:pt x="2124" y="360"/>
                  </a:lnTo>
                  <a:lnTo>
                    <a:pt x="2118" y="348"/>
                  </a:lnTo>
                  <a:lnTo>
                    <a:pt x="2106" y="342"/>
                  </a:lnTo>
                  <a:lnTo>
                    <a:pt x="2076" y="342"/>
                  </a:lnTo>
                  <a:lnTo>
                    <a:pt x="2076" y="336"/>
                  </a:lnTo>
                  <a:lnTo>
                    <a:pt x="2070" y="330"/>
                  </a:lnTo>
                  <a:lnTo>
                    <a:pt x="2070" y="318"/>
                  </a:lnTo>
                  <a:lnTo>
                    <a:pt x="2064" y="312"/>
                  </a:lnTo>
                  <a:lnTo>
                    <a:pt x="2052" y="312"/>
                  </a:lnTo>
                  <a:lnTo>
                    <a:pt x="2052" y="318"/>
                  </a:lnTo>
                  <a:lnTo>
                    <a:pt x="2046" y="324"/>
                  </a:lnTo>
                  <a:lnTo>
                    <a:pt x="2046" y="336"/>
                  </a:lnTo>
                  <a:lnTo>
                    <a:pt x="2034" y="348"/>
                  </a:lnTo>
                  <a:lnTo>
                    <a:pt x="2022" y="354"/>
                  </a:lnTo>
                  <a:lnTo>
                    <a:pt x="2010" y="354"/>
                  </a:lnTo>
                  <a:lnTo>
                    <a:pt x="1998" y="348"/>
                  </a:lnTo>
                  <a:lnTo>
                    <a:pt x="1986" y="336"/>
                  </a:lnTo>
                  <a:lnTo>
                    <a:pt x="1974" y="318"/>
                  </a:lnTo>
                  <a:lnTo>
                    <a:pt x="1938" y="282"/>
                  </a:lnTo>
                  <a:lnTo>
                    <a:pt x="1920" y="258"/>
                  </a:lnTo>
                  <a:lnTo>
                    <a:pt x="1848" y="198"/>
                  </a:lnTo>
                  <a:lnTo>
                    <a:pt x="1818" y="168"/>
                  </a:lnTo>
                  <a:lnTo>
                    <a:pt x="1800" y="156"/>
                  </a:lnTo>
                  <a:lnTo>
                    <a:pt x="1788" y="150"/>
                  </a:lnTo>
                  <a:lnTo>
                    <a:pt x="1758" y="132"/>
                  </a:lnTo>
                  <a:lnTo>
                    <a:pt x="1728" y="120"/>
                  </a:lnTo>
                  <a:lnTo>
                    <a:pt x="1692" y="102"/>
                  </a:lnTo>
                  <a:lnTo>
                    <a:pt x="1698" y="102"/>
                  </a:lnTo>
                  <a:lnTo>
                    <a:pt x="1710" y="90"/>
                  </a:lnTo>
                  <a:lnTo>
                    <a:pt x="1710" y="72"/>
                  </a:lnTo>
                  <a:lnTo>
                    <a:pt x="1704" y="66"/>
                  </a:lnTo>
                  <a:lnTo>
                    <a:pt x="1698" y="66"/>
                  </a:lnTo>
                  <a:lnTo>
                    <a:pt x="1680" y="84"/>
                  </a:lnTo>
                  <a:lnTo>
                    <a:pt x="1644" y="96"/>
                  </a:lnTo>
                  <a:lnTo>
                    <a:pt x="1632" y="114"/>
                  </a:lnTo>
                  <a:lnTo>
                    <a:pt x="1620" y="114"/>
                  </a:lnTo>
                  <a:lnTo>
                    <a:pt x="1608" y="120"/>
                  </a:lnTo>
                  <a:lnTo>
                    <a:pt x="1602" y="126"/>
                  </a:lnTo>
                  <a:lnTo>
                    <a:pt x="1602" y="144"/>
                  </a:lnTo>
                  <a:lnTo>
                    <a:pt x="1590" y="156"/>
                  </a:lnTo>
                  <a:lnTo>
                    <a:pt x="1578" y="150"/>
                  </a:lnTo>
                  <a:lnTo>
                    <a:pt x="1572" y="144"/>
                  </a:lnTo>
                  <a:lnTo>
                    <a:pt x="1560" y="138"/>
                  </a:lnTo>
                  <a:lnTo>
                    <a:pt x="1554" y="132"/>
                  </a:lnTo>
                  <a:lnTo>
                    <a:pt x="1548" y="132"/>
                  </a:lnTo>
                  <a:lnTo>
                    <a:pt x="1542" y="138"/>
                  </a:lnTo>
                  <a:lnTo>
                    <a:pt x="1536" y="138"/>
                  </a:lnTo>
                  <a:lnTo>
                    <a:pt x="1530" y="144"/>
                  </a:lnTo>
                  <a:lnTo>
                    <a:pt x="1524" y="144"/>
                  </a:lnTo>
                  <a:lnTo>
                    <a:pt x="1524" y="138"/>
                  </a:lnTo>
                  <a:lnTo>
                    <a:pt x="1530" y="132"/>
                  </a:lnTo>
                  <a:lnTo>
                    <a:pt x="1530" y="108"/>
                  </a:lnTo>
                  <a:lnTo>
                    <a:pt x="1518" y="102"/>
                  </a:lnTo>
                  <a:lnTo>
                    <a:pt x="1512" y="102"/>
                  </a:lnTo>
                  <a:lnTo>
                    <a:pt x="1506" y="108"/>
                  </a:lnTo>
                  <a:lnTo>
                    <a:pt x="1482" y="96"/>
                  </a:lnTo>
                  <a:lnTo>
                    <a:pt x="1458" y="108"/>
                  </a:lnTo>
                  <a:lnTo>
                    <a:pt x="1434" y="72"/>
                  </a:lnTo>
                  <a:lnTo>
                    <a:pt x="1422" y="90"/>
                  </a:lnTo>
                  <a:lnTo>
                    <a:pt x="1404" y="90"/>
                  </a:lnTo>
                  <a:lnTo>
                    <a:pt x="1392" y="96"/>
                  </a:lnTo>
                  <a:lnTo>
                    <a:pt x="1374" y="96"/>
                  </a:lnTo>
                  <a:lnTo>
                    <a:pt x="1368" y="90"/>
                  </a:lnTo>
                  <a:lnTo>
                    <a:pt x="1368" y="48"/>
                  </a:lnTo>
                  <a:lnTo>
                    <a:pt x="1362" y="42"/>
                  </a:lnTo>
                  <a:lnTo>
                    <a:pt x="1350" y="42"/>
                  </a:lnTo>
                  <a:lnTo>
                    <a:pt x="1344" y="36"/>
                  </a:lnTo>
                  <a:lnTo>
                    <a:pt x="1338" y="24"/>
                  </a:lnTo>
                  <a:lnTo>
                    <a:pt x="1320" y="6"/>
                  </a:lnTo>
                  <a:lnTo>
                    <a:pt x="1314" y="6"/>
                  </a:lnTo>
                  <a:lnTo>
                    <a:pt x="1302" y="18"/>
                  </a:lnTo>
                  <a:lnTo>
                    <a:pt x="1290" y="18"/>
                  </a:lnTo>
                  <a:lnTo>
                    <a:pt x="1278" y="6"/>
                  </a:lnTo>
                  <a:lnTo>
                    <a:pt x="1260" y="6"/>
                  </a:lnTo>
                  <a:lnTo>
                    <a:pt x="1242" y="0"/>
                  </a:lnTo>
                  <a:lnTo>
                    <a:pt x="1218" y="0"/>
                  </a:lnTo>
                  <a:lnTo>
                    <a:pt x="1200" y="6"/>
                  </a:lnTo>
                  <a:lnTo>
                    <a:pt x="1188" y="12"/>
                  </a:lnTo>
                  <a:lnTo>
                    <a:pt x="1176" y="24"/>
                  </a:lnTo>
                  <a:lnTo>
                    <a:pt x="1176" y="36"/>
                  </a:lnTo>
                  <a:lnTo>
                    <a:pt x="1164" y="36"/>
                  </a:lnTo>
                  <a:lnTo>
                    <a:pt x="1110" y="54"/>
                  </a:lnTo>
                  <a:lnTo>
                    <a:pt x="1020" y="54"/>
                  </a:lnTo>
                  <a:lnTo>
                    <a:pt x="1014" y="60"/>
                  </a:lnTo>
                  <a:lnTo>
                    <a:pt x="1014" y="78"/>
                  </a:lnTo>
                  <a:lnTo>
                    <a:pt x="948" y="78"/>
                  </a:lnTo>
                  <a:lnTo>
                    <a:pt x="942" y="96"/>
                  </a:lnTo>
                  <a:lnTo>
                    <a:pt x="888" y="96"/>
                  </a:lnTo>
                  <a:lnTo>
                    <a:pt x="828" y="102"/>
                  </a:lnTo>
                  <a:lnTo>
                    <a:pt x="792" y="114"/>
                  </a:lnTo>
                  <a:lnTo>
                    <a:pt x="780" y="126"/>
                  </a:lnTo>
                  <a:lnTo>
                    <a:pt x="780" y="132"/>
                  </a:lnTo>
                  <a:lnTo>
                    <a:pt x="786" y="138"/>
                  </a:lnTo>
                  <a:lnTo>
                    <a:pt x="786" y="144"/>
                  </a:lnTo>
                  <a:lnTo>
                    <a:pt x="810" y="144"/>
                  </a:lnTo>
                  <a:lnTo>
                    <a:pt x="798" y="162"/>
                  </a:lnTo>
                  <a:lnTo>
                    <a:pt x="810" y="162"/>
                  </a:lnTo>
                  <a:lnTo>
                    <a:pt x="834" y="174"/>
                  </a:lnTo>
                  <a:lnTo>
                    <a:pt x="846" y="174"/>
                  </a:lnTo>
                  <a:lnTo>
                    <a:pt x="858" y="186"/>
                  </a:lnTo>
                  <a:lnTo>
                    <a:pt x="804" y="186"/>
                  </a:lnTo>
                  <a:lnTo>
                    <a:pt x="792" y="198"/>
                  </a:lnTo>
                  <a:lnTo>
                    <a:pt x="798" y="204"/>
                  </a:lnTo>
                  <a:lnTo>
                    <a:pt x="804" y="216"/>
                  </a:lnTo>
                  <a:lnTo>
                    <a:pt x="810" y="222"/>
                  </a:lnTo>
                  <a:lnTo>
                    <a:pt x="810" y="234"/>
                  </a:lnTo>
                  <a:lnTo>
                    <a:pt x="798" y="246"/>
                  </a:lnTo>
                  <a:lnTo>
                    <a:pt x="786" y="246"/>
                  </a:lnTo>
                  <a:lnTo>
                    <a:pt x="774" y="252"/>
                  </a:lnTo>
                  <a:lnTo>
                    <a:pt x="762" y="252"/>
                  </a:lnTo>
                  <a:lnTo>
                    <a:pt x="792" y="282"/>
                  </a:lnTo>
                  <a:lnTo>
                    <a:pt x="816" y="282"/>
                  </a:lnTo>
                  <a:lnTo>
                    <a:pt x="834" y="288"/>
                  </a:lnTo>
                  <a:lnTo>
                    <a:pt x="846" y="294"/>
                  </a:lnTo>
                  <a:lnTo>
                    <a:pt x="870" y="318"/>
                  </a:lnTo>
                  <a:lnTo>
                    <a:pt x="876" y="336"/>
                  </a:lnTo>
                  <a:lnTo>
                    <a:pt x="876" y="348"/>
                  </a:lnTo>
                  <a:lnTo>
                    <a:pt x="870" y="360"/>
                  </a:lnTo>
                  <a:lnTo>
                    <a:pt x="864" y="366"/>
                  </a:lnTo>
                  <a:lnTo>
                    <a:pt x="828" y="366"/>
                  </a:lnTo>
                  <a:lnTo>
                    <a:pt x="816" y="360"/>
                  </a:lnTo>
                  <a:lnTo>
                    <a:pt x="810" y="354"/>
                  </a:lnTo>
                  <a:lnTo>
                    <a:pt x="798" y="354"/>
                  </a:lnTo>
                  <a:lnTo>
                    <a:pt x="792" y="348"/>
                  </a:lnTo>
                  <a:lnTo>
                    <a:pt x="780" y="372"/>
                  </a:lnTo>
                  <a:lnTo>
                    <a:pt x="768" y="372"/>
                  </a:lnTo>
                  <a:lnTo>
                    <a:pt x="756" y="366"/>
                  </a:lnTo>
                  <a:lnTo>
                    <a:pt x="732" y="366"/>
                  </a:lnTo>
                  <a:lnTo>
                    <a:pt x="708" y="354"/>
                  </a:lnTo>
                  <a:lnTo>
                    <a:pt x="702" y="342"/>
                  </a:lnTo>
                  <a:lnTo>
                    <a:pt x="690" y="336"/>
                  </a:lnTo>
                  <a:lnTo>
                    <a:pt x="684" y="330"/>
                  </a:lnTo>
                  <a:lnTo>
                    <a:pt x="672" y="330"/>
                  </a:lnTo>
                  <a:lnTo>
                    <a:pt x="666" y="336"/>
                  </a:lnTo>
                  <a:lnTo>
                    <a:pt x="654" y="342"/>
                  </a:lnTo>
                  <a:lnTo>
                    <a:pt x="636" y="348"/>
                  </a:lnTo>
                  <a:lnTo>
                    <a:pt x="624" y="348"/>
                  </a:lnTo>
                  <a:lnTo>
                    <a:pt x="588" y="330"/>
                  </a:lnTo>
                  <a:lnTo>
                    <a:pt x="582" y="330"/>
                  </a:lnTo>
                  <a:lnTo>
                    <a:pt x="570" y="336"/>
                  </a:lnTo>
                  <a:lnTo>
                    <a:pt x="558" y="348"/>
                  </a:lnTo>
                  <a:lnTo>
                    <a:pt x="546" y="354"/>
                  </a:lnTo>
                  <a:lnTo>
                    <a:pt x="540" y="366"/>
                  </a:lnTo>
                  <a:lnTo>
                    <a:pt x="534" y="372"/>
                  </a:lnTo>
                  <a:lnTo>
                    <a:pt x="462" y="336"/>
                  </a:lnTo>
                  <a:lnTo>
                    <a:pt x="450" y="336"/>
                  </a:lnTo>
                  <a:lnTo>
                    <a:pt x="450" y="342"/>
                  </a:lnTo>
                  <a:lnTo>
                    <a:pt x="462" y="354"/>
                  </a:lnTo>
                  <a:lnTo>
                    <a:pt x="462" y="372"/>
                  </a:lnTo>
                  <a:lnTo>
                    <a:pt x="450" y="372"/>
                  </a:lnTo>
                  <a:lnTo>
                    <a:pt x="438" y="360"/>
                  </a:lnTo>
                  <a:lnTo>
                    <a:pt x="438" y="354"/>
                  </a:lnTo>
                  <a:lnTo>
                    <a:pt x="426" y="324"/>
                  </a:lnTo>
                  <a:lnTo>
                    <a:pt x="390" y="324"/>
                  </a:lnTo>
                  <a:lnTo>
                    <a:pt x="384" y="312"/>
                  </a:lnTo>
                  <a:lnTo>
                    <a:pt x="384" y="306"/>
                  </a:lnTo>
                  <a:lnTo>
                    <a:pt x="378" y="300"/>
                  </a:lnTo>
                  <a:lnTo>
                    <a:pt x="318" y="300"/>
                  </a:lnTo>
                  <a:lnTo>
                    <a:pt x="312" y="288"/>
                  </a:lnTo>
                  <a:lnTo>
                    <a:pt x="306" y="282"/>
                  </a:lnTo>
                  <a:lnTo>
                    <a:pt x="288" y="282"/>
                  </a:lnTo>
                  <a:lnTo>
                    <a:pt x="276" y="288"/>
                  </a:lnTo>
                  <a:lnTo>
                    <a:pt x="264" y="300"/>
                  </a:lnTo>
                  <a:lnTo>
                    <a:pt x="234" y="300"/>
                  </a:lnTo>
                  <a:lnTo>
                    <a:pt x="228" y="294"/>
                  </a:lnTo>
                  <a:lnTo>
                    <a:pt x="228" y="288"/>
                  </a:lnTo>
                  <a:lnTo>
                    <a:pt x="222" y="288"/>
                  </a:lnTo>
                  <a:lnTo>
                    <a:pt x="210" y="282"/>
                  </a:lnTo>
                  <a:lnTo>
                    <a:pt x="180" y="282"/>
                  </a:lnTo>
                  <a:lnTo>
                    <a:pt x="180" y="288"/>
                  </a:lnTo>
                  <a:lnTo>
                    <a:pt x="186" y="294"/>
                  </a:lnTo>
                  <a:lnTo>
                    <a:pt x="186" y="312"/>
                  </a:lnTo>
                  <a:lnTo>
                    <a:pt x="174" y="324"/>
                  </a:lnTo>
                  <a:lnTo>
                    <a:pt x="162" y="330"/>
                  </a:lnTo>
                  <a:lnTo>
                    <a:pt x="150" y="330"/>
                  </a:lnTo>
                  <a:lnTo>
                    <a:pt x="138" y="336"/>
                  </a:lnTo>
                  <a:lnTo>
                    <a:pt x="132" y="336"/>
                  </a:lnTo>
                  <a:lnTo>
                    <a:pt x="132" y="360"/>
                  </a:lnTo>
                  <a:lnTo>
                    <a:pt x="102" y="372"/>
                  </a:lnTo>
                  <a:lnTo>
                    <a:pt x="114" y="384"/>
                  </a:lnTo>
                  <a:lnTo>
                    <a:pt x="120" y="396"/>
                  </a:lnTo>
                  <a:lnTo>
                    <a:pt x="114" y="402"/>
                  </a:lnTo>
                  <a:lnTo>
                    <a:pt x="108" y="414"/>
                  </a:lnTo>
                  <a:lnTo>
                    <a:pt x="102" y="420"/>
                  </a:lnTo>
                  <a:lnTo>
                    <a:pt x="90" y="420"/>
                  </a:lnTo>
                  <a:lnTo>
                    <a:pt x="78" y="414"/>
                  </a:lnTo>
                  <a:lnTo>
                    <a:pt x="72" y="402"/>
                  </a:lnTo>
                  <a:lnTo>
                    <a:pt x="60" y="396"/>
                  </a:lnTo>
                  <a:lnTo>
                    <a:pt x="48" y="384"/>
                  </a:lnTo>
                  <a:lnTo>
                    <a:pt x="36" y="378"/>
                  </a:lnTo>
                  <a:lnTo>
                    <a:pt x="24" y="378"/>
                  </a:lnTo>
                  <a:lnTo>
                    <a:pt x="18" y="384"/>
                  </a:lnTo>
                  <a:lnTo>
                    <a:pt x="18" y="396"/>
                  </a:lnTo>
                  <a:lnTo>
                    <a:pt x="24" y="402"/>
                  </a:lnTo>
                  <a:lnTo>
                    <a:pt x="24" y="426"/>
                  </a:lnTo>
                  <a:lnTo>
                    <a:pt x="0" y="426"/>
                  </a:lnTo>
                  <a:lnTo>
                    <a:pt x="6" y="462"/>
                  </a:lnTo>
                  <a:lnTo>
                    <a:pt x="12" y="468"/>
                  </a:lnTo>
                  <a:lnTo>
                    <a:pt x="12" y="492"/>
                  </a:lnTo>
                  <a:lnTo>
                    <a:pt x="0" y="516"/>
                  </a:lnTo>
                  <a:lnTo>
                    <a:pt x="0" y="546"/>
                  </a:lnTo>
                  <a:lnTo>
                    <a:pt x="6" y="546"/>
                  </a:lnTo>
                  <a:lnTo>
                    <a:pt x="12" y="552"/>
                  </a:lnTo>
                  <a:lnTo>
                    <a:pt x="36" y="552"/>
                  </a:lnTo>
                  <a:lnTo>
                    <a:pt x="42" y="558"/>
                  </a:lnTo>
                  <a:lnTo>
                    <a:pt x="42" y="588"/>
                  </a:lnTo>
                  <a:lnTo>
                    <a:pt x="48" y="594"/>
                  </a:lnTo>
                  <a:lnTo>
                    <a:pt x="90" y="594"/>
                  </a:lnTo>
                  <a:lnTo>
                    <a:pt x="102" y="588"/>
                  </a:lnTo>
                  <a:lnTo>
                    <a:pt x="114" y="588"/>
                  </a:lnTo>
                  <a:lnTo>
                    <a:pt x="162" y="636"/>
                  </a:lnTo>
                  <a:lnTo>
                    <a:pt x="168" y="648"/>
                  </a:lnTo>
                  <a:lnTo>
                    <a:pt x="180" y="660"/>
                  </a:lnTo>
                  <a:lnTo>
                    <a:pt x="180" y="672"/>
                  </a:lnTo>
                  <a:lnTo>
                    <a:pt x="144" y="672"/>
                  </a:lnTo>
                  <a:lnTo>
                    <a:pt x="144" y="678"/>
                  </a:lnTo>
                  <a:lnTo>
                    <a:pt x="156" y="690"/>
                  </a:lnTo>
                  <a:lnTo>
                    <a:pt x="174" y="696"/>
                  </a:lnTo>
                  <a:lnTo>
                    <a:pt x="186" y="696"/>
                  </a:lnTo>
                  <a:lnTo>
                    <a:pt x="192" y="702"/>
                  </a:lnTo>
                  <a:lnTo>
                    <a:pt x="198" y="702"/>
                  </a:lnTo>
                  <a:lnTo>
                    <a:pt x="204" y="690"/>
                  </a:lnTo>
                  <a:lnTo>
                    <a:pt x="222" y="690"/>
                  </a:lnTo>
                  <a:lnTo>
                    <a:pt x="228" y="684"/>
                  </a:lnTo>
                  <a:lnTo>
                    <a:pt x="246" y="672"/>
                  </a:lnTo>
                  <a:lnTo>
                    <a:pt x="306" y="648"/>
                  </a:lnTo>
                  <a:lnTo>
                    <a:pt x="324" y="642"/>
                  </a:lnTo>
                  <a:lnTo>
                    <a:pt x="336" y="648"/>
                  </a:lnTo>
                  <a:lnTo>
                    <a:pt x="342" y="654"/>
                  </a:lnTo>
                  <a:lnTo>
                    <a:pt x="360" y="666"/>
                  </a:lnTo>
                  <a:lnTo>
                    <a:pt x="366" y="672"/>
                  </a:lnTo>
                  <a:lnTo>
                    <a:pt x="384" y="672"/>
                  </a:lnTo>
                  <a:lnTo>
                    <a:pt x="390" y="666"/>
                  </a:lnTo>
                  <a:lnTo>
                    <a:pt x="402" y="666"/>
                  </a:lnTo>
                  <a:lnTo>
                    <a:pt x="408" y="660"/>
                  </a:lnTo>
                  <a:lnTo>
                    <a:pt x="414" y="666"/>
                  </a:lnTo>
                  <a:lnTo>
                    <a:pt x="426" y="672"/>
                  </a:lnTo>
                  <a:lnTo>
                    <a:pt x="450" y="696"/>
                  </a:lnTo>
                  <a:lnTo>
                    <a:pt x="450" y="726"/>
                  </a:lnTo>
                  <a:lnTo>
                    <a:pt x="444" y="732"/>
                  </a:lnTo>
                  <a:lnTo>
                    <a:pt x="444" y="738"/>
                  </a:lnTo>
                  <a:lnTo>
                    <a:pt x="438" y="744"/>
                  </a:lnTo>
                  <a:lnTo>
                    <a:pt x="438" y="750"/>
                  </a:lnTo>
                  <a:lnTo>
                    <a:pt x="444" y="756"/>
                  </a:lnTo>
                  <a:lnTo>
                    <a:pt x="450" y="768"/>
                  </a:lnTo>
                  <a:lnTo>
                    <a:pt x="462" y="774"/>
                  </a:lnTo>
                  <a:lnTo>
                    <a:pt x="474" y="786"/>
                  </a:lnTo>
                  <a:lnTo>
                    <a:pt x="486" y="786"/>
                  </a:lnTo>
                  <a:lnTo>
                    <a:pt x="504" y="768"/>
                  </a:lnTo>
                  <a:lnTo>
                    <a:pt x="516" y="762"/>
                  </a:lnTo>
                  <a:lnTo>
                    <a:pt x="528" y="762"/>
                  </a:lnTo>
                  <a:lnTo>
                    <a:pt x="528" y="792"/>
                  </a:lnTo>
                  <a:lnTo>
                    <a:pt x="546" y="810"/>
                  </a:lnTo>
                  <a:lnTo>
                    <a:pt x="510" y="816"/>
                  </a:lnTo>
                  <a:lnTo>
                    <a:pt x="510" y="828"/>
                  </a:lnTo>
                  <a:lnTo>
                    <a:pt x="504" y="834"/>
                  </a:lnTo>
                  <a:lnTo>
                    <a:pt x="498" y="834"/>
                  </a:lnTo>
                  <a:lnTo>
                    <a:pt x="486" y="822"/>
                  </a:lnTo>
                  <a:lnTo>
                    <a:pt x="486" y="816"/>
                  </a:lnTo>
                  <a:lnTo>
                    <a:pt x="498" y="804"/>
                  </a:lnTo>
                  <a:lnTo>
                    <a:pt x="504" y="804"/>
                  </a:lnTo>
                  <a:lnTo>
                    <a:pt x="510" y="798"/>
                  </a:lnTo>
                  <a:lnTo>
                    <a:pt x="480" y="798"/>
                  </a:lnTo>
                  <a:lnTo>
                    <a:pt x="462" y="792"/>
                  </a:lnTo>
                  <a:lnTo>
                    <a:pt x="450" y="792"/>
                  </a:lnTo>
                  <a:lnTo>
                    <a:pt x="432" y="786"/>
                  </a:lnTo>
                  <a:lnTo>
                    <a:pt x="408" y="786"/>
                  </a:lnTo>
                  <a:lnTo>
                    <a:pt x="390" y="780"/>
                  </a:lnTo>
                  <a:lnTo>
                    <a:pt x="372" y="780"/>
                  </a:lnTo>
                  <a:lnTo>
                    <a:pt x="360" y="774"/>
                  </a:lnTo>
                  <a:lnTo>
                    <a:pt x="348" y="774"/>
                  </a:lnTo>
                  <a:lnTo>
                    <a:pt x="360" y="804"/>
                  </a:lnTo>
                  <a:lnTo>
                    <a:pt x="342" y="804"/>
                  </a:lnTo>
                  <a:lnTo>
                    <a:pt x="330" y="816"/>
                  </a:lnTo>
                  <a:lnTo>
                    <a:pt x="330" y="822"/>
                  </a:lnTo>
                  <a:lnTo>
                    <a:pt x="336" y="828"/>
                  </a:lnTo>
                  <a:lnTo>
                    <a:pt x="348" y="834"/>
                  </a:lnTo>
                  <a:lnTo>
                    <a:pt x="354" y="840"/>
                  </a:lnTo>
                  <a:lnTo>
                    <a:pt x="366" y="840"/>
                  </a:lnTo>
                  <a:lnTo>
                    <a:pt x="372" y="846"/>
                  </a:lnTo>
                  <a:lnTo>
                    <a:pt x="372" y="852"/>
                  </a:lnTo>
                  <a:lnTo>
                    <a:pt x="360" y="852"/>
                  </a:lnTo>
                  <a:lnTo>
                    <a:pt x="348" y="846"/>
                  </a:lnTo>
                  <a:lnTo>
                    <a:pt x="336" y="846"/>
                  </a:lnTo>
                  <a:lnTo>
                    <a:pt x="324" y="840"/>
                  </a:lnTo>
                  <a:lnTo>
                    <a:pt x="306" y="834"/>
                  </a:lnTo>
                  <a:lnTo>
                    <a:pt x="300" y="834"/>
                  </a:lnTo>
                  <a:lnTo>
                    <a:pt x="294" y="840"/>
                  </a:lnTo>
                  <a:lnTo>
                    <a:pt x="294" y="846"/>
                  </a:lnTo>
                  <a:lnTo>
                    <a:pt x="306" y="858"/>
                  </a:lnTo>
                  <a:lnTo>
                    <a:pt x="318" y="864"/>
                  </a:lnTo>
                  <a:lnTo>
                    <a:pt x="324" y="870"/>
                  </a:lnTo>
                  <a:lnTo>
                    <a:pt x="336" y="870"/>
                  </a:lnTo>
                  <a:lnTo>
                    <a:pt x="336" y="882"/>
                  </a:lnTo>
                  <a:lnTo>
                    <a:pt x="342" y="894"/>
                  </a:lnTo>
                  <a:lnTo>
                    <a:pt x="366" y="918"/>
                  </a:lnTo>
                  <a:lnTo>
                    <a:pt x="372" y="930"/>
                  </a:lnTo>
                  <a:lnTo>
                    <a:pt x="372" y="954"/>
                  </a:lnTo>
                  <a:lnTo>
                    <a:pt x="408" y="960"/>
                  </a:lnTo>
                  <a:lnTo>
                    <a:pt x="414" y="978"/>
                  </a:lnTo>
                  <a:lnTo>
                    <a:pt x="444" y="978"/>
                  </a:lnTo>
                  <a:lnTo>
                    <a:pt x="480" y="996"/>
                  </a:lnTo>
                  <a:lnTo>
                    <a:pt x="486" y="1002"/>
                  </a:lnTo>
                  <a:lnTo>
                    <a:pt x="486" y="1014"/>
                  </a:lnTo>
                  <a:lnTo>
                    <a:pt x="480" y="1020"/>
                  </a:lnTo>
                  <a:lnTo>
                    <a:pt x="468" y="1026"/>
                  </a:lnTo>
                  <a:lnTo>
                    <a:pt x="462" y="1038"/>
                  </a:lnTo>
                  <a:lnTo>
                    <a:pt x="462" y="1056"/>
                  </a:lnTo>
                  <a:lnTo>
                    <a:pt x="468" y="1062"/>
                  </a:lnTo>
                  <a:lnTo>
                    <a:pt x="492" y="1062"/>
                  </a:lnTo>
                  <a:lnTo>
                    <a:pt x="498" y="1056"/>
                  </a:lnTo>
                  <a:lnTo>
                    <a:pt x="504" y="1038"/>
                  </a:lnTo>
                  <a:lnTo>
                    <a:pt x="510" y="1026"/>
                  </a:lnTo>
                  <a:lnTo>
                    <a:pt x="516" y="1020"/>
                  </a:lnTo>
                  <a:lnTo>
                    <a:pt x="528" y="1020"/>
                  </a:lnTo>
                  <a:lnTo>
                    <a:pt x="546" y="1026"/>
                  </a:lnTo>
                  <a:lnTo>
                    <a:pt x="546" y="1020"/>
                  </a:lnTo>
                  <a:lnTo>
                    <a:pt x="552" y="1014"/>
                  </a:lnTo>
                  <a:lnTo>
                    <a:pt x="570" y="1014"/>
                  </a:lnTo>
                  <a:lnTo>
                    <a:pt x="594" y="1026"/>
                  </a:lnTo>
                  <a:lnTo>
                    <a:pt x="606" y="1026"/>
                  </a:lnTo>
                  <a:lnTo>
                    <a:pt x="618" y="1038"/>
                  </a:lnTo>
                  <a:lnTo>
                    <a:pt x="630" y="1044"/>
                  </a:lnTo>
                  <a:lnTo>
                    <a:pt x="636" y="1056"/>
                  </a:lnTo>
                  <a:lnTo>
                    <a:pt x="642" y="1062"/>
                  </a:lnTo>
                  <a:lnTo>
                    <a:pt x="648" y="1074"/>
                  </a:lnTo>
                  <a:lnTo>
                    <a:pt x="672" y="1098"/>
                  </a:lnTo>
                  <a:lnTo>
                    <a:pt x="684" y="1104"/>
                  </a:lnTo>
                  <a:lnTo>
                    <a:pt x="690" y="1110"/>
                  </a:lnTo>
                  <a:lnTo>
                    <a:pt x="696" y="1104"/>
                  </a:lnTo>
                  <a:lnTo>
                    <a:pt x="696" y="1098"/>
                  </a:lnTo>
                  <a:lnTo>
                    <a:pt x="702" y="1092"/>
                  </a:lnTo>
                  <a:lnTo>
                    <a:pt x="654" y="810"/>
                  </a:lnTo>
                  <a:lnTo>
                    <a:pt x="798" y="768"/>
                  </a:lnTo>
                  <a:lnTo>
                    <a:pt x="804" y="774"/>
                  </a:lnTo>
                  <a:lnTo>
                    <a:pt x="804" y="762"/>
                  </a:lnTo>
                  <a:lnTo>
                    <a:pt x="810" y="756"/>
                  </a:lnTo>
                  <a:lnTo>
                    <a:pt x="810" y="750"/>
                  </a:lnTo>
                  <a:lnTo>
                    <a:pt x="816" y="738"/>
                  </a:lnTo>
                  <a:lnTo>
                    <a:pt x="816" y="732"/>
                  </a:lnTo>
                  <a:lnTo>
                    <a:pt x="822" y="726"/>
                  </a:lnTo>
                  <a:lnTo>
                    <a:pt x="846" y="726"/>
                  </a:lnTo>
                  <a:lnTo>
                    <a:pt x="852" y="750"/>
                  </a:lnTo>
                  <a:lnTo>
                    <a:pt x="864" y="744"/>
                  </a:lnTo>
                  <a:lnTo>
                    <a:pt x="870" y="744"/>
                  </a:lnTo>
                  <a:lnTo>
                    <a:pt x="876" y="738"/>
                  </a:lnTo>
                  <a:lnTo>
                    <a:pt x="876" y="732"/>
                  </a:lnTo>
                  <a:lnTo>
                    <a:pt x="852" y="708"/>
                  </a:lnTo>
                  <a:lnTo>
                    <a:pt x="870" y="708"/>
                  </a:lnTo>
                  <a:lnTo>
                    <a:pt x="882" y="720"/>
                  </a:lnTo>
                  <a:lnTo>
                    <a:pt x="936" y="720"/>
                  </a:lnTo>
                  <a:lnTo>
                    <a:pt x="924" y="708"/>
                  </a:lnTo>
                  <a:lnTo>
                    <a:pt x="918" y="708"/>
                  </a:lnTo>
                  <a:lnTo>
                    <a:pt x="906" y="696"/>
                  </a:lnTo>
                  <a:lnTo>
                    <a:pt x="882" y="696"/>
                  </a:lnTo>
                  <a:lnTo>
                    <a:pt x="876" y="690"/>
                  </a:lnTo>
                  <a:lnTo>
                    <a:pt x="876" y="684"/>
                  </a:lnTo>
                  <a:lnTo>
                    <a:pt x="882" y="678"/>
                  </a:lnTo>
                  <a:lnTo>
                    <a:pt x="906" y="678"/>
                  </a:lnTo>
                  <a:lnTo>
                    <a:pt x="924" y="666"/>
                  </a:lnTo>
                  <a:lnTo>
                    <a:pt x="930" y="672"/>
                  </a:lnTo>
                  <a:lnTo>
                    <a:pt x="936" y="684"/>
                  </a:lnTo>
                  <a:lnTo>
                    <a:pt x="942" y="690"/>
                  </a:lnTo>
                  <a:lnTo>
                    <a:pt x="948" y="690"/>
                  </a:lnTo>
                  <a:lnTo>
                    <a:pt x="954" y="684"/>
                  </a:lnTo>
                  <a:lnTo>
                    <a:pt x="960" y="690"/>
                  </a:lnTo>
                  <a:lnTo>
                    <a:pt x="966" y="702"/>
                  </a:lnTo>
                  <a:lnTo>
                    <a:pt x="966" y="708"/>
                  </a:lnTo>
                  <a:lnTo>
                    <a:pt x="960" y="714"/>
                  </a:lnTo>
                  <a:lnTo>
                    <a:pt x="954" y="714"/>
                  </a:lnTo>
                  <a:lnTo>
                    <a:pt x="942" y="720"/>
                  </a:lnTo>
                  <a:lnTo>
                    <a:pt x="924" y="738"/>
                  </a:lnTo>
                  <a:lnTo>
                    <a:pt x="888" y="738"/>
                  </a:lnTo>
                  <a:lnTo>
                    <a:pt x="882" y="744"/>
                  </a:lnTo>
                  <a:lnTo>
                    <a:pt x="882" y="756"/>
                  </a:lnTo>
                  <a:lnTo>
                    <a:pt x="888" y="762"/>
                  </a:lnTo>
                  <a:lnTo>
                    <a:pt x="900" y="762"/>
                  </a:lnTo>
                  <a:lnTo>
                    <a:pt x="906" y="768"/>
                  </a:lnTo>
                  <a:lnTo>
                    <a:pt x="918" y="768"/>
                  </a:lnTo>
                  <a:lnTo>
                    <a:pt x="918" y="786"/>
                  </a:lnTo>
                  <a:lnTo>
                    <a:pt x="912" y="798"/>
                  </a:lnTo>
                  <a:lnTo>
                    <a:pt x="912" y="816"/>
                  </a:lnTo>
                  <a:lnTo>
                    <a:pt x="918" y="822"/>
                  </a:lnTo>
                  <a:lnTo>
                    <a:pt x="984" y="858"/>
                  </a:lnTo>
                  <a:lnTo>
                    <a:pt x="1062" y="930"/>
                  </a:lnTo>
                  <a:lnTo>
                    <a:pt x="1068" y="930"/>
                  </a:lnTo>
                  <a:lnTo>
                    <a:pt x="1074" y="924"/>
                  </a:lnTo>
                  <a:lnTo>
                    <a:pt x="1110" y="924"/>
                  </a:lnTo>
                  <a:lnTo>
                    <a:pt x="1128" y="918"/>
                  </a:lnTo>
                  <a:lnTo>
                    <a:pt x="1188" y="918"/>
                  </a:lnTo>
                  <a:lnTo>
                    <a:pt x="1206" y="924"/>
                  </a:lnTo>
                  <a:lnTo>
                    <a:pt x="1224" y="924"/>
                  </a:lnTo>
                  <a:lnTo>
                    <a:pt x="1230" y="918"/>
                  </a:lnTo>
                  <a:lnTo>
                    <a:pt x="1254" y="906"/>
                  </a:lnTo>
                  <a:lnTo>
                    <a:pt x="1266" y="906"/>
                  </a:lnTo>
                  <a:lnTo>
                    <a:pt x="1272" y="918"/>
                  </a:lnTo>
                  <a:lnTo>
                    <a:pt x="1290" y="936"/>
                  </a:lnTo>
                  <a:lnTo>
                    <a:pt x="1296" y="954"/>
                  </a:lnTo>
                  <a:lnTo>
                    <a:pt x="1308" y="960"/>
                  </a:lnTo>
                  <a:lnTo>
                    <a:pt x="1314" y="972"/>
                  </a:lnTo>
                  <a:lnTo>
                    <a:pt x="1344" y="972"/>
                  </a:lnTo>
                  <a:lnTo>
                    <a:pt x="1344" y="984"/>
                  </a:lnTo>
                  <a:lnTo>
                    <a:pt x="1350" y="1002"/>
                  </a:lnTo>
                  <a:lnTo>
                    <a:pt x="1350" y="1044"/>
                  </a:lnTo>
                  <a:lnTo>
                    <a:pt x="1356" y="1050"/>
                  </a:lnTo>
                  <a:lnTo>
                    <a:pt x="1362" y="1050"/>
                  </a:lnTo>
                  <a:lnTo>
                    <a:pt x="1368" y="1044"/>
                  </a:lnTo>
                  <a:lnTo>
                    <a:pt x="1380" y="1044"/>
                  </a:lnTo>
                  <a:lnTo>
                    <a:pt x="1386" y="1050"/>
                  </a:lnTo>
                  <a:lnTo>
                    <a:pt x="1416" y="1110"/>
                  </a:lnTo>
                  <a:lnTo>
                    <a:pt x="1494" y="1110"/>
                  </a:lnTo>
                  <a:lnTo>
                    <a:pt x="1512" y="1116"/>
                  </a:lnTo>
                  <a:lnTo>
                    <a:pt x="1512" y="1134"/>
                  </a:lnTo>
                  <a:lnTo>
                    <a:pt x="1506" y="1140"/>
                  </a:lnTo>
                  <a:lnTo>
                    <a:pt x="1506" y="1152"/>
                  </a:lnTo>
                  <a:lnTo>
                    <a:pt x="1512" y="1152"/>
                  </a:lnTo>
                  <a:lnTo>
                    <a:pt x="1524" y="1158"/>
                  </a:lnTo>
                  <a:lnTo>
                    <a:pt x="1536" y="1158"/>
                  </a:lnTo>
                  <a:lnTo>
                    <a:pt x="1542" y="1164"/>
                  </a:lnTo>
                  <a:lnTo>
                    <a:pt x="1542" y="1152"/>
                  </a:lnTo>
                  <a:lnTo>
                    <a:pt x="1536" y="1146"/>
                  </a:lnTo>
                  <a:lnTo>
                    <a:pt x="1536" y="1134"/>
                  </a:lnTo>
                  <a:lnTo>
                    <a:pt x="1548" y="1122"/>
                  </a:lnTo>
                  <a:lnTo>
                    <a:pt x="1560" y="1116"/>
                  </a:lnTo>
                  <a:lnTo>
                    <a:pt x="1566" y="1110"/>
                  </a:lnTo>
                  <a:lnTo>
                    <a:pt x="1572" y="1110"/>
                  </a:lnTo>
                  <a:lnTo>
                    <a:pt x="1572" y="1092"/>
                  </a:lnTo>
                  <a:lnTo>
                    <a:pt x="1584" y="1080"/>
                  </a:lnTo>
                  <a:lnTo>
                    <a:pt x="1596" y="1074"/>
                  </a:lnTo>
                  <a:lnTo>
                    <a:pt x="1608" y="1074"/>
                  </a:lnTo>
                  <a:lnTo>
                    <a:pt x="1614" y="1068"/>
                  </a:lnTo>
                  <a:lnTo>
                    <a:pt x="1620" y="1068"/>
                  </a:lnTo>
                  <a:lnTo>
                    <a:pt x="1632" y="1044"/>
                  </a:lnTo>
                  <a:lnTo>
                    <a:pt x="1656" y="1044"/>
                  </a:lnTo>
                  <a:lnTo>
                    <a:pt x="1686" y="1026"/>
                  </a:lnTo>
                  <a:lnTo>
                    <a:pt x="1662" y="1026"/>
                  </a:lnTo>
                  <a:lnTo>
                    <a:pt x="1662" y="1008"/>
                  </a:lnTo>
                  <a:lnTo>
                    <a:pt x="1668" y="996"/>
                  </a:lnTo>
                  <a:lnTo>
                    <a:pt x="1686" y="978"/>
                  </a:lnTo>
                  <a:lnTo>
                    <a:pt x="1716" y="978"/>
                  </a:lnTo>
                  <a:lnTo>
                    <a:pt x="1728" y="984"/>
                  </a:lnTo>
                  <a:lnTo>
                    <a:pt x="1746" y="990"/>
                  </a:lnTo>
                  <a:lnTo>
                    <a:pt x="1782" y="1008"/>
                  </a:lnTo>
                  <a:lnTo>
                    <a:pt x="1812" y="1008"/>
                  </a:lnTo>
                  <a:lnTo>
                    <a:pt x="1830" y="1014"/>
                  </a:lnTo>
                  <a:lnTo>
                    <a:pt x="1830" y="1002"/>
                  </a:lnTo>
                  <a:lnTo>
                    <a:pt x="1824" y="990"/>
                  </a:lnTo>
                  <a:lnTo>
                    <a:pt x="1824" y="960"/>
                  </a:lnTo>
                  <a:lnTo>
                    <a:pt x="1830" y="954"/>
                  </a:lnTo>
                  <a:lnTo>
                    <a:pt x="1872" y="954"/>
                  </a:lnTo>
                  <a:lnTo>
                    <a:pt x="1884" y="960"/>
                  </a:lnTo>
                  <a:lnTo>
                    <a:pt x="1890" y="972"/>
                  </a:lnTo>
                  <a:lnTo>
                    <a:pt x="1914" y="972"/>
                  </a:lnTo>
                  <a:lnTo>
                    <a:pt x="1926" y="978"/>
                  </a:lnTo>
                  <a:lnTo>
                    <a:pt x="1944" y="978"/>
                  </a:lnTo>
                  <a:lnTo>
                    <a:pt x="1962" y="972"/>
                  </a:lnTo>
                  <a:lnTo>
                    <a:pt x="2082" y="972"/>
                  </a:lnTo>
                  <a:lnTo>
                    <a:pt x="2094" y="978"/>
                  </a:lnTo>
                  <a:lnTo>
                    <a:pt x="2106" y="978"/>
                  </a:lnTo>
                  <a:lnTo>
                    <a:pt x="2154" y="972"/>
                  </a:lnTo>
                  <a:lnTo>
                    <a:pt x="2166" y="984"/>
                  </a:lnTo>
                  <a:lnTo>
                    <a:pt x="2184" y="984"/>
                  </a:lnTo>
                  <a:lnTo>
                    <a:pt x="2208" y="1014"/>
                  </a:lnTo>
                  <a:lnTo>
                    <a:pt x="2250" y="1014"/>
                  </a:lnTo>
                  <a:lnTo>
                    <a:pt x="2268" y="1020"/>
                  </a:lnTo>
                  <a:lnTo>
                    <a:pt x="2262" y="1014"/>
                  </a:lnTo>
                  <a:lnTo>
                    <a:pt x="2262" y="1002"/>
                  </a:lnTo>
                  <a:lnTo>
                    <a:pt x="2256" y="996"/>
                  </a:lnTo>
                  <a:lnTo>
                    <a:pt x="2256" y="984"/>
                  </a:lnTo>
                  <a:lnTo>
                    <a:pt x="2280" y="984"/>
                  </a:lnTo>
                  <a:lnTo>
                    <a:pt x="2262" y="966"/>
                  </a:lnTo>
                  <a:lnTo>
                    <a:pt x="2262" y="960"/>
                  </a:lnTo>
                  <a:lnTo>
                    <a:pt x="2268" y="954"/>
                  </a:lnTo>
                  <a:lnTo>
                    <a:pt x="2286" y="954"/>
                  </a:lnTo>
                  <a:lnTo>
                    <a:pt x="2286" y="942"/>
                  </a:lnTo>
                  <a:lnTo>
                    <a:pt x="2274" y="936"/>
                  </a:lnTo>
                  <a:lnTo>
                    <a:pt x="2268" y="924"/>
                  </a:lnTo>
                  <a:lnTo>
                    <a:pt x="2226" y="882"/>
                  </a:lnTo>
                  <a:lnTo>
                    <a:pt x="2214" y="858"/>
                  </a:lnTo>
                  <a:lnTo>
                    <a:pt x="2214" y="828"/>
                  </a:lnTo>
                  <a:lnTo>
                    <a:pt x="2196" y="828"/>
                  </a:lnTo>
                  <a:lnTo>
                    <a:pt x="2184" y="822"/>
                  </a:lnTo>
                  <a:lnTo>
                    <a:pt x="2178" y="816"/>
                  </a:lnTo>
                  <a:lnTo>
                    <a:pt x="2178" y="810"/>
                  </a:lnTo>
                  <a:lnTo>
                    <a:pt x="2184" y="804"/>
                  </a:lnTo>
                  <a:lnTo>
                    <a:pt x="2196" y="798"/>
                  </a:lnTo>
                  <a:lnTo>
                    <a:pt x="2208" y="798"/>
                  </a:lnTo>
                  <a:lnTo>
                    <a:pt x="2220" y="792"/>
                  </a:lnTo>
                  <a:lnTo>
                    <a:pt x="2232" y="792"/>
                  </a:lnTo>
                  <a:lnTo>
                    <a:pt x="2268" y="774"/>
                  </a:lnTo>
                  <a:lnTo>
                    <a:pt x="2280" y="774"/>
                  </a:lnTo>
                  <a:lnTo>
                    <a:pt x="2286" y="780"/>
                  </a:lnTo>
                  <a:lnTo>
                    <a:pt x="2292" y="792"/>
                  </a:lnTo>
                  <a:lnTo>
                    <a:pt x="2298" y="798"/>
                  </a:lnTo>
                  <a:lnTo>
                    <a:pt x="2316" y="786"/>
                  </a:lnTo>
                  <a:lnTo>
                    <a:pt x="2328" y="798"/>
                  </a:lnTo>
                  <a:lnTo>
                    <a:pt x="2334" y="798"/>
                  </a:lnTo>
                  <a:lnTo>
                    <a:pt x="2340" y="792"/>
                  </a:lnTo>
                  <a:lnTo>
                    <a:pt x="2340" y="780"/>
                  </a:lnTo>
                  <a:lnTo>
                    <a:pt x="2334" y="774"/>
                  </a:lnTo>
                  <a:lnTo>
                    <a:pt x="2328" y="774"/>
                  </a:lnTo>
                  <a:lnTo>
                    <a:pt x="2322" y="768"/>
                  </a:lnTo>
                  <a:lnTo>
                    <a:pt x="2316" y="768"/>
                  </a:lnTo>
                  <a:lnTo>
                    <a:pt x="2316" y="630"/>
                  </a:lnTo>
                  <a:lnTo>
                    <a:pt x="2328" y="630"/>
                  </a:lnTo>
                  <a:lnTo>
                    <a:pt x="2340" y="636"/>
                  </a:lnTo>
                  <a:lnTo>
                    <a:pt x="2352" y="636"/>
                  </a:lnTo>
                  <a:lnTo>
                    <a:pt x="2376" y="648"/>
                  </a:lnTo>
                  <a:lnTo>
                    <a:pt x="2424" y="648"/>
                  </a:lnTo>
                  <a:lnTo>
                    <a:pt x="2436" y="660"/>
                  </a:lnTo>
                  <a:lnTo>
                    <a:pt x="2454" y="642"/>
                  </a:lnTo>
                  <a:lnTo>
                    <a:pt x="2472" y="642"/>
                  </a:lnTo>
                  <a:lnTo>
                    <a:pt x="2478" y="636"/>
                  </a:lnTo>
                  <a:lnTo>
                    <a:pt x="2478" y="618"/>
                  </a:lnTo>
                  <a:lnTo>
                    <a:pt x="2466" y="594"/>
                  </a:lnTo>
                  <a:lnTo>
                    <a:pt x="2454" y="582"/>
                  </a:lnTo>
                  <a:lnTo>
                    <a:pt x="2442" y="558"/>
                  </a:lnTo>
                  <a:lnTo>
                    <a:pt x="2442" y="540"/>
                  </a:lnTo>
                  <a:lnTo>
                    <a:pt x="2454" y="528"/>
                  </a:lnTo>
                  <a:lnTo>
                    <a:pt x="2496" y="528"/>
                  </a:lnTo>
                  <a:lnTo>
                    <a:pt x="2502" y="522"/>
                  </a:lnTo>
                  <a:lnTo>
                    <a:pt x="2502" y="510"/>
                  </a:lnTo>
                  <a:lnTo>
                    <a:pt x="2484" y="492"/>
                  </a:lnTo>
                  <a:close/>
                  <a:moveTo>
                    <a:pt x="2082" y="696"/>
                  </a:moveTo>
                  <a:lnTo>
                    <a:pt x="2046" y="696"/>
                  </a:lnTo>
                  <a:lnTo>
                    <a:pt x="2046" y="702"/>
                  </a:lnTo>
                  <a:lnTo>
                    <a:pt x="2040" y="708"/>
                  </a:lnTo>
                  <a:lnTo>
                    <a:pt x="2028" y="708"/>
                  </a:lnTo>
                  <a:lnTo>
                    <a:pt x="2022" y="702"/>
                  </a:lnTo>
                  <a:lnTo>
                    <a:pt x="2010" y="696"/>
                  </a:lnTo>
                  <a:lnTo>
                    <a:pt x="1980" y="702"/>
                  </a:lnTo>
                  <a:lnTo>
                    <a:pt x="1950" y="696"/>
                  </a:lnTo>
                  <a:lnTo>
                    <a:pt x="1932" y="696"/>
                  </a:lnTo>
                  <a:lnTo>
                    <a:pt x="1908" y="690"/>
                  </a:lnTo>
                  <a:lnTo>
                    <a:pt x="1860" y="690"/>
                  </a:lnTo>
                  <a:lnTo>
                    <a:pt x="1854" y="684"/>
                  </a:lnTo>
                  <a:lnTo>
                    <a:pt x="1854" y="678"/>
                  </a:lnTo>
                  <a:lnTo>
                    <a:pt x="1836" y="696"/>
                  </a:lnTo>
                  <a:lnTo>
                    <a:pt x="1830" y="696"/>
                  </a:lnTo>
                  <a:lnTo>
                    <a:pt x="1824" y="708"/>
                  </a:lnTo>
                  <a:lnTo>
                    <a:pt x="1824" y="714"/>
                  </a:lnTo>
                  <a:lnTo>
                    <a:pt x="1818" y="726"/>
                  </a:lnTo>
                  <a:lnTo>
                    <a:pt x="1812" y="732"/>
                  </a:lnTo>
                  <a:lnTo>
                    <a:pt x="1794" y="732"/>
                  </a:lnTo>
                  <a:lnTo>
                    <a:pt x="1800" y="762"/>
                  </a:lnTo>
                  <a:lnTo>
                    <a:pt x="1788" y="768"/>
                  </a:lnTo>
                  <a:lnTo>
                    <a:pt x="1806" y="786"/>
                  </a:lnTo>
                  <a:lnTo>
                    <a:pt x="1800" y="810"/>
                  </a:lnTo>
                  <a:lnTo>
                    <a:pt x="1794" y="810"/>
                  </a:lnTo>
                  <a:lnTo>
                    <a:pt x="1788" y="798"/>
                  </a:lnTo>
                  <a:lnTo>
                    <a:pt x="1776" y="792"/>
                  </a:lnTo>
                  <a:lnTo>
                    <a:pt x="1770" y="780"/>
                  </a:lnTo>
                  <a:lnTo>
                    <a:pt x="1758" y="774"/>
                  </a:lnTo>
                  <a:lnTo>
                    <a:pt x="1752" y="762"/>
                  </a:lnTo>
                  <a:lnTo>
                    <a:pt x="1752" y="750"/>
                  </a:lnTo>
                  <a:lnTo>
                    <a:pt x="1746" y="732"/>
                  </a:lnTo>
                  <a:lnTo>
                    <a:pt x="1746" y="720"/>
                  </a:lnTo>
                  <a:lnTo>
                    <a:pt x="1764" y="702"/>
                  </a:lnTo>
                  <a:lnTo>
                    <a:pt x="1776" y="702"/>
                  </a:lnTo>
                  <a:lnTo>
                    <a:pt x="1782" y="696"/>
                  </a:lnTo>
                  <a:lnTo>
                    <a:pt x="1788" y="684"/>
                  </a:lnTo>
                  <a:lnTo>
                    <a:pt x="1788" y="678"/>
                  </a:lnTo>
                  <a:lnTo>
                    <a:pt x="1800" y="666"/>
                  </a:lnTo>
                  <a:lnTo>
                    <a:pt x="1818" y="666"/>
                  </a:lnTo>
                  <a:lnTo>
                    <a:pt x="1830" y="672"/>
                  </a:lnTo>
                  <a:lnTo>
                    <a:pt x="1848" y="672"/>
                  </a:lnTo>
                  <a:lnTo>
                    <a:pt x="1854" y="666"/>
                  </a:lnTo>
                  <a:lnTo>
                    <a:pt x="1896" y="666"/>
                  </a:lnTo>
                  <a:lnTo>
                    <a:pt x="1908" y="672"/>
                  </a:lnTo>
                  <a:lnTo>
                    <a:pt x="1914" y="678"/>
                  </a:lnTo>
                  <a:lnTo>
                    <a:pt x="1932" y="678"/>
                  </a:lnTo>
                  <a:lnTo>
                    <a:pt x="1944" y="684"/>
                  </a:lnTo>
                  <a:lnTo>
                    <a:pt x="1974" y="684"/>
                  </a:lnTo>
                  <a:lnTo>
                    <a:pt x="1986" y="672"/>
                  </a:lnTo>
                  <a:lnTo>
                    <a:pt x="2028" y="672"/>
                  </a:lnTo>
                  <a:lnTo>
                    <a:pt x="2034" y="678"/>
                  </a:lnTo>
                  <a:lnTo>
                    <a:pt x="2046" y="678"/>
                  </a:lnTo>
                  <a:lnTo>
                    <a:pt x="2052" y="672"/>
                  </a:lnTo>
                  <a:lnTo>
                    <a:pt x="2064" y="666"/>
                  </a:lnTo>
                  <a:lnTo>
                    <a:pt x="2088" y="666"/>
                  </a:lnTo>
                  <a:lnTo>
                    <a:pt x="2088" y="684"/>
                  </a:lnTo>
                  <a:lnTo>
                    <a:pt x="2082" y="690"/>
                  </a:lnTo>
                  <a:lnTo>
                    <a:pt x="2082" y="69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97" name="Jordan">
              <a:extLst>
                <a:ext uri="{FF2B5EF4-FFF2-40B4-BE49-F238E27FC236}">
                  <a16:creationId xmlns:a16="http://schemas.microsoft.com/office/drawing/2014/main" id="{576590C1-3B47-FD01-C42B-35132068BAEC}"/>
                </a:ext>
              </a:extLst>
            </p:cNvPr>
            <p:cNvSpPr>
              <a:spLocks/>
            </p:cNvSpPr>
            <p:nvPr/>
          </p:nvSpPr>
          <p:spPr bwMode="gray">
            <a:xfrm>
              <a:off x="5189538" y="2998788"/>
              <a:ext cx="112712" cy="134938"/>
            </a:xfrm>
            <a:custGeom>
              <a:avLst/>
              <a:gdLst>
                <a:gd name="T0" fmla="*/ 2147483647 w 282"/>
                <a:gd name="T1" fmla="*/ 2147483647 h 336"/>
                <a:gd name="T2" fmla="*/ 2147483647 w 282"/>
                <a:gd name="T3" fmla="*/ 2147483647 h 336"/>
                <a:gd name="T4" fmla="*/ 2147483647 w 282"/>
                <a:gd name="T5" fmla="*/ 0 h 336"/>
                <a:gd name="T6" fmla="*/ 2147483647 w 282"/>
                <a:gd name="T7" fmla="*/ 2147483647 h 336"/>
                <a:gd name="T8" fmla="*/ 2147483647 w 282"/>
                <a:gd name="T9" fmla="*/ 2147483647 h 336"/>
                <a:gd name="T10" fmla="*/ 2147483647 w 282"/>
                <a:gd name="T11" fmla="*/ 2147483647 h 336"/>
                <a:gd name="T12" fmla="*/ 2147483647 w 282"/>
                <a:gd name="T13" fmla="*/ 2147483647 h 336"/>
                <a:gd name="T14" fmla="*/ 2147483647 w 282"/>
                <a:gd name="T15" fmla="*/ 2147483647 h 336"/>
                <a:gd name="T16" fmla="*/ 2147483647 w 282"/>
                <a:gd name="T17" fmla="*/ 2147483647 h 336"/>
                <a:gd name="T18" fmla="*/ 2147483647 w 282"/>
                <a:gd name="T19" fmla="*/ 2147483647 h 336"/>
                <a:gd name="T20" fmla="*/ 2147483647 w 282"/>
                <a:gd name="T21" fmla="*/ 2147483647 h 336"/>
                <a:gd name="T22" fmla="*/ 2147483647 w 282"/>
                <a:gd name="T23" fmla="*/ 2147483647 h 336"/>
                <a:gd name="T24" fmla="*/ 2147483647 w 282"/>
                <a:gd name="T25" fmla="*/ 2147483647 h 336"/>
                <a:gd name="T26" fmla="*/ 2147483647 w 282"/>
                <a:gd name="T27" fmla="*/ 2147483647 h 336"/>
                <a:gd name="T28" fmla="*/ 2147483647 w 282"/>
                <a:gd name="T29" fmla="*/ 2147483647 h 336"/>
                <a:gd name="T30" fmla="*/ 2147483647 w 282"/>
                <a:gd name="T31" fmla="*/ 2147483647 h 336"/>
                <a:gd name="T32" fmla="*/ 2147483647 w 282"/>
                <a:gd name="T33" fmla="*/ 2147483647 h 336"/>
                <a:gd name="T34" fmla="*/ 2147483647 w 282"/>
                <a:gd name="T35" fmla="*/ 2147483647 h 336"/>
                <a:gd name="T36" fmla="*/ 2147483647 w 282"/>
                <a:gd name="T37" fmla="*/ 2147483647 h 336"/>
                <a:gd name="T38" fmla="*/ 2147483647 w 282"/>
                <a:gd name="T39" fmla="*/ 2147483647 h 336"/>
                <a:gd name="T40" fmla="*/ 2147483647 w 282"/>
                <a:gd name="T41" fmla="*/ 2147483647 h 336"/>
                <a:gd name="T42" fmla="*/ 2147483647 w 282"/>
                <a:gd name="T43" fmla="*/ 2147483647 h 336"/>
                <a:gd name="T44" fmla="*/ 2147483647 w 282"/>
                <a:gd name="T45" fmla="*/ 2147483647 h 336"/>
                <a:gd name="T46" fmla="*/ 0 w 282"/>
                <a:gd name="T47" fmla="*/ 2147483647 h 336"/>
                <a:gd name="T48" fmla="*/ 0 w 282"/>
                <a:gd name="T49" fmla="*/ 2147483647 h 336"/>
                <a:gd name="T50" fmla="*/ 2147483647 w 282"/>
                <a:gd name="T51" fmla="*/ 2147483647 h 336"/>
                <a:gd name="T52" fmla="*/ 2147483647 w 282"/>
                <a:gd name="T53" fmla="*/ 2147483647 h 336"/>
                <a:gd name="T54" fmla="*/ 2147483647 w 282"/>
                <a:gd name="T55" fmla="*/ 2147483647 h 336"/>
                <a:gd name="T56" fmla="*/ 2147483647 w 282"/>
                <a:gd name="T57" fmla="*/ 2147483647 h 336"/>
                <a:gd name="T58" fmla="*/ 2147483647 w 282"/>
                <a:gd name="T59" fmla="*/ 2147483647 h 336"/>
                <a:gd name="T60" fmla="*/ 2147483647 w 282"/>
                <a:gd name="T61" fmla="*/ 2147483647 h 336"/>
                <a:gd name="T62" fmla="*/ 2147483647 w 282"/>
                <a:gd name="T63" fmla="*/ 2147483647 h 336"/>
                <a:gd name="T64" fmla="*/ 2147483647 w 282"/>
                <a:gd name="T65" fmla="*/ 2147483647 h 336"/>
                <a:gd name="T66" fmla="*/ 2147483647 w 282"/>
                <a:gd name="T67" fmla="*/ 2147483647 h 336"/>
                <a:gd name="T68" fmla="*/ 2147483647 w 282"/>
                <a:gd name="T69" fmla="*/ 2147483647 h 336"/>
                <a:gd name="T70" fmla="*/ 2147483647 w 282"/>
                <a:gd name="T71" fmla="*/ 2147483647 h 336"/>
                <a:gd name="T72" fmla="*/ 2147483647 w 282"/>
                <a:gd name="T73" fmla="*/ 2147483647 h 336"/>
                <a:gd name="T74" fmla="*/ 2147483647 w 282"/>
                <a:gd name="T75" fmla="*/ 2147483647 h 336"/>
                <a:gd name="T76" fmla="*/ 2147483647 w 282"/>
                <a:gd name="T77" fmla="*/ 2147483647 h 336"/>
                <a:gd name="T78" fmla="*/ 2147483647 w 282"/>
                <a:gd name="T79" fmla="*/ 2147483647 h 336"/>
                <a:gd name="T80" fmla="*/ 2147483647 w 282"/>
                <a:gd name="T81" fmla="*/ 2147483647 h 336"/>
                <a:gd name="T82" fmla="*/ 2147483647 w 282"/>
                <a:gd name="T83" fmla="*/ 2147483647 h 336"/>
                <a:gd name="T84" fmla="*/ 2147483647 w 282"/>
                <a:gd name="T85" fmla="*/ 2147483647 h 336"/>
                <a:gd name="T86" fmla="*/ 2147483647 w 282"/>
                <a:gd name="T87" fmla="*/ 2147483647 h 336"/>
                <a:gd name="T88" fmla="*/ 2147483647 w 282"/>
                <a:gd name="T89" fmla="*/ 2147483647 h 336"/>
                <a:gd name="T90" fmla="*/ 2147483647 w 282"/>
                <a:gd name="T91" fmla="*/ 2147483647 h 336"/>
                <a:gd name="T92" fmla="*/ 2147483647 w 282"/>
                <a:gd name="T93" fmla="*/ 2147483647 h 336"/>
                <a:gd name="T94" fmla="*/ 2147483647 w 282"/>
                <a:gd name="T95" fmla="*/ 2147483647 h 336"/>
                <a:gd name="T96" fmla="*/ 2147483647 w 282"/>
                <a:gd name="T97" fmla="*/ 2147483647 h 336"/>
                <a:gd name="T98" fmla="*/ 2147483647 w 282"/>
                <a:gd name="T99" fmla="*/ 2147483647 h 336"/>
                <a:gd name="T100" fmla="*/ 2147483647 w 282"/>
                <a:gd name="T101" fmla="*/ 2147483647 h 336"/>
                <a:gd name="T102" fmla="*/ 2147483647 w 282"/>
                <a:gd name="T103" fmla="*/ 2147483647 h 336"/>
                <a:gd name="T104" fmla="*/ 2147483647 w 282"/>
                <a:gd name="T105" fmla="*/ 2147483647 h 336"/>
                <a:gd name="T106" fmla="*/ 2147483647 w 282"/>
                <a:gd name="T107" fmla="*/ 2147483647 h 336"/>
                <a:gd name="T108" fmla="*/ 2147483647 w 282"/>
                <a:gd name="T109" fmla="*/ 2147483647 h 336"/>
                <a:gd name="T110" fmla="*/ 2147483647 w 282"/>
                <a:gd name="T111" fmla="*/ 2147483647 h 336"/>
                <a:gd name="T112" fmla="*/ 2147483647 w 282"/>
                <a:gd name="T113" fmla="*/ 2147483647 h 336"/>
                <a:gd name="T114" fmla="*/ 2147483647 w 282"/>
                <a:gd name="T115" fmla="*/ 2147483647 h 336"/>
                <a:gd name="T116" fmla="*/ 2147483647 w 282"/>
                <a:gd name="T117" fmla="*/ 2147483647 h 336"/>
                <a:gd name="T118" fmla="*/ 2147483647 w 282"/>
                <a:gd name="T119" fmla="*/ 2147483647 h 336"/>
                <a:gd name="T120" fmla="*/ 2147483647 w 282"/>
                <a:gd name="T121" fmla="*/ 2147483647 h 336"/>
                <a:gd name="T122" fmla="*/ 2147483647 w 282"/>
                <a:gd name="T123" fmla="*/ 2147483647 h 3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2"/>
                <a:gd name="T187" fmla="*/ 0 h 336"/>
                <a:gd name="T188" fmla="*/ 282 w 282"/>
                <a:gd name="T189" fmla="*/ 336 h 3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2" h="336">
                  <a:moveTo>
                    <a:pt x="258" y="60"/>
                  </a:moveTo>
                  <a:lnTo>
                    <a:pt x="258" y="42"/>
                  </a:lnTo>
                  <a:lnTo>
                    <a:pt x="234" y="0"/>
                  </a:lnTo>
                  <a:lnTo>
                    <a:pt x="222" y="6"/>
                  </a:lnTo>
                  <a:lnTo>
                    <a:pt x="198" y="30"/>
                  </a:lnTo>
                  <a:lnTo>
                    <a:pt x="138" y="78"/>
                  </a:lnTo>
                  <a:lnTo>
                    <a:pt x="114" y="84"/>
                  </a:lnTo>
                  <a:lnTo>
                    <a:pt x="96" y="84"/>
                  </a:lnTo>
                  <a:lnTo>
                    <a:pt x="84" y="78"/>
                  </a:lnTo>
                  <a:lnTo>
                    <a:pt x="72" y="66"/>
                  </a:lnTo>
                  <a:lnTo>
                    <a:pt x="36" y="48"/>
                  </a:lnTo>
                  <a:lnTo>
                    <a:pt x="30" y="48"/>
                  </a:lnTo>
                  <a:lnTo>
                    <a:pt x="24" y="66"/>
                  </a:lnTo>
                  <a:lnTo>
                    <a:pt x="30" y="138"/>
                  </a:lnTo>
                  <a:lnTo>
                    <a:pt x="18" y="150"/>
                  </a:lnTo>
                  <a:lnTo>
                    <a:pt x="18" y="162"/>
                  </a:lnTo>
                  <a:lnTo>
                    <a:pt x="30" y="174"/>
                  </a:lnTo>
                  <a:lnTo>
                    <a:pt x="30" y="186"/>
                  </a:lnTo>
                  <a:lnTo>
                    <a:pt x="24" y="198"/>
                  </a:lnTo>
                  <a:lnTo>
                    <a:pt x="18" y="204"/>
                  </a:lnTo>
                  <a:lnTo>
                    <a:pt x="12" y="216"/>
                  </a:lnTo>
                  <a:lnTo>
                    <a:pt x="6" y="222"/>
                  </a:lnTo>
                  <a:lnTo>
                    <a:pt x="6" y="282"/>
                  </a:lnTo>
                  <a:lnTo>
                    <a:pt x="0" y="294"/>
                  </a:lnTo>
                  <a:lnTo>
                    <a:pt x="0" y="312"/>
                  </a:lnTo>
                  <a:lnTo>
                    <a:pt x="6" y="324"/>
                  </a:lnTo>
                  <a:lnTo>
                    <a:pt x="24" y="324"/>
                  </a:lnTo>
                  <a:lnTo>
                    <a:pt x="48" y="336"/>
                  </a:lnTo>
                  <a:lnTo>
                    <a:pt x="84" y="336"/>
                  </a:lnTo>
                  <a:lnTo>
                    <a:pt x="96" y="324"/>
                  </a:lnTo>
                  <a:lnTo>
                    <a:pt x="108" y="300"/>
                  </a:lnTo>
                  <a:lnTo>
                    <a:pt x="108" y="288"/>
                  </a:lnTo>
                  <a:lnTo>
                    <a:pt x="120" y="276"/>
                  </a:lnTo>
                  <a:lnTo>
                    <a:pt x="126" y="276"/>
                  </a:lnTo>
                  <a:lnTo>
                    <a:pt x="138" y="270"/>
                  </a:lnTo>
                  <a:lnTo>
                    <a:pt x="150" y="270"/>
                  </a:lnTo>
                  <a:lnTo>
                    <a:pt x="162" y="264"/>
                  </a:lnTo>
                  <a:lnTo>
                    <a:pt x="168" y="258"/>
                  </a:lnTo>
                  <a:lnTo>
                    <a:pt x="174" y="246"/>
                  </a:lnTo>
                  <a:lnTo>
                    <a:pt x="180" y="240"/>
                  </a:lnTo>
                  <a:lnTo>
                    <a:pt x="180" y="228"/>
                  </a:lnTo>
                  <a:lnTo>
                    <a:pt x="186" y="222"/>
                  </a:lnTo>
                  <a:lnTo>
                    <a:pt x="186" y="210"/>
                  </a:lnTo>
                  <a:lnTo>
                    <a:pt x="180" y="204"/>
                  </a:lnTo>
                  <a:lnTo>
                    <a:pt x="168" y="180"/>
                  </a:lnTo>
                  <a:lnTo>
                    <a:pt x="144" y="156"/>
                  </a:lnTo>
                  <a:lnTo>
                    <a:pt x="132" y="156"/>
                  </a:lnTo>
                  <a:lnTo>
                    <a:pt x="120" y="150"/>
                  </a:lnTo>
                  <a:lnTo>
                    <a:pt x="96" y="150"/>
                  </a:lnTo>
                  <a:lnTo>
                    <a:pt x="96" y="144"/>
                  </a:lnTo>
                  <a:lnTo>
                    <a:pt x="108" y="144"/>
                  </a:lnTo>
                  <a:lnTo>
                    <a:pt x="120" y="138"/>
                  </a:lnTo>
                  <a:lnTo>
                    <a:pt x="186" y="138"/>
                  </a:lnTo>
                  <a:lnTo>
                    <a:pt x="198" y="114"/>
                  </a:lnTo>
                  <a:lnTo>
                    <a:pt x="240" y="114"/>
                  </a:lnTo>
                  <a:lnTo>
                    <a:pt x="252" y="108"/>
                  </a:lnTo>
                  <a:lnTo>
                    <a:pt x="258" y="102"/>
                  </a:lnTo>
                  <a:lnTo>
                    <a:pt x="264" y="102"/>
                  </a:lnTo>
                  <a:lnTo>
                    <a:pt x="276" y="96"/>
                  </a:lnTo>
                  <a:lnTo>
                    <a:pt x="282" y="90"/>
                  </a:lnTo>
                  <a:lnTo>
                    <a:pt x="282" y="78"/>
                  </a:lnTo>
                  <a:lnTo>
                    <a:pt x="258" y="60"/>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98" name="Jamaica">
              <a:extLst>
                <a:ext uri="{FF2B5EF4-FFF2-40B4-BE49-F238E27FC236}">
                  <a16:creationId xmlns:a16="http://schemas.microsoft.com/office/drawing/2014/main" id="{077623DC-E18F-7079-1851-55C1555662F6}"/>
                </a:ext>
              </a:extLst>
            </p:cNvPr>
            <p:cNvSpPr>
              <a:spLocks/>
            </p:cNvSpPr>
            <p:nvPr/>
          </p:nvSpPr>
          <p:spPr bwMode="gray">
            <a:xfrm>
              <a:off x="2000250" y="3481388"/>
              <a:ext cx="63500" cy="20638"/>
            </a:xfrm>
            <a:custGeom>
              <a:avLst/>
              <a:gdLst>
                <a:gd name="T0" fmla="*/ 2147483647 w 156"/>
                <a:gd name="T1" fmla="*/ 2147483647 h 54"/>
                <a:gd name="T2" fmla="*/ 2147483647 w 156"/>
                <a:gd name="T3" fmla="*/ 2147483647 h 54"/>
                <a:gd name="T4" fmla="*/ 2147483647 w 156"/>
                <a:gd name="T5" fmla="*/ 2147483647 h 54"/>
                <a:gd name="T6" fmla="*/ 2147483647 w 156"/>
                <a:gd name="T7" fmla="*/ 2147483647 h 54"/>
                <a:gd name="T8" fmla="*/ 2147483647 w 156"/>
                <a:gd name="T9" fmla="*/ 2147483647 h 54"/>
                <a:gd name="T10" fmla="*/ 2147483647 w 156"/>
                <a:gd name="T11" fmla="*/ 2147483647 h 54"/>
                <a:gd name="T12" fmla="*/ 2147483647 w 156"/>
                <a:gd name="T13" fmla="*/ 2147483647 h 54"/>
                <a:gd name="T14" fmla="*/ 2147483647 w 156"/>
                <a:gd name="T15" fmla="*/ 2147483647 h 54"/>
                <a:gd name="T16" fmla="*/ 2147483647 w 156"/>
                <a:gd name="T17" fmla="*/ 0 h 54"/>
                <a:gd name="T18" fmla="*/ 2147483647 w 156"/>
                <a:gd name="T19" fmla="*/ 0 h 54"/>
                <a:gd name="T20" fmla="*/ 2147483647 w 156"/>
                <a:gd name="T21" fmla="*/ 2147483647 h 54"/>
                <a:gd name="T22" fmla="*/ 0 w 156"/>
                <a:gd name="T23" fmla="*/ 2147483647 h 54"/>
                <a:gd name="T24" fmla="*/ 2147483647 w 156"/>
                <a:gd name="T25" fmla="*/ 2147483647 h 54"/>
                <a:gd name="T26" fmla="*/ 2147483647 w 156"/>
                <a:gd name="T27" fmla="*/ 2147483647 h 54"/>
                <a:gd name="T28" fmla="*/ 2147483647 w 156"/>
                <a:gd name="T29" fmla="*/ 2147483647 h 54"/>
                <a:gd name="T30" fmla="*/ 2147483647 w 156"/>
                <a:gd name="T31" fmla="*/ 2147483647 h 54"/>
                <a:gd name="T32" fmla="*/ 2147483647 w 156"/>
                <a:gd name="T33" fmla="*/ 2147483647 h 54"/>
                <a:gd name="T34" fmla="*/ 2147483647 w 156"/>
                <a:gd name="T35" fmla="*/ 2147483647 h 54"/>
                <a:gd name="T36" fmla="*/ 2147483647 w 156"/>
                <a:gd name="T37" fmla="*/ 2147483647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6"/>
                <a:gd name="T58" fmla="*/ 0 h 54"/>
                <a:gd name="T59" fmla="*/ 156 w 156"/>
                <a:gd name="T60" fmla="*/ 54 h 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6" h="54">
                  <a:moveTo>
                    <a:pt x="108" y="54"/>
                  </a:moveTo>
                  <a:lnTo>
                    <a:pt x="114" y="36"/>
                  </a:lnTo>
                  <a:lnTo>
                    <a:pt x="156" y="48"/>
                  </a:lnTo>
                  <a:lnTo>
                    <a:pt x="156" y="42"/>
                  </a:lnTo>
                  <a:lnTo>
                    <a:pt x="150" y="36"/>
                  </a:lnTo>
                  <a:lnTo>
                    <a:pt x="144" y="24"/>
                  </a:lnTo>
                  <a:lnTo>
                    <a:pt x="126" y="6"/>
                  </a:lnTo>
                  <a:lnTo>
                    <a:pt x="84" y="6"/>
                  </a:lnTo>
                  <a:lnTo>
                    <a:pt x="66" y="0"/>
                  </a:lnTo>
                  <a:lnTo>
                    <a:pt x="24" y="0"/>
                  </a:lnTo>
                  <a:lnTo>
                    <a:pt x="12" y="6"/>
                  </a:lnTo>
                  <a:lnTo>
                    <a:pt x="0" y="6"/>
                  </a:lnTo>
                  <a:lnTo>
                    <a:pt x="6" y="18"/>
                  </a:lnTo>
                  <a:lnTo>
                    <a:pt x="18" y="24"/>
                  </a:lnTo>
                  <a:lnTo>
                    <a:pt x="24" y="36"/>
                  </a:lnTo>
                  <a:lnTo>
                    <a:pt x="36" y="42"/>
                  </a:lnTo>
                  <a:lnTo>
                    <a:pt x="60" y="42"/>
                  </a:lnTo>
                  <a:lnTo>
                    <a:pt x="78" y="48"/>
                  </a:lnTo>
                  <a:lnTo>
                    <a:pt x="108" y="54"/>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99" name="Japan">
              <a:extLst>
                <a:ext uri="{FF2B5EF4-FFF2-40B4-BE49-F238E27FC236}">
                  <a16:creationId xmlns:a16="http://schemas.microsoft.com/office/drawing/2014/main" id="{1135A2E4-A194-DD26-B2CA-E76D8C9C08FE}"/>
                </a:ext>
              </a:extLst>
            </p:cNvPr>
            <p:cNvSpPr>
              <a:spLocks noEditPoints="1"/>
            </p:cNvSpPr>
            <p:nvPr/>
          </p:nvSpPr>
          <p:spPr bwMode="gray">
            <a:xfrm>
              <a:off x="7673975" y="2605088"/>
              <a:ext cx="352425" cy="687388"/>
            </a:xfrm>
            <a:custGeom>
              <a:avLst/>
              <a:gdLst>
                <a:gd name="T0" fmla="*/ 2147483647 w 876"/>
                <a:gd name="T1" fmla="*/ 2147483647 h 1710"/>
                <a:gd name="T2" fmla="*/ 2147483647 w 876"/>
                <a:gd name="T3" fmla="*/ 2147483647 h 1710"/>
                <a:gd name="T4" fmla="*/ 2147483647 w 876"/>
                <a:gd name="T5" fmla="*/ 2147483647 h 1710"/>
                <a:gd name="T6" fmla="*/ 2147483647 w 876"/>
                <a:gd name="T7" fmla="*/ 2147483647 h 1710"/>
                <a:gd name="T8" fmla="*/ 2147483647 w 876"/>
                <a:gd name="T9" fmla="*/ 2147483647 h 1710"/>
                <a:gd name="T10" fmla="*/ 2147483647 w 876"/>
                <a:gd name="T11" fmla="*/ 2147483647 h 1710"/>
                <a:gd name="T12" fmla="*/ 2147483647 w 876"/>
                <a:gd name="T13" fmla="*/ 2147483647 h 1710"/>
                <a:gd name="T14" fmla="*/ 2147483647 w 876"/>
                <a:gd name="T15" fmla="*/ 2147483647 h 1710"/>
                <a:gd name="T16" fmla="*/ 2147483647 w 876"/>
                <a:gd name="T17" fmla="*/ 2147483647 h 1710"/>
                <a:gd name="T18" fmla="*/ 2147483647 w 876"/>
                <a:gd name="T19" fmla="*/ 2147483647 h 1710"/>
                <a:gd name="T20" fmla="*/ 2147483647 w 876"/>
                <a:gd name="T21" fmla="*/ 2147483647 h 1710"/>
                <a:gd name="T22" fmla="*/ 2147483647 w 876"/>
                <a:gd name="T23" fmla="*/ 2147483647 h 1710"/>
                <a:gd name="T24" fmla="*/ 2147483647 w 876"/>
                <a:gd name="T25" fmla="*/ 2147483647 h 1710"/>
                <a:gd name="T26" fmla="*/ 2147483647 w 876"/>
                <a:gd name="T27" fmla="*/ 2147483647 h 1710"/>
                <a:gd name="T28" fmla="*/ 2147483647 w 876"/>
                <a:gd name="T29" fmla="*/ 2147483647 h 1710"/>
                <a:gd name="T30" fmla="*/ 2147483647 w 876"/>
                <a:gd name="T31" fmla="*/ 2147483647 h 1710"/>
                <a:gd name="T32" fmla="*/ 2147483647 w 876"/>
                <a:gd name="T33" fmla="*/ 2147483647 h 1710"/>
                <a:gd name="T34" fmla="*/ 2147483647 w 876"/>
                <a:gd name="T35" fmla="*/ 2147483647 h 1710"/>
                <a:gd name="T36" fmla="*/ 2147483647 w 876"/>
                <a:gd name="T37" fmla="*/ 2147483647 h 1710"/>
                <a:gd name="T38" fmla="*/ 2147483647 w 876"/>
                <a:gd name="T39" fmla="*/ 2147483647 h 1710"/>
                <a:gd name="T40" fmla="*/ 2147483647 w 876"/>
                <a:gd name="T41" fmla="*/ 2147483647 h 1710"/>
                <a:gd name="T42" fmla="*/ 2147483647 w 876"/>
                <a:gd name="T43" fmla="*/ 2147483647 h 1710"/>
                <a:gd name="T44" fmla="*/ 2147483647 w 876"/>
                <a:gd name="T45" fmla="*/ 2147483647 h 1710"/>
                <a:gd name="T46" fmla="*/ 2147483647 w 876"/>
                <a:gd name="T47" fmla="*/ 2147483647 h 1710"/>
                <a:gd name="T48" fmla="*/ 2147483647 w 876"/>
                <a:gd name="T49" fmla="*/ 2147483647 h 1710"/>
                <a:gd name="T50" fmla="*/ 2147483647 w 876"/>
                <a:gd name="T51" fmla="*/ 2147483647 h 1710"/>
                <a:gd name="T52" fmla="*/ 2147483647 w 876"/>
                <a:gd name="T53" fmla="*/ 2147483647 h 1710"/>
                <a:gd name="T54" fmla="*/ 2147483647 w 876"/>
                <a:gd name="T55" fmla="*/ 2147483647 h 1710"/>
                <a:gd name="T56" fmla="*/ 2147483647 w 876"/>
                <a:gd name="T57" fmla="*/ 2147483647 h 1710"/>
                <a:gd name="T58" fmla="*/ 2147483647 w 876"/>
                <a:gd name="T59" fmla="*/ 2147483647 h 1710"/>
                <a:gd name="T60" fmla="*/ 2147483647 w 876"/>
                <a:gd name="T61" fmla="*/ 2147483647 h 1710"/>
                <a:gd name="T62" fmla="*/ 2147483647 w 876"/>
                <a:gd name="T63" fmla="*/ 2147483647 h 1710"/>
                <a:gd name="T64" fmla="*/ 2147483647 w 876"/>
                <a:gd name="T65" fmla="*/ 2147483647 h 1710"/>
                <a:gd name="T66" fmla="*/ 2147483647 w 876"/>
                <a:gd name="T67" fmla="*/ 2147483647 h 1710"/>
                <a:gd name="T68" fmla="*/ 2147483647 w 876"/>
                <a:gd name="T69" fmla="*/ 2147483647 h 1710"/>
                <a:gd name="T70" fmla="*/ 2147483647 w 876"/>
                <a:gd name="T71" fmla="*/ 2147483647 h 1710"/>
                <a:gd name="T72" fmla="*/ 2147483647 w 876"/>
                <a:gd name="T73" fmla="*/ 2147483647 h 1710"/>
                <a:gd name="T74" fmla="*/ 2147483647 w 876"/>
                <a:gd name="T75" fmla="*/ 2147483647 h 1710"/>
                <a:gd name="T76" fmla="*/ 2147483647 w 876"/>
                <a:gd name="T77" fmla="*/ 2147483647 h 1710"/>
                <a:gd name="T78" fmla="*/ 2147483647 w 876"/>
                <a:gd name="T79" fmla="*/ 2147483647 h 1710"/>
                <a:gd name="T80" fmla="*/ 2147483647 w 876"/>
                <a:gd name="T81" fmla="*/ 2147483647 h 1710"/>
                <a:gd name="T82" fmla="*/ 2147483647 w 876"/>
                <a:gd name="T83" fmla="*/ 2147483647 h 1710"/>
                <a:gd name="T84" fmla="*/ 2147483647 w 876"/>
                <a:gd name="T85" fmla="*/ 2147483647 h 1710"/>
                <a:gd name="T86" fmla="*/ 2147483647 w 876"/>
                <a:gd name="T87" fmla="*/ 2147483647 h 1710"/>
                <a:gd name="T88" fmla="*/ 2147483647 w 876"/>
                <a:gd name="T89" fmla="*/ 2147483647 h 1710"/>
                <a:gd name="T90" fmla="*/ 2147483647 w 876"/>
                <a:gd name="T91" fmla="*/ 2147483647 h 1710"/>
                <a:gd name="T92" fmla="*/ 2147483647 w 876"/>
                <a:gd name="T93" fmla="*/ 2147483647 h 1710"/>
                <a:gd name="T94" fmla="*/ 2147483647 w 876"/>
                <a:gd name="T95" fmla="*/ 2147483647 h 1710"/>
                <a:gd name="T96" fmla="*/ 2147483647 w 876"/>
                <a:gd name="T97" fmla="*/ 2147483647 h 1710"/>
                <a:gd name="T98" fmla="*/ 2147483647 w 876"/>
                <a:gd name="T99" fmla="*/ 2147483647 h 1710"/>
                <a:gd name="T100" fmla="*/ 2147483647 w 876"/>
                <a:gd name="T101" fmla="*/ 2147483647 h 1710"/>
                <a:gd name="T102" fmla="*/ 2147483647 w 876"/>
                <a:gd name="T103" fmla="*/ 2147483647 h 1710"/>
                <a:gd name="T104" fmla="*/ 2147483647 w 876"/>
                <a:gd name="T105" fmla="*/ 2147483647 h 1710"/>
                <a:gd name="T106" fmla="*/ 2147483647 w 876"/>
                <a:gd name="T107" fmla="*/ 2147483647 h 1710"/>
                <a:gd name="T108" fmla="*/ 2147483647 w 876"/>
                <a:gd name="T109" fmla="*/ 2147483647 h 1710"/>
                <a:gd name="T110" fmla="*/ 2147483647 w 876"/>
                <a:gd name="T111" fmla="*/ 2147483647 h 1710"/>
                <a:gd name="T112" fmla="*/ 2147483647 w 876"/>
                <a:gd name="T113" fmla="*/ 2147483647 h 1710"/>
                <a:gd name="T114" fmla="*/ 2147483647 w 876"/>
                <a:gd name="T115" fmla="*/ 2147483647 h 1710"/>
                <a:gd name="T116" fmla="*/ 2147483647 w 876"/>
                <a:gd name="T117" fmla="*/ 2147483647 h 1710"/>
                <a:gd name="T118" fmla="*/ 2147483647 w 876"/>
                <a:gd name="T119" fmla="*/ 2147483647 h 17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6"/>
                <a:gd name="T181" fmla="*/ 0 h 1710"/>
                <a:gd name="T182" fmla="*/ 876 w 876"/>
                <a:gd name="T183" fmla="*/ 1710 h 17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6" h="1710">
                  <a:moveTo>
                    <a:pt x="876" y="780"/>
                  </a:moveTo>
                  <a:lnTo>
                    <a:pt x="864" y="774"/>
                  </a:lnTo>
                  <a:lnTo>
                    <a:pt x="858" y="768"/>
                  </a:lnTo>
                  <a:lnTo>
                    <a:pt x="846" y="762"/>
                  </a:lnTo>
                  <a:lnTo>
                    <a:pt x="840" y="750"/>
                  </a:lnTo>
                  <a:lnTo>
                    <a:pt x="828" y="744"/>
                  </a:lnTo>
                  <a:lnTo>
                    <a:pt x="828" y="720"/>
                  </a:lnTo>
                  <a:lnTo>
                    <a:pt x="834" y="702"/>
                  </a:lnTo>
                  <a:lnTo>
                    <a:pt x="834" y="684"/>
                  </a:lnTo>
                  <a:lnTo>
                    <a:pt x="828" y="666"/>
                  </a:lnTo>
                  <a:lnTo>
                    <a:pt x="816" y="642"/>
                  </a:lnTo>
                  <a:lnTo>
                    <a:pt x="792" y="618"/>
                  </a:lnTo>
                  <a:lnTo>
                    <a:pt x="786" y="600"/>
                  </a:lnTo>
                  <a:lnTo>
                    <a:pt x="786" y="576"/>
                  </a:lnTo>
                  <a:lnTo>
                    <a:pt x="792" y="570"/>
                  </a:lnTo>
                  <a:lnTo>
                    <a:pt x="810" y="570"/>
                  </a:lnTo>
                  <a:lnTo>
                    <a:pt x="810" y="528"/>
                  </a:lnTo>
                  <a:lnTo>
                    <a:pt x="798" y="516"/>
                  </a:lnTo>
                  <a:lnTo>
                    <a:pt x="810" y="510"/>
                  </a:lnTo>
                  <a:lnTo>
                    <a:pt x="810" y="498"/>
                  </a:lnTo>
                  <a:lnTo>
                    <a:pt x="804" y="486"/>
                  </a:lnTo>
                  <a:lnTo>
                    <a:pt x="804" y="474"/>
                  </a:lnTo>
                  <a:lnTo>
                    <a:pt x="798" y="468"/>
                  </a:lnTo>
                  <a:lnTo>
                    <a:pt x="792" y="456"/>
                  </a:lnTo>
                  <a:lnTo>
                    <a:pt x="786" y="450"/>
                  </a:lnTo>
                  <a:lnTo>
                    <a:pt x="774" y="444"/>
                  </a:lnTo>
                  <a:lnTo>
                    <a:pt x="768" y="438"/>
                  </a:lnTo>
                  <a:lnTo>
                    <a:pt x="762" y="420"/>
                  </a:lnTo>
                  <a:lnTo>
                    <a:pt x="756" y="420"/>
                  </a:lnTo>
                  <a:lnTo>
                    <a:pt x="738" y="402"/>
                  </a:lnTo>
                  <a:lnTo>
                    <a:pt x="714" y="390"/>
                  </a:lnTo>
                  <a:lnTo>
                    <a:pt x="702" y="378"/>
                  </a:lnTo>
                  <a:lnTo>
                    <a:pt x="696" y="360"/>
                  </a:lnTo>
                  <a:lnTo>
                    <a:pt x="690" y="348"/>
                  </a:lnTo>
                  <a:lnTo>
                    <a:pt x="690" y="330"/>
                  </a:lnTo>
                  <a:lnTo>
                    <a:pt x="684" y="324"/>
                  </a:lnTo>
                  <a:lnTo>
                    <a:pt x="678" y="324"/>
                  </a:lnTo>
                  <a:lnTo>
                    <a:pt x="666" y="318"/>
                  </a:lnTo>
                  <a:lnTo>
                    <a:pt x="654" y="318"/>
                  </a:lnTo>
                  <a:lnTo>
                    <a:pt x="648" y="324"/>
                  </a:lnTo>
                  <a:lnTo>
                    <a:pt x="648" y="342"/>
                  </a:lnTo>
                  <a:lnTo>
                    <a:pt x="654" y="342"/>
                  </a:lnTo>
                  <a:lnTo>
                    <a:pt x="660" y="348"/>
                  </a:lnTo>
                  <a:lnTo>
                    <a:pt x="672" y="342"/>
                  </a:lnTo>
                  <a:lnTo>
                    <a:pt x="678" y="348"/>
                  </a:lnTo>
                  <a:lnTo>
                    <a:pt x="678" y="366"/>
                  </a:lnTo>
                  <a:lnTo>
                    <a:pt x="672" y="366"/>
                  </a:lnTo>
                  <a:lnTo>
                    <a:pt x="666" y="360"/>
                  </a:lnTo>
                  <a:lnTo>
                    <a:pt x="654" y="372"/>
                  </a:lnTo>
                  <a:lnTo>
                    <a:pt x="630" y="342"/>
                  </a:lnTo>
                  <a:lnTo>
                    <a:pt x="612" y="342"/>
                  </a:lnTo>
                  <a:lnTo>
                    <a:pt x="636" y="378"/>
                  </a:lnTo>
                  <a:lnTo>
                    <a:pt x="618" y="378"/>
                  </a:lnTo>
                  <a:lnTo>
                    <a:pt x="648" y="426"/>
                  </a:lnTo>
                  <a:lnTo>
                    <a:pt x="636" y="438"/>
                  </a:lnTo>
                  <a:lnTo>
                    <a:pt x="648" y="444"/>
                  </a:lnTo>
                  <a:lnTo>
                    <a:pt x="666" y="462"/>
                  </a:lnTo>
                  <a:lnTo>
                    <a:pt x="678" y="468"/>
                  </a:lnTo>
                  <a:lnTo>
                    <a:pt x="684" y="480"/>
                  </a:lnTo>
                  <a:lnTo>
                    <a:pt x="684" y="504"/>
                  </a:lnTo>
                  <a:lnTo>
                    <a:pt x="678" y="516"/>
                  </a:lnTo>
                  <a:lnTo>
                    <a:pt x="678" y="534"/>
                  </a:lnTo>
                  <a:lnTo>
                    <a:pt x="672" y="540"/>
                  </a:lnTo>
                  <a:lnTo>
                    <a:pt x="672" y="570"/>
                  </a:lnTo>
                  <a:lnTo>
                    <a:pt x="678" y="570"/>
                  </a:lnTo>
                  <a:lnTo>
                    <a:pt x="690" y="582"/>
                  </a:lnTo>
                  <a:lnTo>
                    <a:pt x="690" y="600"/>
                  </a:lnTo>
                  <a:lnTo>
                    <a:pt x="678" y="606"/>
                  </a:lnTo>
                  <a:lnTo>
                    <a:pt x="660" y="606"/>
                  </a:lnTo>
                  <a:lnTo>
                    <a:pt x="660" y="618"/>
                  </a:lnTo>
                  <a:lnTo>
                    <a:pt x="666" y="630"/>
                  </a:lnTo>
                  <a:lnTo>
                    <a:pt x="666" y="642"/>
                  </a:lnTo>
                  <a:lnTo>
                    <a:pt x="660" y="654"/>
                  </a:lnTo>
                  <a:lnTo>
                    <a:pt x="654" y="660"/>
                  </a:lnTo>
                  <a:lnTo>
                    <a:pt x="642" y="666"/>
                  </a:lnTo>
                  <a:lnTo>
                    <a:pt x="630" y="666"/>
                  </a:lnTo>
                  <a:lnTo>
                    <a:pt x="618" y="672"/>
                  </a:lnTo>
                  <a:lnTo>
                    <a:pt x="612" y="678"/>
                  </a:lnTo>
                  <a:lnTo>
                    <a:pt x="606" y="678"/>
                  </a:lnTo>
                  <a:lnTo>
                    <a:pt x="606" y="696"/>
                  </a:lnTo>
                  <a:lnTo>
                    <a:pt x="588" y="696"/>
                  </a:lnTo>
                  <a:lnTo>
                    <a:pt x="564" y="672"/>
                  </a:lnTo>
                  <a:lnTo>
                    <a:pt x="564" y="654"/>
                  </a:lnTo>
                  <a:lnTo>
                    <a:pt x="570" y="636"/>
                  </a:lnTo>
                  <a:lnTo>
                    <a:pt x="558" y="636"/>
                  </a:lnTo>
                  <a:lnTo>
                    <a:pt x="552" y="642"/>
                  </a:lnTo>
                  <a:lnTo>
                    <a:pt x="540" y="648"/>
                  </a:lnTo>
                  <a:lnTo>
                    <a:pt x="534" y="654"/>
                  </a:lnTo>
                  <a:lnTo>
                    <a:pt x="534" y="660"/>
                  </a:lnTo>
                  <a:lnTo>
                    <a:pt x="540" y="666"/>
                  </a:lnTo>
                  <a:lnTo>
                    <a:pt x="558" y="702"/>
                  </a:lnTo>
                  <a:lnTo>
                    <a:pt x="558" y="714"/>
                  </a:lnTo>
                  <a:lnTo>
                    <a:pt x="552" y="720"/>
                  </a:lnTo>
                  <a:lnTo>
                    <a:pt x="540" y="744"/>
                  </a:lnTo>
                  <a:lnTo>
                    <a:pt x="540" y="756"/>
                  </a:lnTo>
                  <a:lnTo>
                    <a:pt x="546" y="762"/>
                  </a:lnTo>
                  <a:lnTo>
                    <a:pt x="546" y="768"/>
                  </a:lnTo>
                  <a:lnTo>
                    <a:pt x="552" y="780"/>
                  </a:lnTo>
                  <a:lnTo>
                    <a:pt x="558" y="786"/>
                  </a:lnTo>
                  <a:lnTo>
                    <a:pt x="558" y="792"/>
                  </a:lnTo>
                  <a:lnTo>
                    <a:pt x="522" y="792"/>
                  </a:lnTo>
                  <a:lnTo>
                    <a:pt x="498" y="780"/>
                  </a:lnTo>
                  <a:lnTo>
                    <a:pt x="474" y="780"/>
                  </a:lnTo>
                  <a:lnTo>
                    <a:pt x="450" y="792"/>
                  </a:lnTo>
                  <a:lnTo>
                    <a:pt x="438" y="792"/>
                  </a:lnTo>
                  <a:lnTo>
                    <a:pt x="420" y="798"/>
                  </a:lnTo>
                  <a:lnTo>
                    <a:pt x="414" y="804"/>
                  </a:lnTo>
                  <a:lnTo>
                    <a:pt x="378" y="804"/>
                  </a:lnTo>
                  <a:lnTo>
                    <a:pt x="366" y="792"/>
                  </a:lnTo>
                  <a:lnTo>
                    <a:pt x="336" y="816"/>
                  </a:lnTo>
                  <a:lnTo>
                    <a:pt x="330" y="828"/>
                  </a:lnTo>
                  <a:lnTo>
                    <a:pt x="312" y="846"/>
                  </a:lnTo>
                  <a:lnTo>
                    <a:pt x="306" y="864"/>
                  </a:lnTo>
                  <a:lnTo>
                    <a:pt x="300" y="870"/>
                  </a:lnTo>
                  <a:lnTo>
                    <a:pt x="294" y="882"/>
                  </a:lnTo>
                  <a:lnTo>
                    <a:pt x="270" y="882"/>
                  </a:lnTo>
                  <a:lnTo>
                    <a:pt x="264" y="888"/>
                  </a:lnTo>
                  <a:lnTo>
                    <a:pt x="258" y="888"/>
                  </a:lnTo>
                  <a:lnTo>
                    <a:pt x="258" y="900"/>
                  </a:lnTo>
                  <a:lnTo>
                    <a:pt x="264" y="912"/>
                  </a:lnTo>
                  <a:lnTo>
                    <a:pt x="276" y="924"/>
                  </a:lnTo>
                  <a:lnTo>
                    <a:pt x="288" y="924"/>
                  </a:lnTo>
                  <a:lnTo>
                    <a:pt x="294" y="918"/>
                  </a:lnTo>
                  <a:lnTo>
                    <a:pt x="312" y="918"/>
                  </a:lnTo>
                  <a:lnTo>
                    <a:pt x="318" y="924"/>
                  </a:lnTo>
                  <a:lnTo>
                    <a:pt x="324" y="924"/>
                  </a:lnTo>
                  <a:lnTo>
                    <a:pt x="336" y="930"/>
                  </a:lnTo>
                  <a:lnTo>
                    <a:pt x="342" y="930"/>
                  </a:lnTo>
                  <a:lnTo>
                    <a:pt x="348" y="924"/>
                  </a:lnTo>
                  <a:lnTo>
                    <a:pt x="348" y="912"/>
                  </a:lnTo>
                  <a:lnTo>
                    <a:pt x="354" y="906"/>
                  </a:lnTo>
                  <a:lnTo>
                    <a:pt x="354" y="894"/>
                  </a:lnTo>
                  <a:lnTo>
                    <a:pt x="372" y="906"/>
                  </a:lnTo>
                  <a:lnTo>
                    <a:pt x="378" y="906"/>
                  </a:lnTo>
                  <a:lnTo>
                    <a:pt x="384" y="900"/>
                  </a:lnTo>
                  <a:lnTo>
                    <a:pt x="420" y="882"/>
                  </a:lnTo>
                  <a:lnTo>
                    <a:pt x="426" y="882"/>
                  </a:lnTo>
                  <a:lnTo>
                    <a:pt x="432" y="876"/>
                  </a:lnTo>
                  <a:lnTo>
                    <a:pt x="444" y="876"/>
                  </a:lnTo>
                  <a:lnTo>
                    <a:pt x="456" y="882"/>
                  </a:lnTo>
                  <a:lnTo>
                    <a:pt x="480" y="882"/>
                  </a:lnTo>
                  <a:lnTo>
                    <a:pt x="480" y="876"/>
                  </a:lnTo>
                  <a:lnTo>
                    <a:pt x="474" y="870"/>
                  </a:lnTo>
                  <a:lnTo>
                    <a:pt x="474" y="864"/>
                  </a:lnTo>
                  <a:lnTo>
                    <a:pt x="480" y="858"/>
                  </a:lnTo>
                  <a:lnTo>
                    <a:pt x="498" y="858"/>
                  </a:lnTo>
                  <a:lnTo>
                    <a:pt x="516" y="876"/>
                  </a:lnTo>
                  <a:lnTo>
                    <a:pt x="522" y="870"/>
                  </a:lnTo>
                  <a:lnTo>
                    <a:pt x="534" y="864"/>
                  </a:lnTo>
                  <a:lnTo>
                    <a:pt x="540" y="864"/>
                  </a:lnTo>
                  <a:lnTo>
                    <a:pt x="546" y="858"/>
                  </a:lnTo>
                  <a:lnTo>
                    <a:pt x="552" y="864"/>
                  </a:lnTo>
                  <a:lnTo>
                    <a:pt x="552" y="882"/>
                  </a:lnTo>
                  <a:lnTo>
                    <a:pt x="546" y="894"/>
                  </a:lnTo>
                  <a:lnTo>
                    <a:pt x="540" y="900"/>
                  </a:lnTo>
                  <a:lnTo>
                    <a:pt x="540" y="912"/>
                  </a:lnTo>
                  <a:lnTo>
                    <a:pt x="546" y="918"/>
                  </a:lnTo>
                  <a:lnTo>
                    <a:pt x="552" y="930"/>
                  </a:lnTo>
                  <a:lnTo>
                    <a:pt x="576" y="954"/>
                  </a:lnTo>
                  <a:lnTo>
                    <a:pt x="600" y="966"/>
                  </a:lnTo>
                  <a:lnTo>
                    <a:pt x="612" y="960"/>
                  </a:lnTo>
                  <a:lnTo>
                    <a:pt x="618" y="954"/>
                  </a:lnTo>
                  <a:lnTo>
                    <a:pt x="630" y="930"/>
                  </a:lnTo>
                  <a:lnTo>
                    <a:pt x="630" y="906"/>
                  </a:lnTo>
                  <a:lnTo>
                    <a:pt x="660" y="900"/>
                  </a:lnTo>
                  <a:lnTo>
                    <a:pt x="654" y="894"/>
                  </a:lnTo>
                  <a:lnTo>
                    <a:pt x="648" y="882"/>
                  </a:lnTo>
                  <a:lnTo>
                    <a:pt x="636" y="870"/>
                  </a:lnTo>
                  <a:lnTo>
                    <a:pt x="624" y="870"/>
                  </a:lnTo>
                  <a:lnTo>
                    <a:pt x="612" y="858"/>
                  </a:lnTo>
                  <a:lnTo>
                    <a:pt x="630" y="834"/>
                  </a:lnTo>
                  <a:lnTo>
                    <a:pt x="636" y="834"/>
                  </a:lnTo>
                  <a:lnTo>
                    <a:pt x="636" y="840"/>
                  </a:lnTo>
                  <a:lnTo>
                    <a:pt x="642" y="852"/>
                  </a:lnTo>
                  <a:lnTo>
                    <a:pt x="642" y="858"/>
                  </a:lnTo>
                  <a:lnTo>
                    <a:pt x="654" y="858"/>
                  </a:lnTo>
                  <a:lnTo>
                    <a:pt x="666" y="870"/>
                  </a:lnTo>
                  <a:lnTo>
                    <a:pt x="666" y="876"/>
                  </a:lnTo>
                  <a:lnTo>
                    <a:pt x="684" y="864"/>
                  </a:lnTo>
                  <a:lnTo>
                    <a:pt x="696" y="870"/>
                  </a:lnTo>
                  <a:lnTo>
                    <a:pt x="732" y="870"/>
                  </a:lnTo>
                  <a:lnTo>
                    <a:pt x="744" y="858"/>
                  </a:lnTo>
                  <a:lnTo>
                    <a:pt x="744" y="852"/>
                  </a:lnTo>
                  <a:lnTo>
                    <a:pt x="738" y="846"/>
                  </a:lnTo>
                  <a:lnTo>
                    <a:pt x="738" y="840"/>
                  </a:lnTo>
                  <a:lnTo>
                    <a:pt x="744" y="834"/>
                  </a:lnTo>
                  <a:lnTo>
                    <a:pt x="762" y="834"/>
                  </a:lnTo>
                  <a:lnTo>
                    <a:pt x="768" y="840"/>
                  </a:lnTo>
                  <a:lnTo>
                    <a:pt x="768" y="858"/>
                  </a:lnTo>
                  <a:lnTo>
                    <a:pt x="774" y="864"/>
                  </a:lnTo>
                  <a:lnTo>
                    <a:pt x="774" y="870"/>
                  </a:lnTo>
                  <a:lnTo>
                    <a:pt x="780" y="870"/>
                  </a:lnTo>
                  <a:lnTo>
                    <a:pt x="786" y="864"/>
                  </a:lnTo>
                  <a:lnTo>
                    <a:pt x="786" y="852"/>
                  </a:lnTo>
                  <a:lnTo>
                    <a:pt x="780" y="840"/>
                  </a:lnTo>
                  <a:lnTo>
                    <a:pt x="780" y="816"/>
                  </a:lnTo>
                  <a:lnTo>
                    <a:pt x="804" y="816"/>
                  </a:lnTo>
                  <a:lnTo>
                    <a:pt x="804" y="798"/>
                  </a:lnTo>
                  <a:lnTo>
                    <a:pt x="810" y="792"/>
                  </a:lnTo>
                  <a:lnTo>
                    <a:pt x="810" y="786"/>
                  </a:lnTo>
                  <a:lnTo>
                    <a:pt x="816" y="780"/>
                  </a:lnTo>
                  <a:lnTo>
                    <a:pt x="828" y="792"/>
                  </a:lnTo>
                  <a:lnTo>
                    <a:pt x="828" y="840"/>
                  </a:lnTo>
                  <a:lnTo>
                    <a:pt x="852" y="840"/>
                  </a:lnTo>
                  <a:lnTo>
                    <a:pt x="858" y="828"/>
                  </a:lnTo>
                  <a:lnTo>
                    <a:pt x="858" y="792"/>
                  </a:lnTo>
                  <a:lnTo>
                    <a:pt x="876" y="780"/>
                  </a:lnTo>
                  <a:close/>
                  <a:moveTo>
                    <a:pt x="498" y="912"/>
                  </a:moveTo>
                  <a:lnTo>
                    <a:pt x="486" y="906"/>
                  </a:lnTo>
                  <a:lnTo>
                    <a:pt x="480" y="900"/>
                  </a:lnTo>
                  <a:lnTo>
                    <a:pt x="468" y="894"/>
                  </a:lnTo>
                  <a:lnTo>
                    <a:pt x="444" y="894"/>
                  </a:lnTo>
                  <a:lnTo>
                    <a:pt x="438" y="900"/>
                  </a:lnTo>
                  <a:lnTo>
                    <a:pt x="438" y="924"/>
                  </a:lnTo>
                  <a:lnTo>
                    <a:pt x="432" y="924"/>
                  </a:lnTo>
                  <a:lnTo>
                    <a:pt x="426" y="918"/>
                  </a:lnTo>
                  <a:lnTo>
                    <a:pt x="396" y="918"/>
                  </a:lnTo>
                  <a:lnTo>
                    <a:pt x="390" y="924"/>
                  </a:lnTo>
                  <a:lnTo>
                    <a:pt x="390" y="942"/>
                  </a:lnTo>
                  <a:lnTo>
                    <a:pt x="396" y="948"/>
                  </a:lnTo>
                  <a:lnTo>
                    <a:pt x="396" y="954"/>
                  </a:lnTo>
                  <a:lnTo>
                    <a:pt x="378" y="972"/>
                  </a:lnTo>
                  <a:lnTo>
                    <a:pt x="390" y="978"/>
                  </a:lnTo>
                  <a:lnTo>
                    <a:pt x="396" y="990"/>
                  </a:lnTo>
                  <a:lnTo>
                    <a:pt x="408" y="1002"/>
                  </a:lnTo>
                  <a:lnTo>
                    <a:pt x="432" y="1014"/>
                  </a:lnTo>
                  <a:lnTo>
                    <a:pt x="438" y="1020"/>
                  </a:lnTo>
                  <a:lnTo>
                    <a:pt x="450" y="1026"/>
                  </a:lnTo>
                  <a:lnTo>
                    <a:pt x="450" y="984"/>
                  </a:lnTo>
                  <a:lnTo>
                    <a:pt x="456" y="972"/>
                  </a:lnTo>
                  <a:lnTo>
                    <a:pt x="462" y="966"/>
                  </a:lnTo>
                  <a:lnTo>
                    <a:pt x="474" y="960"/>
                  </a:lnTo>
                  <a:lnTo>
                    <a:pt x="486" y="960"/>
                  </a:lnTo>
                  <a:lnTo>
                    <a:pt x="492" y="966"/>
                  </a:lnTo>
                  <a:lnTo>
                    <a:pt x="504" y="972"/>
                  </a:lnTo>
                  <a:lnTo>
                    <a:pt x="510" y="984"/>
                  </a:lnTo>
                  <a:lnTo>
                    <a:pt x="516" y="990"/>
                  </a:lnTo>
                  <a:lnTo>
                    <a:pt x="516" y="978"/>
                  </a:lnTo>
                  <a:lnTo>
                    <a:pt x="522" y="966"/>
                  </a:lnTo>
                  <a:lnTo>
                    <a:pt x="522" y="954"/>
                  </a:lnTo>
                  <a:lnTo>
                    <a:pt x="528" y="942"/>
                  </a:lnTo>
                  <a:lnTo>
                    <a:pt x="528" y="930"/>
                  </a:lnTo>
                  <a:lnTo>
                    <a:pt x="522" y="918"/>
                  </a:lnTo>
                  <a:lnTo>
                    <a:pt x="516" y="912"/>
                  </a:lnTo>
                  <a:lnTo>
                    <a:pt x="516" y="906"/>
                  </a:lnTo>
                  <a:lnTo>
                    <a:pt x="498" y="912"/>
                  </a:lnTo>
                  <a:close/>
                  <a:moveTo>
                    <a:pt x="354" y="1050"/>
                  </a:moveTo>
                  <a:lnTo>
                    <a:pt x="354" y="1038"/>
                  </a:lnTo>
                  <a:lnTo>
                    <a:pt x="372" y="1020"/>
                  </a:lnTo>
                  <a:lnTo>
                    <a:pt x="372" y="1008"/>
                  </a:lnTo>
                  <a:lnTo>
                    <a:pt x="360" y="1002"/>
                  </a:lnTo>
                  <a:lnTo>
                    <a:pt x="354" y="990"/>
                  </a:lnTo>
                  <a:lnTo>
                    <a:pt x="348" y="984"/>
                  </a:lnTo>
                  <a:lnTo>
                    <a:pt x="336" y="978"/>
                  </a:lnTo>
                  <a:lnTo>
                    <a:pt x="336" y="966"/>
                  </a:lnTo>
                  <a:lnTo>
                    <a:pt x="330" y="960"/>
                  </a:lnTo>
                  <a:lnTo>
                    <a:pt x="324" y="960"/>
                  </a:lnTo>
                  <a:lnTo>
                    <a:pt x="318" y="954"/>
                  </a:lnTo>
                  <a:lnTo>
                    <a:pt x="300" y="954"/>
                  </a:lnTo>
                  <a:lnTo>
                    <a:pt x="294" y="948"/>
                  </a:lnTo>
                  <a:lnTo>
                    <a:pt x="270" y="936"/>
                  </a:lnTo>
                  <a:lnTo>
                    <a:pt x="258" y="936"/>
                  </a:lnTo>
                  <a:lnTo>
                    <a:pt x="240" y="954"/>
                  </a:lnTo>
                  <a:lnTo>
                    <a:pt x="204" y="972"/>
                  </a:lnTo>
                  <a:lnTo>
                    <a:pt x="234" y="1026"/>
                  </a:lnTo>
                  <a:lnTo>
                    <a:pt x="252" y="1014"/>
                  </a:lnTo>
                  <a:lnTo>
                    <a:pt x="252" y="1008"/>
                  </a:lnTo>
                  <a:lnTo>
                    <a:pt x="246" y="1002"/>
                  </a:lnTo>
                  <a:lnTo>
                    <a:pt x="246" y="990"/>
                  </a:lnTo>
                  <a:lnTo>
                    <a:pt x="252" y="990"/>
                  </a:lnTo>
                  <a:lnTo>
                    <a:pt x="264" y="1002"/>
                  </a:lnTo>
                  <a:lnTo>
                    <a:pt x="270" y="1014"/>
                  </a:lnTo>
                  <a:lnTo>
                    <a:pt x="276" y="1020"/>
                  </a:lnTo>
                  <a:lnTo>
                    <a:pt x="282" y="1032"/>
                  </a:lnTo>
                  <a:lnTo>
                    <a:pt x="282" y="1068"/>
                  </a:lnTo>
                  <a:lnTo>
                    <a:pt x="264" y="1074"/>
                  </a:lnTo>
                  <a:lnTo>
                    <a:pt x="264" y="1080"/>
                  </a:lnTo>
                  <a:lnTo>
                    <a:pt x="270" y="1086"/>
                  </a:lnTo>
                  <a:lnTo>
                    <a:pt x="270" y="1104"/>
                  </a:lnTo>
                  <a:lnTo>
                    <a:pt x="276" y="1116"/>
                  </a:lnTo>
                  <a:lnTo>
                    <a:pt x="282" y="1134"/>
                  </a:lnTo>
                  <a:lnTo>
                    <a:pt x="294" y="1146"/>
                  </a:lnTo>
                  <a:lnTo>
                    <a:pt x="300" y="1146"/>
                  </a:lnTo>
                  <a:lnTo>
                    <a:pt x="306" y="1140"/>
                  </a:lnTo>
                  <a:lnTo>
                    <a:pt x="306" y="1104"/>
                  </a:lnTo>
                  <a:lnTo>
                    <a:pt x="336" y="1116"/>
                  </a:lnTo>
                  <a:lnTo>
                    <a:pt x="336" y="1140"/>
                  </a:lnTo>
                  <a:lnTo>
                    <a:pt x="342" y="1146"/>
                  </a:lnTo>
                  <a:lnTo>
                    <a:pt x="342" y="1152"/>
                  </a:lnTo>
                  <a:lnTo>
                    <a:pt x="348" y="1152"/>
                  </a:lnTo>
                  <a:lnTo>
                    <a:pt x="348" y="1140"/>
                  </a:lnTo>
                  <a:lnTo>
                    <a:pt x="360" y="1128"/>
                  </a:lnTo>
                  <a:lnTo>
                    <a:pt x="366" y="1116"/>
                  </a:lnTo>
                  <a:lnTo>
                    <a:pt x="366" y="1110"/>
                  </a:lnTo>
                  <a:lnTo>
                    <a:pt x="360" y="1104"/>
                  </a:lnTo>
                  <a:lnTo>
                    <a:pt x="360" y="1074"/>
                  </a:lnTo>
                  <a:lnTo>
                    <a:pt x="354" y="1062"/>
                  </a:lnTo>
                  <a:lnTo>
                    <a:pt x="354" y="1050"/>
                  </a:lnTo>
                  <a:close/>
                  <a:moveTo>
                    <a:pt x="264" y="1026"/>
                  </a:moveTo>
                  <a:lnTo>
                    <a:pt x="246" y="1062"/>
                  </a:lnTo>
                  <a:lnTo>
                    <a:pt x="264" y="1056"/>
                  </a:lnTo>
                  <a:lnTo>
                    <a:pt x="264" y="1026"/>
                  </a:lnTo>
                  <a:close/>
                  <a:moveTo>
                    <a:pt x="624" y="618"/>
                  </a:moveTo>
                  <a:lnTo>
                    <a:pt x="636" y="618"/>
                  </a:lnTo>
                  <a:lnTo>
                    <a:pt x="636" y="594"/>
                  </a:lnTo>
                  <a:lnTo>
                    <a:pt x="630" y="594"/>
                  </a:lnTo>
                  <a:lnTo>
                    <a:pt x="612" y="570"/>
                  </a:lnTo>
                  <a:lnTo>
                    <a:pt x="606" y="582"/>
                  </a:lnTo>
                  <a:lnTo>
                    <a:pt x="618" y="600"/>
                  </a:lnTo>
                  <a:lnTo>
                    <a:pt x="624" y="618"/>
                  </a:lnTo>
                  <a:close/>
                  <a:moveTo>
                    <a:pt x="546" y="72"/>
                  </a:moveTo>
                  <a:lnTo>
                    <a:pt x="552" y="96"/>
                  </a:lnTo>
                  <a:lnTo>
                    <a:pt x="558" y="102"/>
                  </a:lnTo>
                  <a:lnTo>
                    <a:pt x="570" y="108"/>
                  </a:lnTo>
                  <a:lnTo>
                    <a:pt x="576" y="114"/>
                  </a:lnTo>
                  <a:lnTo>
                    <a:pt x="576" y="132"/>
                  </a:lnTo>
                  <a:lnTo>
                    <a:pt x="564" y="144"/>
                  </a:lnTo>
                  <a:lnTo>
                    <a:pt x="564" y="150"/>
                  </a:lnTo>
                  <a:lnTo>
                    <a:pt x="570" y="156"/>
                  </a:lnTo>
                  <a:lnTo>
                    <a:pt x="576" y="168"/>
                  </a:lnTo>
                  <a:lnTo>
                    <a:pt x="582" y="174"/>
                  </a:lnTo>
                  <a:lnTo>
                    <a:pt x="582" y="186"/>
                  </a:lnTo>
                  <a:lnTo>
                    <a:pt x="576" y="186"/>
                  </a:lnTo>
                  <a:lnTo>
                    <a:pt x="564" y="180"/>
                  </a:lnTo>
                  <a:lnTo>
                    <a:pt x="552" y="180"/>
                  </a:lnTo>
                  <a:lnTo>
                    <a:pt x="540" y="174"/>
                  </a:lnTo>
                  <a:lnTo>
                    <a:pt x="528" y="174"/>
                  </a:lnTo>
                  <a:lnTo>
                    <a:pt x="522" y="168"/>
                  </a:lnTo>
                  <a:lnTo>
                    <a:pt x="522" y="180"/>
                  </a:lnTo>
                  <a:lnTo>
                    <a:pt x="540" y="198"/>
                  </a:lnTo>
                  <a:lnTo>
                    <a:pt x="516" y="228"/>
                  </a:lnTo>
                  <a:lnTo>
                    <a:pt x="522" y="240"/>
                  </a:lnTo>
                  <a:lnTo>
                    <a:pt x="528" y="246"/>
                  </a:lnTo>
                  <a:lnTo>
                    <a:pt x="528" y="252"/>
                  </a:lnTo>
                  <a:lnTo>
                    <a:pt x="534" y="258"/>
                  </a:lnTo>
                  <a:lnTo>
                    <a:pt x="546" y="264"/>
                  </a:lnTo>
                  <a:lnTo>
                    <a:pt x="552" y="270"/>
                  </a:lnTo>
                  <a:lnTo>
                    <a:pt x="564" y="276"/>
                  </a:lnTo>
                  <a:lnTo>
                    <a:pt x="570" y="282"/>
                  </a:lnTo>
                  <a:lnTo>
                    <a:pt x="576" y="282"/>
                  </a:lnTo>
                  <a:lnTo>
                    <a:pt x="576" y="318"/>
                  </a:lnTo>
                  <a:lnTo>
                    <a:pt x="582" y="330"/>
                  </a:lnTo>
                  <a:lnTo>
                    <a:pt x="600" y="330"/>
                  </a:lnTo>
                  <a:lnTo>
                    <a:pt x="600" y="300"/>
                  </a:lnTo>
                  <a:lnTo>
                    <a:pt x="636" y="300"/>
                  </a:lnTo>
                  <a:lnTo>
                    <a:pt x="642" y="294"/>
                  </a:lnTo>
                  <a:lnTo>
                    <a:pt x="606" y="270"/>
                  </a:lnTo>
                  <a:lnTo>
                    <a:pt x="588" y="270"/>
                  </a:lnTo>
                  <a:lnTo>
                    <a:pt x="576" y="264"/>
                  </a:lnTo>
                  <a:lnTo>
                    <a:pt x="570" y="264"/>
                  </a:lnTo>
                  <a:lnTo>
                    <a:pt x="558" y="258"/>
                  </a:lnTo>
                  <a:lnTo>
                    <a:pt x="558" y="246"/>
                  </a:lnTo>
                  <a:lnTo>
                    <a:pt x="564" y="240"/>
                  </a:lnTo>
                  <a:lnTo>
                    <a:pt x="576" y="234"/>
                  </a:lnTo>
                  <a:lnTo>
                    <a:pt x="600" y="246"/>
                  </a:lnTo>
                  <a:lnTo>
                    <a:pt x="606" y="252"/>
                  </a:lnTo>
                  <a:lnTo>
                    <a:pt x="618" y="240"/>
                  </a:lnTo>
                  <a:lnTo>
                    <a:pt x="630" y="234"/>
                  </a:lnTo>
                  <a:lnTo>
                    <a:pt x="636" y="234"/>
                  </a:lnTo>
                  <a:lnTo>
                    <a:pt x="690" y="252"/>
                  </a:lnTo>
                  <a:lnTo>
                    <a:pt x="726" y="270"/>
                  </a:lnTo>
                  <a:lnTo>
                    <a:pt x="756" y="282"/>
                  </a:lnTo>
                  <a:lnTo>
                    <a:pt x="768" y="282"/>
                  </a:lnTo>
                  <a:lnTo>
                    <a:pt x="768" y="270"/>
                  </a:lnTo>
                  <a:lnTo>
                    <a:pt x="762" y="258"/>
                  </a:lnTo>
                  <a:lnTo>
                    <a:pt x="762" y="222"/>
                  </a:lnTo>
                  <a:lnTo>
                    <a:pt x="780" y="204"/>
                  </a:lnTo>
                  <a:lnTo>
                    <a:pt x="792" y="204"/>
                  </a:lnTo>
                  <a:lnTo>
                    <a:pt x="798" y="210"/>
                  </a:lnTo>
                  <a:lnTo>
                    <a:pt x="816" y="210"/>
                  </a:lnTo>
                  <a:lnTo>
                    <a:pt x="840" y="198"/>
                  </a:lnTo>
                  <a:lnTo>
                    <a:pt x="858" y="180"/>
                  </a:lnTo>
                  <a:lnTo>
                    <a:pt x="804" y="144"/>
                  </a:lnTo>
                  <a:lnTo>
                    <a:pt x="804" y="120"/>
                  </a:lnTo>
                  <a:lnTo>
                    <a:pt x="798" y="108"/>
                  </a:lnTo>
                  <a:lnTo>
                    <a:pt x="792" y="102"/>
                  </a:lnTo>
                  <a:lnTo>
                    <a:pt x="786" y="102"/>
                  </a:lnTo>
                  <a:lnTo>
                    <a:pt x="774" y="114"/>
                  </a:lnTo>
                  <a:lnTo>
                    <a:pt x="774" y="126"/>
                  </a:lnTo>
                  <a:lnTo>
                    <a:pt x="756" y="120"/>
                  </a:lnTo>
                  <a:lnTo>
                    <a:pt x="720" y="114"/>
                  </a:lnTo>
                  <a:lnTo>
                    <a:pt x="678" y="102"/>
                  </a:lnTo>
                  <a:lnTo>
                    <a:pt x="648" y="90"/>
                  </a:lnTo>
                  <a:lnTo>
                    <a:pt x="624" y="72"/>
                  </a:lnTo>
                  <a:lnTo>
                    <a:pt x="552" y="24"/>
                  </a:lnTo>
                  <a:lnTo>
                    <a:pt x="516" y="6"/>
                  </a:lnTo>
                  <a:lnTo>
                    <a:pt x="498" y="0"/>
                  </a:lnTo>
                  <a:lnTo>
                    <a:pt x="498" y="18"/>
                  </a:lnTo>
                  <a:lnTo>
                    <a:pt x="510" y="30"/>
                  </a:lnTo>
                  <a:lnTo>
                    <a:pt x="516" y="42"/>
                  </a:lnTo>
                  <a:lnTo>
                    <a:pt x="528" y="54"/>
                  </a:lnTo>
                  <a:lnTo>
                    <a:pt x="534" y="66"/>
                  </a:lnTo>
                  <a:lnTo>
                    <a:pt x="546" y="72"/>
                  </a:lnTo>
                  <a:close/>
                  <a:moveTo>
                    <a:pt x="282" y="1458"/>
                  </a:moveTo>
                  <a:lnTo>
                    <a:pt x="306" y="1458"/>
                  </a:lnTo>
                  <a:lnTo>
                    <a:pt x="276" y="1440"/>
                  </a:lnTo>
                  <a:lnTo>
                    <a:pt x="282" y="1458"/>
                  </a:lnTo>
                  <a:close/>
                  <a:moveTo>
                    <a:pt x="300" y="1386"/>
                  </a:moveTo>
                  <a:lnTo>
                    <a:pt x="312" y="1398"/>
                  </a:lnTo>
                  <a:lnTo>
                    <a:pt x="318" y="1398"/>
                  </a:lnTo>
                  <a:lnTo>
                    <a:pt x="330" y="1386"/>
                  </a:lnTo>
                  <a:lnTo>
                    <a:pt x="336" y="1386"/>
                  </a:lnTo>
                  <a:lnTo>
                    <a:pt x="342" y="1380"/>
                  </a:lnTo>
                  <a:lnTo>
                    <a:pt x="342" y="1368"/>
                  </a:lnTo>
                  <a:lnTo>
                    <a:pt x="336" y="1362"/>
                  </a:lnTo>
                  <a:lnTo>
                    <a:pt x="318" y="1362"/>
                  </a:lnTo>
                  <a:lnTo>
                    <a:pt x="306" y="1368"/>
                  </a:lnTo>
                  <a:lnTo>
                    <a:pt x="300" y="1380"/>
                  </a:lnTo>
                  <a:lnTo>
                    <a:pt x="300" y="1386"/>
                  </a:lnTo>
                  <a:close/>
                  <a:moveTo>
                    <a:pt x="312" y="1416"/>
                  </a:moveTo>
                  <a:lnTo>
                    <a:pt x="300" y="1416"/>
                  </a:lnTo>
                  <a:lnTo>
                    <a:pt x="300" y="1428"/>
                  </a:lnTo>
                  <a:lnTo>
                    <a:pt x="318" y="1428"/>
                  </a:lnTo>
                  <a:lnTo>
                    <a:pt x="318" y="1422"/>
                  </a:lnTo>
                  <a:lnTo>
                    <a:pt x="312" y="1416"/>
                  </a:lnTo>
                  <a:close/>
                  <a:moveTo>
                    <a:pt x="336" y="1200"/>
                  </a:moveTo>
                  <a:lnTo>
                    <a:pt x="336" y="1206"/>
                  </a:lnTo>
                  <a:lnTo>
                    <a:pt x="330" y="1206"/>
                  </a:lnTo>
                  <a:lnTo>
                    <a:pt x="318" y="1212"/>
                  </a:lnTo>
                  <a:lnTo>
                    <a:pt x="342" y="1230"/>
                  </a:lnTo>
                  <a:lnTo>
                    <a:pt x="342" y="1218"/>
                  </a:lnTo>
                  <a:lnTo>
                    <a:pt x="336" y="1206"/>
                  </a:lnTo>
                  <a:lnTo>
                    <a:pt x="336" y="1200"/>
                  </a:lnTo>
                  <a:close/>
                  <a:moveTo>
                    <a:pt x="366" y="1170"/>
                  </a:moveTo>
                  <a:lnTo>
                    <a:pt x="366" y="1182"/>
                  </a:lnTo>
                  <a:lnTo>
                    <a:pt x="360" y="1194"/>
                  </a:lnTo>
                  <a:lnTo>
                    <a:pt x="378" y="1224"/>
                  </a:lnTo>
                  <a:lnTo>
                    <a:pt x="378" y="1200"/>
                  </a:lnTo>
                  <a:lnTo>
                    <a:pt x="372" y="1194"/>
                  </a:lnTo>
                  <a:lnTo>
                    <a:pt x="372" y="1176"/>
                  </a:lnTo>
                  <a:lnTo>
                    <a:pt x="366" y="1170"/>
                  </a:lnTo>
                  <a:close/>
                  <a:moveTo>
                    <a:pt x="36" y="1698"/>
                  </a:moveTo>
                  <a:lnTo>
                    <a:pt x="54" y="1698"/>
                  </a:lnTo>
                  <a:lnTo>
                    <a:pt x="60" y="1692"/>
                  </a:lnTo>
                  <a:lnTo>
                    <a:pt x="72" y="1692"/>
                  </a:lnTo>
                  <a:lnTo>
                    <a:pt x="42" y="1680"/>
                  </a:lnTo>
                  <a:lnTo>
                    <a:pt x="36" y="1686"/>
                  </a:lnTo>
                  <a:lnTo>
                    <a:pt x="36" y="1698"/>
                  </a:lnTo>
                  <a:close/>
                  <a:moveTo>
                    <a:pt x="114" y="1662"/>
                  </a:moveTo>
                  <a:lnTo>
                    <a:pt x="96" y="1632"/>
                  </a:lnTo>
                  <a:lnTo>
                    <a:pt x="96" y="1662"/>
                  </a:lnTo>
                  <a:lnTo>
                    <a:pt x="102" y="1674"/>
                  </a:lnTo>
                  <a:lnTo>
                    <a:pt x="114" y="1680"/>
                  </a:lnTo>
                  <a:lnTo>
                    <a:pt x="120" y="1680"/>
                  </a:lnTo>
                  <a:lnTo>
                    <a:pt x="126" y="1674"/>
                  </a:lnTo>
                  <a:lnTo>
                    <a:pt x="126" y="1662"/>
                  </a:lnTo>
                  <a:lnTo>
                    <a:pt x="114" y="1662"/>
                  </a:lnTo>
                  <a:close/>
                  <a:moveTo>
                    <a:pt x="12" y="1686"/>
                  </a:moveTo>
                  <a:lnTo>
                    <a:pt x="6" y="1686"/>
                  </a:lnTo>
                  <a:lnTo>
                    <a:pt x="0" y="1692"/>
                  </a:lnTo>
                  <a:lnTo>
                    <a:pt x="0" y="1704"/>
                  </a:lnTo>
                  <a:lnTo>
                    <a:pt x="6" y="1710"/>
                  </a:lnTo>
                  <a:lnTo>
                    <a:pt x="12" y="1710"/>
                  </a:lnTo>
                  <a:lnTo>
                    <a:pt x="24" y="1698"/>
                  </a:lnTo>
                  <a:lnTo>
                    <a:pt x="24" y="1686"/>
                  </a:lnTo>
                  <a:lnTo>
                    <a:pt x="12" y="1686"/>
                  </a:lnTo>
                  <a:close/>
                  <a:moveTo>
                    <a:pt x="168" y="1536"/>
                  </a:moveTo>
                  <a:lnTo>
                    <a:pt x="168" y="1542"/>
                  </a:lnTo>
                  <a:lnTo>
                    <a:pt x="180" y="1548"/>
                  </a:lnTo>
                  <a:lnTo>
                    <a:pt x="186" y="1548"/>
                  </a:lnTo>
                  <a:lnTo>
                    <a:pt x="186" y="1536"/>
                  </a:lnTo>
                  <a:lnTo>
                    <a:pt x="180" y="1530"/>
                  </a:lnTo>
                  <a:lnTo>
                    <a:pt x="168" y="1530"/>
                  </a:lnTo>
                  <a:lnTo>
                    <a:pt x="168" y="1536"/>
                  </a:lnTo>
                  <a:close/>
                  <a:moveTo>
                    <a:pt x="264" y="1494"/>
                  </a:moveTo>
                  <a:lnTo>
                    <a:pt x="252" y="1518"/>
                  </a:lnTo>
                  <a:lnTo>
                    <a:pt x="246" y="1536"/>
                  </a:lnTo>
                  <a:lnTo>
                    <a:pt x="246" y="1548"/>
                  </a:lnTo>
                  <a:lnTo>
                    <a:pt x="240" y="1554"/>
                  </a:lnTo>
                  <a:lnTo>
                    <a:pt x="240" y="1560"/>
                  </a:lnTo>
                  <a:lnTo>
                    <a:pt x="258" y="1566"/>
                  </a:lnTo>
                  <a:lnTo>
                    <a:pt x="264" y="1554"/>
                  </a:lnTo>
                  <a:lnTo>
                    <a:pt x="264" y="1548"/>
                  </a:lnTo>
                  <a:lnTo>
                    <a:pt x="270" y="1542"/>
                  </a:lnTo>
                  <a:lnTo>
                    <a:pt x="270" y="1524"/>
                  </a:lnTo>
                  <a:lnTo>
                    <a:pt x="288" y="1506"/>
                  </a:lnTo>
                  <a:lnTo>
                    <a:pt x="282" y="1500"/>
                  </a:lnTo>
                  <a:lnTo>
                    <a:pt x="282" y="1494"/>
                  </a:lnTo>
                  <a:lnTo>
                    <a:pt x="276" y="1488"/>
                  </a:lnTo>
                  <a:lnTo>
                    <a:pt x="264" y="1494"/>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00" name="Italy">
              <a:extLst>
                <a:ext uri="{FF2B5EF4-FFF2-40B4-BE49-F238E27FC236}">
                  <a16:creationId xmlns:a16="http://schemas.microsoft.com/office/drawing/2014/main" id="{5BE0A00F-A4C6-A445-B27D-EC47BF07664F}"/>
                </a:ext>
              </a:extLst>
            </p:cNvPr>
            <p:cNvSpPr>
              <a:spLocks noEditPoints="1"/>
            </p:cNvSpPr>
            <p:nvPr/>
          </p:nvSpPr>
          <p:spPr bwMode="gray">
            <a:xfrm>
              <a:off x="4411663" y="2552701"/>
              <a:ext cx="312737" cy="334963"/>
            </a:xfrm>
            <a:custGeom>
              <a:avLst/>
              <a:gdLst>
                <a:gd name="T0" fmla="*/ 2147483647 w 780"/>
                <a:gd name="T1" fmla="*/ 2147483647 h 828"/>
                <a:gd name="T2" fmla="*/ 2147483647 w 780"/>
                <a:gd name="T3" fmla="*/ 2147483647 h 828"/>
                <a:gd name="T4" fmla="*/ 2147483647 w 780"/>
                <a:gd name="T5" fmla="*/ 2147483647 h 828"/>
                <a:gd name="T6" fmla="*/ 2147483647 w 780"/>
                <a:gd name="T7" fmla="*/ 2147483647 h 828"/>
                <a:gd name="T8" fmla="*/ 2147483647 w 780"/>
                <a:gd name="T9" fmla="*/ 2147483647 h 828"/>
                <a:gd name="T10" fmla="*/ 2147483647 w 780"/>
                <a:gd name="T11" fmla="*/ 2147483647 h 828"/>
                <a:gd name="T12" fmla="*/ 2147483647 w 780"/>
                <a:gd name="T13" fmla="*/ 2147483647 h 828"/>
                <a:gd name="T14" fmla="*/ 2147483647 w 780"/>
                <a:gd name="T15" fmla="*/ 2147483647 h 828"/>
                <a:gd name="T16" fmla="*/ 2147483647 w 780"/>
                <a:gd name="T17" fmla="*/ 2147483647 h 828"/>
                <a:gd name="T18" fmla="*/ 2147483647 w 780"/>
                <a:gd name="T19" fmla="*/ 2147483647 h 828"/>
                <a:gd name="T20" fmla="*/ 2147483647 w 780"/>
                <a:gd name="T21" fmla="*/ 2147483647 h 828"/>
                <a:gd name="T22" fmla="*/ 2147483647 w 780"/>
                <a:gd name="T23" fmla="*/ 2147483647 h 828"/>
                <a:gd name="T24" fmla="*/ 2147483647 w 780"/>
                <a:gd name="T25" fmla="*/ 2147483647 h 828"/>
                <a:gd name="T26" fmla="*/ 2147483647 w 780"/>
                <a:gd name="T27" fmla="*/ 2147483647 h 828"/>
                <a:gd name="T28" fmla="*/ 2147483647 w 780"/>
                <a:gd name="T29" fmla="*/ 2147483647 h 828"/>
                <a:gd name="T30" fmla="*/ 2147483647 w 780"/>
                <a:gd name="T31" fmla="*/ 2147483647 h 828"/>
                <a:gd name="T32" fmla="*/ 2147483647 w 780"/>
                <a:gd name="T33" fmla="*/ 2147483647 h 828"/>
                <a:gd name="T34" fmla="*/ 2147483647 w 780"/>
                <a:gd name="T35" fmla="*/ 2147483647 h 828"/>
                <a:gd name="T36" fmla="*/ 2147483647 w 780"/>
                <a:gd name="T37" fmla="*/ 2147483647 h 828"/>
                <a:gd name="T38" fmla="*/ 2147483647 w 780"/>
                <a:gd name="T39" fmla="*/ 2147483647 h 828"/>
                <a:gd name="T40" fmla="*/ 2147483647 w 780"/>
                <a:gd name="T41" fmla="*/ 2147483647 h 828"/>
                <a:gd name="T42" fmla="*/ 2147483647 w 780"/>
                <a:gd name="T43" fmla="*/ 2147483647 h 828"/>
                <a:gd name="T44" fmla="*/ 2147483647 w 780"/>
                <a:gd name="T45" fmla="*/ 2147483647 h 828"/>
                <a:gd name="T46" fmla="*/ 2147483647 w 780"/>
                <a:gd name="T47" fmla="*/ 2147483647 h 828"/>
                <a:gd name="T48" fmla="*/ 2147483647 w 780"/>
                <a:gd name="T49" fmla="*/ 2147483647 h 828"/>
                <a:gd name="T50" fmla="*/ 2147483647 w 780"/>
                <a:gd name="T51" fmla="*/ 2147483647 h 828"/>
                <a:gd name="T52" fmla="*/ 2147483647 w 780"/>
                <a:gd name="T53" fmla="*/ 2147483647 h 828"/>
                <a:gd name="T54" fmla="*/ 2147483647 w 780"/>
                <a:gd name="T55" fmla="*/ 2147483647 h 828"/>
                <a:gd name="T56" fmla="*/ 2147483647 w 780"/>
                <a:gd name="T57" fmla="*/ 2147483647 h 828"/>
                <a:gd name="T58" fmla="*/ 2147483647 w 780"/>
                <a:gd name="T59" fmla="*/ 2147483647 h 828"/>
                <a:gd name="T60" fmla="*/ 2147483647 w 780"/>
                <a:gd name="T61" fmla="*/ 2147483647 h 828"/>
                <a:gd name="T62" fmla="*/ 2147483647 w 780"/>
                <a:gd name="T63" fmla="*/ 2147483647 h 828"/>
                <a:gd name="T64" fmla="*/ 2147483647 w 780"/>
                <a:gd name="T65" fmla="*/ 2147483647 h 828"/>
                <a:gd name="T66" fmla="*/ 2147483647 w 780"/>
                <a:gd name="T67" fmla="*/ 2147483647 h 828"/>
                <a:gd name="T68" fmla="*/ 2147483647 w 780"/>
                <a:gd name="T69" fmla="*/ 2147483647 h 828"/>
                <a:gd name="T70" fmla="*/ 2147483647 w 780"/>
                <a:gd name="T71" fmla="*/ 2147483647 h 828"/>
                <a:gd name="T72" fmla="*/ 2147483647 w 780"/>
                <a:gd name="T73" fmla="*/ 2147483647 h 828"/>
                <a:gd name="T74" fmla="*/ 2147483647 w 780"/>
                <a:gd name="T75" fmla="*/ 2147483647 h 828"/>
                <a:gd name="T76" fmla="*/ 2147483647 w 780"/>
                <a:gd name="T77" fmla="*/ 2147483647 h 828"/>
                <a:gd name="T78" fmla="*/ 2147483647 w 780"/>
                <a:gd name="T79" fmla="*/ 2147483647 h 828"/>
                <a:gd name="T80" fmla="*/ 2147483647 w 780"/>
                <a:gd name="T81" fmla="*/ 2147483647 h 828"/>
                <a:gd name="T82" fmla="*/ 2147483647 w 780"/>
                <a:gd name="T83" fmla="*/ 2147483647 h 828"/>
                <a:gd name="T84" fmla="*/ 2147483647 w 780"/>
                <a:gd name="T85" fmla="*/ 2147483647 h 828"/>
                <a:gd name="T86" fmla="*/ 2147483647 w 780"/>
                <a:gd name="T87" fmla="*/ 2147483647 h 828"/>
                <a:gd name="T88" fmla="*/ 2147483647 w 780"/>
                <a:gd name="T89" fmla="*/ 2147483647 h 828"/>
                <a:gd name="T90" fmla="*/ 2147483647 w 780"/>
                <a:gd name="T91" fmla="*/ 2147483647 h 828"/>
                <a:gd name="T92" fmla="*/ 2147483647 w 780"/>
                <a:gd name="T93" fmla="*/ 2147483647 h 828"/>
                <a:gd name="T94" fmla="*/ 2147483647 w 780"/>
                <a:gd name="T95" fmla="*/ 2147483647 h 828"/>
                <a:gd name="T96" fmla="*/ 2147483647 w 780"/>
                <a:gd name="T97" fmla="*/ 2147483647 h 828"/>
                <a:gd name="T98" fmla="*/ 2147483647 w 780"/>
                <a:gd name="T99" fmla="*/ 2147483647 h 828"/>
                <a:gd name="T100" fmla="*/ 2147483647 w 780"/>
                <a:gd name="T101" fmla="*/ 2147483647 h 828"/>
                <a:gd name="T102" fmla="*/ 2147483647 w 780"/>
                <a:gd name="T103" fmla="*/ 2147483647 h 828"/>
                <a:gd name="T104" fmla="*/ 2147483647 w 780"/>
                <a:gd name="T105" fmla="*/ 2147483647 h 828"/>
                <a:gd name="T106" fmla="*/ 2147483647 w 780"/>
                <a:gd name="T107" fmla="*/ 2147483647 h 828"/>
                <a:gd name="T108" fmla="*/ 2147483647 w 780"/>
                <a:gd name="T109" fmla="*/ 2147483647 h 828"/>
                <a:gd name="T110" fmla="*/ 2147483647 w 780"/>
                <a:gd name="T111" fmla="*/ 2147483647 h 828"/>
                <a:gd name="T112" fmla="*/ 2147483647 w 780"/>
                <a:gd name="T113" fmla="*/ 2147483647 h 8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80"/>
                <a:gd name="T172" fmla="*/ 0 h 828"/>
                <a:gd name="T173" fmla="*/ 780 w 780"/>
                <a:gd name="T174" fmla="*/ 828 h 8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80" h="828">
                  <a:moveTo>
                    <a:pt x="570" y="720"/>
                  </a:moveTo>
                  <a:lnTo>
                    <a:pt x="558" y="714"/>
                  </a:lnTo>
                  <a:lnTo>
                    <a:pt x="552" y="708"/>
                  </a:lnTo>
                  <a:lnTo>
                    <a:pt x="540" y="708"/>
                  </a:lnTo>
                  <a:lnTo>
                    <a:pt x="534" y="714"/>
                  </a:lnTo>
                  <a:lnTo>
                    <a:pt x="522" y="720"/>
                  </a:lnTo>
                  <a:lnTo>
                    <a:pt x="516" y="726"/>
                  </a:lnTo>
                  <a:lnTo>
                    <a:pt x="468" y="726"/>
                  </a:lnTo>
                  <a:lnTo>
                    <a:pt x="456" y="720"/>
                  </a:lnTo>
                  <a:lnTo>
                    <a:pt x="444" y="708"/>
                  </a:lnTo>
                  <a:lnTo>
                    <a:pt x="438" y="708"/>
                  </a:lnTo>
                  <a:lnTo>
                    <a:pt x="420" y="726"/>
                  </a:lnTo>
                  <a:lnTo>
                    <a:pt x="402" y="714"/>
                  </a:lnTo>
                  <a:lnTo>
                    <a:pt x="396" y="714"/>
                  </a:lnTo>
                  <a:lnTo>
                    <a:pt x="384" y="726"/>
                  </a:lnTo>
                  <a:lnTo>
                    <a:pt x="384" y="738"/>
                  </a:lnTo>
                  <a:lnTo>
                    <a:pt x="396" y="750"/>
                  </a:lnTo>
                  <a:lnTo>
                    <a:pt x="420" y="762"/>
                  </a:lnTo>
                  <a:lnTo>
                    <a:pt x="426" y="762"/>
                  </a:lnTo>
                  <a:lnTo>
                    <a:pt x="444" y="780"/>
                  </a:lnTo>
                  <a:lnTo>
                    <a:pt x="444" y="786"/>
                  </a:lnTo>
                  <a:lnTo>
                    <a:pt x="456" y="786"/>
                  </a:lnTo>
                  <a:lnTo>
                    <a:pt x="468" y="798"/>
                  </a:lnTo>
                  <a:lnTo>
                    <a:pt x="480" y="804"/>
                  </a:lnTo>
                  <a:lnTo>
                    <a:pt x="498" y="798"/>
                  </a:lnTo>
                  <a:lnTo>
                    <a:pt x="504" y="804"/>
                  </a:lnTo>
                  <a:lnTo>
                    <a:pt x="516" y="810"/>
                  </a:lnTo>
                  <a:lnTo>
                    <a:pt x="522" y="822"/>
                  </a:lnTo>
                  <a:lnTo>
                    <a:pt x="534" y="828"/>
                  </a:lnTo>
                  <a:lnTo>
                    <a:pt x="558" y="828"/>
                  </a:lnTo>
                  <a:lnTo>
                    <a:pt x="570" y="816"/>
                  </a:lnTo>
                  <a:lnTo>
                    <a:pt x="570" y="792"/>
                  </a:lnTo>
                  <a:lnTo>
                    <a:pt x="564" y="780"/>
                  </a:lnTo>
                  <a:lnTo>
                    <a:pt x="564" y="768"/>
                  </a:lnTo>
                  <a:lnTo>
                    <a:pt x="570" y="750"/>
                  </a:lnTo>
                  <a:lnTo>
                    <a:pt x="576" y="738"/>
                  </a:lnTo>
                  <a:lnTo>
                    <a:pt x="582" y="732"/>
                  </a:lnTo>
                  <a:lnTo>
                    <a:pt x="582" y="714"/>
                  </a:lnTo>
                  <a:lnTo>
                    <a:pt x="576" y="702"/>
                  </a:lnTo>
                  <a:lnTo>
                    <a:pt x="570" y="720"/>
                  </a:lnTo>
                  <a:close/>
                  <a:moveTo>
                    <a:pt x="180" y="468"/>
                  </a:moveTo>
                  <a:lnTo>
                    <a:pt x="156" y="480"/>
                  </a:lnTo>
                  <a:lnTo>
                    <a:pt x="150" y="486"/>
                  </a:lnTo>
                  <a:lnTo>
                    <a:pt x="138" y="492"/>
                  </a:lnTo>
                  <a:lnTo>
                    <a:pt x="132" y="498"/>
                  </a:lnTo>
                  <a:lnTo>
                    <a:pt x="126" y="498"/>
                  </a:lnTo>
                  <a:lnTo>
                    <a:pt x="114" y="492"/>
                  </a:lnTo>
                  <a:lnTo>
                    <a:pt x="102" y="480"/>
                  </a:lnTo>
                  <a:lnTo>
                    <a:pt x="96" y="498"/>
                  </a:lnTo>
                  <a:lnTo>
                    <a:pt x="102" y="504"/>
                  </a:lnTo>
                  <a:lnTo>
                    <a:pt x="114" y="510"/>
                  </a:lnTo>
                  <a:lnTo>
                    <a:pt x="120" y="522"/>
                  </a:lnTo>
                  <a:lnTo>
                    <a:pt x="120" y="540"/>
                  </a:lnTo>
                  <a:lnTo>
                    <a:pt x="114" y="558"/>
                  </a:lnTo>
                  <a:lnTo>
                    <a:pt x="114" y="570"/>
                  </a:lnTo>
                  <a:lnTo>
                    <a:pt x="126" y="582"/>
                  </a:lnTo>
                  <a:lnTo>
                    <a:pt x="114" y="588"/>
                  </a:lnTo>
                  <a:lnTo>
                    <a:pt x="120" y="636"/>
                  </a:lnTo>
                  <a:lnTo>
                    <a:pt x="108" y="636"/>
                  </a:lnTo>
                  <a:lnTo>
                    <a:pt x="126" y="654"/>
                  </a:lnTo>
                  <a:lnTo>
                    <a:pt x="138" y="654"/>
                  </a:lnTo>
                  <a:lnTo>
                    <a:pt x="144" y="642"/>
                  </a:lnTo>
                  <a:lnTo>
                    <a:pt x="156" y="630"/>
                  </a:lnTo>
                  <a:lnTo>
                    <a:pt x="156" y="618"/>
                  </a:lnTo>
                  <a:lnTo>
                    <a:pt x="168" y="630"/>
                  </a:lnTo>
                  <a:lnTo>
                    <a:pt x="180" y="636"/>
                  </a:lnTo>
                  <a:lnTo>
                    <a:pt x="186" y="636"/>
                  </a:lnTo>
                  <a:lnTo>
                    <a:pt x="192" y="630"/>
                  </a:lnTo>
                  <a:lnTo>
                    <a:pt x="198" y="618"/>
                  </a:lnTo>
                  <a:lnTo>
                    <a:pt x="198" y="594"/>
                  </a:lnTo>
                  <a:lnTo>
                    <a:pt x="204" y="582"/>
                  </a:lnTo>
                  <a:lnTo>
                    <a:pt x="204" y="558"/>
                  </a:lnTo>
                  <a:lnTo>
                    <a:pt x="198" y="552"/>
                  </a:lnTo>
                  <a:lnTo>
                    <a:pt x="192" y="552"/>
                  </a:lnTo>
                  <a:lnTo>
                    <a:pt x="192" y="546"/>
                  </a:lnTo>
                  <a:lnTo>
                    <a:pt x="198" y="540"/>
                  </a:lnTo>
                  <a:lnTo>
                    <a:pt x="204" y="540"/>
                  </a:lnTo>
                  <a:lnTo>
                    <a:pt x="210" y="534"/>
                  </a:lnTo>
                  <a:lnTo>
                    <a:pt x="210" y="522"/>
                  </a:lnTo>
                  <a:lnTo>
                    <a:pt x="204" y="510"/>
                  </a:lnTo>
                  <a:lnTo>
                    <a:pt x="204" y="492"/>
                  </a:lnTo>
                  <a:lnTo>
                    <a:pt x="198" y="480"/>
                  </a:lnTo>
                  <a:lnTo>
                    <a:pt x="186" y="474"/>
                  </a:lnTo>
                  <a:lnTo>
                    <a:pt x="180" y="468"/>
                  </a:lnTo>
                  <a:close/>
                  <a:moveTo>
                    <a:pt x="774" y="546"/>
                  </a:moveTo>
                  <a:lnTo>
                    <a:pt x="768" y="534"/>
                  </a:lnTo>
                  <a:lnTo>
                    <a:pt x="756" y="528"/>
                  </a:lnTo>
                  <a:lnTo>
                    <a:pt x="738" y="510"/>
                  </a:lnTo>
                  <a:lnTo>
                    <a:pt x="678" y="480"/>
                  </a:lnTo>
                  <a:lnTo>
                    <a:pt x="672" y="480"/>
                  </a:lnTo>
                  <a:lnTo>
                    <a:pt x="660" y="474"/>
                  </a:lnTo>
                  <a:lnTo>
                    <a:pt x="648" y="474"/>
                  </a:lnTo>
                  <a:lnTo>
                    <a:pt x="630" y="468"/>
                  </a:lnTo>
                  <a:lnTo>
                    <a:pt x="606" y="456"/>
                  </a:lnTo>
                  <a:lnTo>
                    <a:pt x="606" y="450"/>
                  </a:lnTo>
                  <a:lnTo>
                    <a:pt x="612" y="438"/>
                  </a:lnTo>
                  <a:lnTo>
                    <a:pt x="624" y="426"/>
                  </a:lnTo>
                  <a:lnTo>
                    <a:pt x="624" y="420"/>
                  </a:lnTo>
                  <a:lnTo>
                    <a:pt x="618" y="414"/>
                  </a:lnTo>
                  <a:lnTo>
                    <a:pt x="612" y="414"/>
                  </a:lnTo>
                  <a:lnTo>
                    <a:pt x="594" y="408"/>
                  </a:lnTo>
                  <a:lnTo>
                    <a:pt x="552" y="408"/>
                  </a:lnTo>
                  <a:lnTo>
                    <a:pt x="540" y="402"/>
                  </a:lnTo>
                  <a:lnTo>
                    <a:pt x="534" y="396"/>
                  </a:lnTo>
                  <a:lnTo>
                    <a:pt x="516" y="384"/>
                  </a:lnTo>
                  <a:lnTo>
                    <a:pt x="492" y="360"/>
                  </a:lnTo>
                  <a:lnTo>
                    <a:pt x="480" y="342"/>
                  </a:lnTo>
                  <a:lnTo>
                    <a:pt x="474" y="336"/>
                  </a:lnTo>
                  <a:lnTo>
                    <a:pt x="468" y="324"/>
                  </a:lnTo>
                  <a:lnTo>
                    <a:pt x="468" y="312"/>
                  </a:lnTo>
                  <a:lnTo>
                    <a:pt x="450" y="276"/>
                  </a:lnTo>
                  <a:lnTo>
                    <a:pt x="438" y="270"/>
                  </a:lnTo>
                  <a:lnTo>
                    <a:pt x="432" y="264"/>
                  </a:lnTo>
                  <a:lnTo>
                    <a:pt x="420" y="258"/>
                  </a:lnTo>
                  <a:lnTo>
                    <a:pt x="414" y="252"/>
                  </a:lnTo>
                  <a:lnTo>
                    <a:pt x="378" y="222"/>
                  </a:lnTo>
                  <a:lnTo>
                    <a:pt x="372" y="210"/>
                  </a:lnTo>
                  <a:lnTo>
                    <a:pt x="360" y="198"/>
                  </a:lnTo>
                  <a:lnTo>
                    <a:pt x="360" y="186"/>
                  </a:lnTo>
                  <a:lnTo>
                    <a:pt x="366" y="180"/>
                  </a:lnTo>
                  <a:lnTo>
                    <a:pt x="384" y="180"/>
                  </a:lnTo>
                  <a:lnTo>
                    <a:pt x="384" y="174"/>
                  </a:lnTo>
                  <a:lnTo>
                    <a:pt x="372" y="162"/>
                  </a:lnTo>
                  <a:lnTo>
                    <a:pt x="366" y="150"/>
                  </a:lnTo>
                  <a:lnTo>
                    <a:pt x="366" y="138"/>
                  </a:lnTo>
                  <a:lnTo>
                    <a:pt x="402" y="120"/>
                  </a:lnTo>
                  <a:lnTo>
                    <a:pt x="408" y="114"/>
                  </a:lnTo>
                  <a:lnTo>
                    <a:pt x="414" y="114"/>
                  </a:lnTo>
                  <a:lnTo>
                    <a:pt x="438" y="108"/>
                  </a:lnTo>
                  <a:lnTo>
                    <a:pt x="444" y="72"/>
                  </a:lnTo>
                  <a:lnTo>
                    <a:pt x="432" y="66"/>
                  </a:lnTo>
                  <a:lnTo>
                    <a:pt x="438" y="60"/>
                  </a:lnTo>
                  <a:lnTo>
                    <a:pt x="438" y="42"/>
                  </a:lnTo>
                  <a:lnTo>
                    <a:pt x="384" y="42"/>
                  </a:lnTo>
                  <a:lnTo>
                    <a:pt x="378" y="24"/>
                  </a:lnTo>
                  <a:lnTo>
                    <a:pt x="366" y="24"/>
                  </a:lnTo>
                  <a:lnTo>
                    <a:pt x="366" y="6"/>
                  </a:lnTo>
                  <a:lnTo>
                    <a:pt x="360" y="0"/>
                  </a:lnTo>
                  <a:lnTo>
                    <a:pt x="342" y="0"/>
                  </a:lnTo>
                  <a:lnTo>
                    <a:pt x="336" y="6"/>
                  </a:lnTo>
                  <a:lnTo>
                    <a:pt x="336" y="12"/>
                  </a:lnTo>
                  <a:lnTo>
                    <a:pt x="294" y="12"/>
                  </a:lnTo>
                  <a:lnTo>
                    <a:pt x="282" y="30"/>
                  </a:lnTo>
                  <a:lnTo>
                    <a:pt x="270" y="24"/>
                  </a:lnTo>
                  <a:lnTo>
                    <a:pt x="252" y="24"/>
                  </a:lnTo>
                  <a:lnTo>
                    <a:pt x="246" y="42"/>
                  </a:lnTo>
                  <a:lnTo>
                    <a:pt x="222" y="42"/>
                  </a:lnTo>
                  <a:lnTo>
                    <a:pt x="222" y="48"/>
                  </a:lnTo>
                  <a:lnTo>
                    <a:pt x="234" y="60"/>
                  </a:lnTo>
                  <a:lnTo>
                    <a:pt x="228" y="72"/>
                  </a:lnTo>
                  <a:lnTo>
                    <a:pt x="210" y="60"/>
                  </a:lnTo>
                  <a:lnTo>
                    <a:pt x="192" y="66"/>
                  </a:lnTo>
                  <a:lnTo>
                    <a:pt x="180" y="48"/>
                  </a:lnTo>
                  <a:lnTo>
                    <a:pt x="174" y="72"/>
                  </a:lnTo>
                  <a:lnTo>
                    <a:pt x="162" y="84"/>
                  </a:lnTo>
                  <a:lnTo>
                    <a:pt x="162" y="102"/>
                  </a:lnTo>
                  <a:lnTo>
                    <a:pt x="138" y="78"/>
                  </a:lnTo>
                  <a:lnTo>
                    <a:pt x="132" y="78"/>
                  </a:lnTo>
                  <a:lnTo>
                    <a:pt x="132" y="72"/>
                  </a:lnTo>
                  <a:lnTo>
                    <a:pt x="126" y="66"/>
                  </a:lnTo>
                  <a:lnTo>
                    <a:pt x="126" y="60"/>
                  </a:lnTo>
                  <a:lnTo>
                    <a:pt x="120" y="54"/>
                  </a:lnTo>
                  <a:lnTo>
                    <a:pt x="108" y="54"/>
                  </a:lnTo>
                  <a:lnTo>
                    <a:pt x="102" y="60"/>
                  </a:lnTo>
                  <a:lnTo>
                    <a:pt x="102" y="78"/>
                  </a:lnTo>
                  <a:lnTo>
                    <a:pt x="84" y="96"/>
                  </a:lnTo>
                  <a:lnTo>
                    <a:pt x="78" y="96"/>
                  </a:lnTo>
                  <a:lnTo>
                    <a:pt x="66" y="84"/>
                  </a:lnTo>
                  <a:lnTo>
                    <a:pt x="54" y="84"/>
                  </a:lnTo>
                  <a:lnTo>
                    <a:pt x="42" y="96"/>
                  </a:lnTo>
                  <a:lnTo>
                    <a:pt x="30" y="96"/>
                  </a:lnTo>
                  <a:lnTo>
                    <a:pt x="30" y="102"/>
                  </a:lnTo>
                  <a:lnTo>
                    <a:pt x="24" y="102"/>
                  </a:lnTo>
                  <a:lnTo>
                    <a:pt x="18" y="108"/>
                  </a:lnTo>
                  <a:lnTo>
                    <a:pt x="42" y="132"/>
                  </a:lnTo>
                  <a:lnTo>
                    <a:pt x="42" y="138"/>
                  </a:lnTo>
                  <a:lnTo>
                    <a:pt x="24" y="156"/>
                  </a:lnTo>
                  <a:lnTo>
                    <a:pt x="0" y="156"/>
                  </a:lnTo>
                  <a:lnTo>
                    <a:pt x="12" y="174"/>
                  </a:lnTo>
                  <a:lnTo>
                    <a:pt x="24" y="174"/>
                  </a:lnTo>
                  <a:lnTo>
                    <a:pt x="30" y="180"/>
                  </a:lnTo>
                  <a:lnTo>
                    <a:pt x="30" y="192"/>
                  </a:lnTo>
                  <a:lnTo>
                    <a:pt x="24" y="198"/>
                  </a:lnTo>
                  <a:lnTo>
                    <a:pt x="24" y="204"/>
                  </a:lnTo>
                  <a:lnTo>
                    <a:pt x="18" y="210"/>
                  </a:lnTo>
                  <a:lnTo>
                    <a:pt x="18" y="216"/>
                  </a:lnTo>
                  <a:lnTo>
                    <a:pt x="24" y="222"/>
                  </a:lnTo>
                  <a:lnTo>
                    <a:pt x="36" y="228"/>
                  </a:lnTo>
                  <a:lnTo>
                    <a:pt x="42" y="228"/>
                  </a:lnTo>
                  <a:lnTo>
                    <a:pt x="42" y="234"/>
                  </a:lnTo>
                  <a:lnTo>
                    <a:pt x="66" y="234"/>
                  </a:lnTo>
                  <a:lnTo>
                    <a:pt x="72" y="240"/>
                  </a:lnTo>
                  <a:lnTo>
                    <a:pt x="72" y="246"/>
                  </a:lnTo>
                  <a:lnTo>
                    <a:pt x="54" y="264"/>
                  </a:lnTo>
                  <a:lnTo>
                    <a:pt x="54" y="270"/>
                  </a:lnTo>
                  <a:lnTo>
                    <a:pt x="66" y="270"/>
                  </a:lnTo>
                  <a:lnTo>
                    <a:pt x="90" y="258"/>
                  </a:lnTo>
                  <a:lnTo>
                    <a:pt x="120" y="228"/>
                  </a:lnTo>
                  <a:lnTo>
                    <a:pt x="144" y="216"/>
                  </a:lnTo>
                  <a:lnTo>
                    <a:pt x="156" y="216"/>
                  </a:lnTo>
                  <a:lnTo>
                    <a:pt x="168" y="222"/>
                  </a:lnTo>
                  <a:lnTo>
                    <a:pt x="204" y="234"/>
                  </a:lnTo>
                  <a:lnTo>
                    <a:pt x="216" y="240"/>
                  </a:lnTo>
                  <a:lnTo>
                    <a:pt x="228" y="252"/>
                  </a:lnTo>
                  <a:lnTo>
                    <a:pt x="234" y="264"/>
                  </a:lnTo>
                  <a:lnTo>
                    <a:pt x="234" y="276"/>
                  </a:lnTo>
                  <a:lnTo>
                    <a:pt x="240" y="282"/>
                  </a:lnTo>
                  <a:lnTo>
                    <a:pt x="240" y="288"/>
                  </a:lnTo>
                  <a:lnTo>
                    <a:pt x="252" y="300"/>
                  </a:lnTo>
                  <a:lnTo>
                    <a:pt x="252" y="306"/>
                  </a:lnTo>
                  <a:lnTo>
                    <a:pt x="246" y="318"/>
                  </a:lnTo>
                  <a:lnTo>
                    <a:pt x="246" y="324"/>
                  </a:lnTo>
                  <a:lnTo>
                    <a:pt x="258" y="336"/>
                  </a:lnTo>
                  <a:lnTo>
                    <a:pt x="282" y="348"/>
                  </a:lnTo>
                  <a:lnTo>
                    <a:pt x="288" y="354"/>
                  </a:lnTo>
                  <a:lnTo>
                    <a:pt x="294" y="354"/>
                  </a:lnTo>
                  <a:lnTo>
                    <a:pt x="300" y="372"/>
                  </a:lnTo>
                  <a:lnTo>
                    <a:pt x="330" y="372"/>
                  </a:lnTo>
                  <a:lnTo>
                    <a:pt x="348" y="390"/>
                  </a:lnTo>
                  <a:lnTo>
                    <a:pt x="354" y="402"/>
                  </a:lnTo>
                  <a:lnTo>
                    <a:pt x="366" y="414"/>
                  </a:lnTo>
                  <a:lnTo>
                    <a:pt x="378" y="420"/>
                  </a:lnTo>
                  <a:lnTo>
                    <a:pt x="384" y="432"/>
                  </a:lnTo>
                  <a:lnTo>
                    <a:pt x="420" y="468"/>
                  </a:lnTo>
                  <a:lnTo>
                    <a:pt x="456" y="468"/>
                  </a:lnTo>
                  <a:lnTo>
                    <a:pt x="462" y="474"/>
                  </a:lnTo>
                  <a:lnTo>
                    <a:pt x="468" y="486"/>
                  </a:lnTo>
                  <a:lnTo>
                    <a:pt x="492" y="498"/>
                  </a:lnTo>
                  <a:lnTo>
                    <a:pt x="510" y="504"/>
                  </a:lnTo>
                  <a:lnTo>
                    <a:pt x="528" y="504"/>
                  </a:lnTo>
                  <a:lnTo>
                    <a:pt x="540" y="510"/>
                  </a:lnTo>
                  <a:lnTo>
                    <a:pt x="546" y="510"/>
                  </a:lnTo>
                  <a:lnTo>
                    <a:pt x="552" y="522"/>
                  </a:lnTo>
                  <a:lnTo>
                    <a:pt x="552" y="534"/>
                  </a:lnTo>
                  <a:lnTo>
                    <a:pt x="564" y="558"/>
                  </a:lnTo>
                  <a:lnTo>
                    <a:pt x="570" y="564"/>
                  </a:lnTo>
                  <a:lnTo>
                    <a:pt x="582" y="564"/>
                  </a:lnTo>
                  <a:lnTo>
                    <a:pt x="594" y="558"/>
                  </a:lnTo>
                  <a:lnTo>
                    <a:pt x="600" y="558"/>
                  </a:lnTo>
                  <a:lnTo>
                    <a:pt x="600" y="570"/>
                  </a:lnTo>
                  <a:lnTo>
                    <a:pt x="606" y="582"/>
                  </a:lnTo>
                  <a:lnTo>
                    <a:pt x="606" y="606"/>
                  </a:lnTo>
                  <a:lnTo>
                    <a:pt x="612" y="618"/>
                  </a:lnTo>
                  <a:lnTo>
                    <a:pt x="630" y="636"/>
                  </a:lnTo>
                  <a:lnTo>
                    <a:pt x="630" y="666"/>
                  </a:lnTo>
                  <a:lnTo>
                    <a:pt x="612" y="666"/>
                  </a:lnTo>
                  <a:lnTo>
                    <a:pt x="612" y="690"/>
                  </a:lnTo>
                  <a:lnTo>
                    <a:pt x="606" y="696"/>
                  </a:lnTo>
                  <a:lnTo>
                    <a:pt x="600" y="708"/>
                  </a:lnTo>
                  <a:lnTo>
                    <a:pt x="594" y="714"/>
                  </a:lnTo>
                  <a:lnTo>
                    <a:pt x="594" y="732"/>
                  </a:lnTo>
                  <a:lnTo>
                    <a:pt x="606" y="732"/>
                  </a:lnTo>
                  <a:lnTo>
                    <a:pt x="618" y="726"/>
                  </a:lnTo>
                  <a:lnTo>
                    <a:pt x="624" y="726"/>
                  </a:lnTo>
                  <a:lnTo>
                    <a:pt x="636" y="702"/>
                  </a:lnTo>
                  <a:lnTo>
                    <a:pt x="654" y="696"/>
                  </a:lnTo>
                  <a:lnTo>
                    <a:pt x="654" y="666"/>
                  </a:lnTo>
                  <a:lnTo>
                    <a:pt x="666" y="654"/>
                  </a:lnTo>
                  <a:lnTo>
                    <a:pt x="678" y="654"/>
                  </a:lnTo>
                  <a:lnTo>
                    <a:pt x="684" y="648"/>
                  </a:lnTo>
                  <a:lnTo>
                    <a:pt x="696" y="648"/>
                  </a:lnTo>
                  <a:lnTo>
                    <a:pt x="696" y="636"/>
                  </a:lnTo>
                  <a:lnTo>
                    <a:pt x="690" y="630"/>
                  </a:lnTo>
                  <a:lnTo>
                    <a:pt x="690" y="618"/>
                  </a:lnTo>
                  <a:lnTo>
                    <a:pt x="678" y="606"/>
                  </a:lnTo>
                  <a:lnTo>
                    <a:pt x="666" y="606"/>
                  </a:lnTo>
                  <a:lnTo>
                    <a:pt x="648" y="588"/>
                  </a:lnTo>
                  <a:lnTo>
                    <a:pt x="654" y="582"/>
                  </a:lnTo>
                  <a:lnTo>
                    <a:pt x="660" y="570"/>
                  </a:lnTo>
                  <a:lnTo>
                    <a:pt x="666" y="552"/>
                  </a:lnTo>
                  <a:lnTo>
                    <a:pt x="672" y="540"/>
                  </a:lnTo>
                  <a:lnTo>
                    <a:pt x="684" y="528"/>
                  </a:lnTo>
                  <a:lnTo>
                    <a:pt x="690" y="534"/>
                  </a:lnTo>
                  <a:lnTo>
                    <a:pt x="702" y="534"/>
                  </a:lnTo>
                  <a:lnTo>
                    <a:pt x="708" y="540"/>
                  </a:lnTo>
                  <a:lnTo>
                    <a:pt x="738" y="540"/>
                  </a:lnTo>
                  <a:lnTo>
                    <a:pt x="738" y="552"/>
                  </a:lnTo>
                  <a:lnTo>
                    <a:pt x="744" y="558"/>
                  </a:lnTo>
                  <a:lnTo>
                    <a:pt x="744" y="564"/>
                  </a:lnTo>
                  <a:lnTo>
                    <a:pt x="750" y="576"/>
                  </a:lnTo>
                  <a:lnTo>
                    <a:pt x="762" y="576"/>
                  </a:lnTo>
                  <a:lnTo>
                    <a:pt x="774" y="570"/>
                  </a:lnTo>
                  <a:lnTo>
                    <a:pt x="780" y="564"/>
                  </a:lnTo>
                  <a:lnTo>
                    <a:pt x="780" y="558"/>
                  </a:lnTo>
                  <a:lnTo>
                    <a:pt x="774" y="54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01" name="Israel">
              <a:extLst>
                <a:ext uri="{FF2B5EF4-FFF2-40B4-BE49-F238E27FC236}">
                  <a16:creationId xmlns:a16="http://schemas.microsoft.com/office/drawing/2014/main" id="{5E9D0277-C67F-D1B8-517A-E7E68E092055}"/>
                </a:ext>
              </a:extLst>
            </p:cNvPr>
            <p:cNvSpPr>
              <a:spLocks/>
            </p:cNvSpPr>
            <p:nvPr/>
          </p:nvSpPr>
          <p:spPr bwMode="gray">
            <a:xfrm>
              <a:off x="5165725" y="2994026"/>
              <a:ext cx="41275" cy="128588"/>
            </a:xfrm>
            <a:custGeom>
              <a:avLst/>
              <a:gdLst>
                <a:gd name="T0" fmla="*/ 0 w 102"/>
                <a:gd name="T1" fmla="*/ 2147483647 h 324"/>
                <a:gd name="T2" fmla="*/ 2147483647 w 102"/>
                <a:gd name="T3" fmla="*/ 2147483647 h 324"/>
                <a:gd name="T4" fmla="*/ 2147483647 w 102"/>
                <a:gd name="T5" fmla="*/ 2147483647 h 324"/>
                <a:gd name="T6" fmla="*/ 2147483647 w 102"/>
                <a:gd name="T7" fmla="*/ 2147483647 h 324"/>
                <a:gd name="T8" fmla="*/ 2147483647 w 102"/>
                <a:gd name="T9" fmla="*/ 2147483647 h 324"/>
                <a:gd name="T10" fmla="*/ 2147483647 w 102"/>
                <a:gd name="T11" fmla="*/ 2147483647 h 324"/>
                <a:gd name="T12" fmla="*/ 2147483647 w 102"/>
                <a:gd name="T13" fmla="*/ 2147483647 h 324"/>
                <a:gd name="T14" fmla="*/ 2147483647 w 102"/>
                <a:gd name="T15" fmla="*/ 2147483647 h 324"/>
                <a:gd name="T16" fmla="*/ 2147483647 w 102"/>
                <a:gd name="T17" fmla="*/ 2147483647 h 324"/>
                <a:gd name="T18" fmla="*/ 2147483647 w 102"/>
                <a:gd name="T19" fmla="*/ 2147483647 h 324"/>
                <a:gd name="T20" fmla="*/ 2147483647 w 102"/>
                <a:gd name="T21" fmla="*/ 2147483647 h 324"/>
                <a:gd name="T22" fmla="*/ 2147483647 w 102"/>
                <a:gd name="T23" fmla="*/ 2147483647 h 324"/>
                <a:gd name="T24" fmla="*/ 2147483647 w 102"/>
                <a:gd name="T25" fmla="*/ 2147483647 h 324"/>
                <a:gd name="T26" fmla="*/ 2147483647 w 102"/>
                <a:gd name="T27" fmla="*/ 2147483647 h 324"/>
                <a:gd name="T28" fmla="*/ 2147483647 w 102"/>
                <a:gd name="T29" fmla="*/ 2147483647 h 324"/>
                <a:gd name="T30" fmla="*/ 2147483647 w 102"/>
                <a:gd name="T31" fmla="*/ 2147483647 h 324"/>
                <a:gd name="T32" fmla="*/ 2147483647 w 102"/>
                <a:gd name="T33" fmla="*/ 2147483647 h 324"/>
                <a:gd name="T34" fmla="*/ 2147483647 w 102"/>
                <a:gd name="T35" fmla="*/ 2147483647 h 324"/>
                <a:gd name="T36" fmla="*/ 2147483647 w 102"/>
                <a:gd name="T37" fmla="*/ 2147483647 h 324"/>
                <a:gd name="T38" fmla="*/ 2147483647 w 102"/>
                <a:gd name="T39" fmla="*/ 2147483647 h 324"/>
                <a:gd name="T40" fmla="*/ 2147483647 w 102"/>
                <a:gd name="T41" fmla="*/ 2147483647 h 324"/>
                <a:gd name="T42" fmla="*/ 2147483647 w 102"/>
                <a:gd name="T43" fmla="*/ 2147483647 h 324"/>
                <a:gd name="T44" fmla="*/ 2147483647 w 102"/>
                <a:gd name="T45" fmla="*/ 2147483647 h 324"/>
                <a:gd name="T46" fmla="*/ 2147483647 w 102"/>
                <a:gd name="T47" fmla="*/ 2147483647 h 324"/>
                <a:gd name="T48" fmla="*/ 2147483647 w 102"/>
                <a:gd name="T49" fmla="*/ 0 h 324"/>
                <a:gd name="T50" fmla="*/ 2147483647 w 102"/>
                <a:gd name="T51" fmla="*/ 2147483647 h 324"/>
                <a:gd name="T52" fmla="*/ 2147483647 w 102"/>
                <a:gd name="T53" fmla="*/ 2147483647 h 324"/>
                <a:gd name="T54" fmla="*/ 2147483647 w 102"/>
                <a:gd name="T55" fmla="*/ 2147483647 h 324"/>
                <a:gd name="T56" fmla="*/ 2147483647 w 102"/>
                <a:gd name="T57" fmla="*/ 2147483647 h 324"/>
                <a:gd name="T58" fmla="*/ 2147483647 w 102"/>
                <a:gd name="T59" fmla="*/ 2147483647 h 324"/>
                <a:gd name="T60" fmla="*/ 2147483647 w 102"/>
                <a:gd name="T61" fmla="*/ 2147483647 h 324"/>
                <a:gd name="T62" fmla="*/ 2147483647 w 102"/>
                <a:gd name="T63" fmla="*/ 2147483647 h 324"/>
                <a:gd name="T64" fmla="*/ 2147483647 w 102"/>
                <a:gd name="T65" fmla="*/ 2147483647 h 324"/>
                <a:gd name="T66" fmla="*/ 2147483647 w 102"/>
                <a:gd name="T67" fmla="*/ 2147483647 h 324"/>
                <a:gd name="T68" fmla="*/ 2147483647 w 102"/>
                <a:gd name="T69" fmla="*/ 2147483647 h 324"/>
                <a:gd name="T70" fmla="*/ 2147483647 w 102"/>
                <a:gd name="T71" fmla="*/ 2147483647 h 324"/>
                <a:gd name="T72" fmla="*/ 2147483647 w 102"/>
                <a:gd name="T73" fmla="*/ 2147483647 h 324"/>
                <a:gd name="T74" fmla="*/ 2147483647 w 102"/>
                <a:gd name="T75" fmla="*/ 2147483647 h 324"/>
                <a:gd name="T76" fmla="*/ 2147483647 w 102"/>
                <a:gd name="T77" fmla="*/ 2147483647 h 324"/>
                <a:gd name="T78" fmla="*/ 0 w 102"/>
                <a:gd name="T79" fmla="*/ 2147483647 h 3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2"/>
                <a:gd name="T121" fmla="*/ 0 h 324"/>
                <a:gd name="T122" fmla="*/ 102 w 102"/>
                <a:gd name="T123" fmla="*/ 324 h 3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2" h="324">
                  <a:moveTo>
                    <a:pt x="0" y="168"/>
                  </a:moveTo>
                  <a:lnTo>
                    <a:pt x="54" y="312"/>
                  </a:lnTo>
                  <a:lnTo>
                    <a:pt x="60" y="324"/>
                  </a:lnTo>
                  <a:lnTo>
                    <a:pt x="60" y="306"/>
                  </a:lnTo>
                  <a:lnTo>
                    <a:pt x="66" y="294"/>
                  </a:lnTo>
                  <a:lnTo>
                    <a:pt x="66" y="234"/>
                  </a:lnTo>
                  <a:lnTo>
                    <a:pt x="72" y="228"/>
                  </a:lnTo>
                  <a:lnTo>
                    <a:pt x="78" y="216"/>
                  </a:lnTo>
                  <a:lnTo>
                    <a:pt x="84" y="210"/>
                  </a:lnTo>
                  <a:lnTo>
                    <a:pt x="90" y="198"/>
                  </a:lnTo>
                  <a:lnTo>
                    <a:pt x="90" y="186"/>
                  </a:lnTo>
                  <a:lnTo>
                    <a:pt x="78" y="174"/>
                  </a:lnTo>
                  <a:lnTo>
                    <a:pt x="78" y="162"/>
                  </a:lnTo>
                  <a:lnTo>
                    <a:pt x="72" y="156"/>
                  </a:lnTo>
                  <a:lnTo>
                    <a:pt x="66" y="162"/>
                  </a:lnTo>
                  <a:lnTo>
                    <a:pt x="66" y="168"/>
                  </a:lnTo>
                  <a:lnTo>
                    <a:pt x="60" y="168"/>
                  </a:lnTo>
                  <a:lnTo>
                    <a:pt x="54" y="174"/>
                  </a:lnTo>
                  <a:lnTo>
                    <a:pt x="48" y="168"/>
                  </a:lnTo>
                  <a:lnTo>
                    <a:pt x="48" y="96"/>
                  </a:lnTo>
                  <a:lnTo>
                    <a:pt x="66" y="78"/>
                  </a:lnTo>
                  <a:lnTo>
                    <a:pt x="84" y="78"/>
                  </a:lnTo>
                  <a:lnTo>
                    <a:pt x="90" y="60"/>
                  </a:lnTo>
                  <a:lnTo>
                    <a:pt x="84" y="18"/>
                  </a:lnTo>
                  <a:lnTo>
                    <a:pt x="102" y="0"/>
                  </a:lnTo>
                  <a:lnTo>
                    <a:pt x="78" y="6"/>
                  </a:lnTo>
                  <a:lnTo>
                    <a:pt x="78" y="18"/>
                  </a:lnTo>
                  <a:lnTo>
                    <a:pt x="72" y="30"/>
                  </a:lnTo>
                  <a:lnTo>
                    <a:pt x="66" y="36"/>
                  </a:lnTo>
                  <a:lnTo>
                    <a:pt x="60" y="36"/>
                  </a:lnTo>
                  <a:lnTo>
                    <a:pt x="54" y="30"/>
                  </a:lnTo>
                  <a:lnTo>
                    <a:pt x="42" y="54"/>
                  </a:lnTo>
                  <a:lnTo>
                    <a:pt x="30" y="60"/>
                  </a:lnTo>
                  <a:lnTo>
                    <a:pt x="36" y="72"/>
                  </a:lnTo>
                  <a:lnTo>
                    <a:pt x="36" y="84"/>
                  </a:lnTo>
                  <a:lnTo>
                    <a:pt x="42" y="90"/>
                  </a:lnTo>
                  <a:lnTo>
                    <a:pt x="42" y="96"/>
                  </a:lnTo>
                  <a:lnTo>
                    <a:pt x="18" y="138"/>
                  </a:lnTo>
                  <a:lnTo>
                    <a:pt x="18" y="156"/>
                  </a:lnTo>
                  <a:lnTo>
                    <a:pt x="0" y="168"/>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02" name="Ireland">
              <a:extLst>
                <a:ext uri="{FF2B5EF4-FFF2-40B4-BE49-F238E27FC236}">
                  <a16:creationId xmlns:a16="http://schemas.microsoft.com/office/drawing/2014/main" id="{0EE7BC2F-9B9C-171D-B780-007BB06FE4C8}"/>
                </a:ext>
              </a:extLst>
            </p:cNvPr>
            <p:cNvSpPr>
              <a:spLocks/>
            </p:cNvSpPr>
            <p:nvPr/>
          </p:nvSpPr>
          <p:spPr bwMode="gray">
            <a:xfrm>
              <a:off x="4000500" y="2298701"/>
              <a:ext cx="112712" cy="119063"/>
            </a:xfrm>
            <a:custGeom>
              <a:avLst/>
              <a:gdLst>
                <a:gd name="T0" fmla="*/ 2147483647 w 282"/>
                <a:gd name="T1" fmla="*/ 2147483647 h 300"/>
                <a:gd name="T2" fmla="*/ 2147483647 w 282"/>
                <a:gd name="T3" fmla="*/ 2147483647 h 300"/>
                <a:gd name="T4" fmla="*/ 2147483647 w 282"/>
                <a:gd name="T5" fmla="*/ 2147483647 h 300"/>
                <a:gd name="T6" fmla="*/ 2147483647 w 282"/>
                <a:gd name="T7" fmla="*/ 2147483647 h 300"/>
                <a:gd name="T8" fmla="*/ 2147483647 w 282"/>
                <a:gd name="T9" fmla="*/ 2147483647 h 300"/>
                <a:gd name="T10" fmla="*/ 2147483647 w 282"/>
                <a:gd name="T11" fmla="*/ 2147483647 h 300"/>
                <a:gd name="T12" fmla="*/ 2147483647 w 282"/>
                <a:gd name="T13" fmla="*/ 2147483647 h 300"/>
                <a:gd name="T14" fmla="*/ 2147483647 w 282"/>
                <a:gd name="T15" fmla="*/ 2147483647 h 300"/>
                <a:gd name="T16" fmla="*/ 2147483647 w 282"/>
                <a:gd name="T17" fmla="*/ 2147483647 h 300"/>
                <a:gd name="T18" fmla="*/ 2147483647 w 282"/>
                <a:gd name="T19" fmla="*/ 2147483647 h 300"/>
                <a:gd name="T20" fmla="*/ 2147483647 w 282"/>
                <a:gd name="T21" fmla="*/ 2147483647 h 300"/>
                <a:gd name="T22" fmla="*/ 2147483647 w 282"/>
                <a:gd name="T23" fmla="*/ 2147483647 h 300"/>
                <a:gd name="T24" fmla="*/ 2147483647 w 282"/>
                <a:gd name="T25" fmla="*/ 0 h 300"/>
                <a:gd name="T26" fmla="*/ 2147483647 w 282"/>
                <a:gd name="T27" fmla="*/ 2147483647 h 300"/>
                <a:gd name="T28" fmla="*/ 2147483647 w 282"/>
                <a:gd name="T29" fmla="*/ 2147483647 h 300"/>
                <a:gd name="T30" fmla="*/ 2147483647 w 282"/>
                <a:gd name="T31" fmla="*/ 2147483647 h 300"/>
                <a:gd name="T32" fmla="*/ 2147483647 w 282"/>
                <a:gd name="T33" fmla="*/ 2147483647 h 300"/>
                <a:gd name="T34" fmla="*/ 2147483647 w 282"/>
                <a:gd name="T35" fmla="*/ 2147483647 h 300"/>
                <a:gd name="T36" fmla="*/ 2147483647 w 282"/>
                <a:gd name="T37" fmla="*/ 2147483647 h 300"/>
                <a:gd name="T38" fmla="*/ 2147483647 w 282"/>
                <a:gd name="T39" fmla="*/ 2147483647 h 300"/>
                <a:gd name="T40" fmla="*/ 2147483647 w 282"/>
                <a:gd name="T41" fmla="*/ 2147483647 h 300"/>
                <a:gd name="T42" fmla="*/ 2147483647 w 282"/>
                <a:gd name="T43" fmla="*/ 2147483647 h 300"/>
                <a:gd name="T44" fmla="*/ 2147483647 w 282"/>
                <a:gd name="T45" fmla="*/ 2147483647 h 300"/>
                <a:gd name="T46" fmla="*/ 2147483647 w 282"/>
                <a:gd name="T47" fmla="*/ 2147483647 h 300"/>
                <a:gd name="T48" fmla="*/ 2147483647 w 282"/>
                <a:gd name="T49" fmla="*/ 2147483647 h 300"/>
                <a:gd name="T50" fmla="*/ 2147483647 w 282"/>
                <a:gd name="T51" fmla="*/ 2147483647 h 300"/>
                <a:gd name="T52" fmla="*/ 2147483647 w 282"/>
                <a:gd name="T53" fmla="*/ 2147483647 h 300"/>
                <a:gd name="T54" fmla="*/ 2147483647 w 282"/>
                <a:gd name="T55" fmla="*/ 2147483647 h 300"/>
                <a:gd name="T56" fmla="*/ 2147483647 w 282"/>
                <a:gd name="T57" fmla="*/ 2147483647 h 300"/>
                <a:gd name="T58" fmla="*/ 2147483647 w 282"/>
                <a:gd name="T59" fmla="*/ 2147483647 h 300"/>
                <a:gd name="T60" fmla="*/ 2147483647 w 282"/>
                <a:gd name="T61" fmla="*/ 2147483647 h 300"/>
                <a:gd name="T62" fmla="*/ 2147483647 w 282"/>
                <a:gd name="T63" fmla="*/ 2147483647 h 300"/>
                <a:gd name="T64" fmla="*/ 2147483647 w 282"/>
                <a:gd name="T65" fmla="*/ 2147483647 h 300"/>
                <a:gd name="T66" fmla="*/ 2147483647 w 282"/>
                <a:gd name="T67" fmla="*/ 2147483647 h 300"/>
                <a:gd name="T68" fmla="*/ 2147483647 w 282"/>
                <a:gd name="T69" fmla="*/ 2147483647 h 300"/>
                <a:gd name="T70" fmla="*/ 2147483647 w 282"/>
                <a:gd name="T71" fmla="*/ 2147483647 h 300"/>
                <a:gd name="T72" fmla="*/ 2147483647 w 282"/>
                <a:gd name="T73" fmla="*/ 2147483647 h 300"/>
                <a:gd name="T74" fmla="*/ 2147483647 w 282"/>
                <a:gd name="T75" fmla="*/ 2147483647 h 300"/>
                <a:gd name="T76" fmla="*/ 2147483647 w 282"/>
                <a:gd name="T77" fmla="*/ 2147483647 h 300"/>
                <a:gd name="T78" fmla="*/ 2147483647 w 282"/>
                <a:gd name="T79" fmla="*/ 2147483647 h 300"/>
                <a:gd name="T80" fmla="*/ 0 w 282"/>
                <a:gd name="T81" fmla="*/ 2147483647 h 300"/>
                <a:gd name="T82" fmla="*/ 2147483647 w 282"/>
                <a:gd name="T83" fmla="*/ 2147483647 h 300"/>
                <a:gd name="T84" fmla="*/ 2147483647 w 282"/>
                <a:gd name="T85" fmla="*/ 2147483647 h 300"/>
                <a:gd name="T86" fmla="*/ 2147483647 w 282"/>
                <a:gd name="T87" fmla="*/ 2147483647 h 300"/>
                <a:gd name="T88" fmla="*/ 2147483647 w 282"/>
                <a:gd name="T89" fmla="*/ 2147483647 h 300"/>
                <a:gd name="T90" fmla="*/ 2147483647 w 282"/>
                <a:gd name="T91" fmla="*/ 2147483647 h 300"/>
                <a:gd name="T92" fmla="*/ 2147483647 w 282"/>
                <a:gd name="T93" fmla="*/ 2147483647 h 300"/>
                <a:gd name="T94" fmla="*/ 2147483647 w 282"/>
                <a:gd name="T95" fmla="*/ 2147483647 h 300"/>
                <a:gd name="T96" fmla="*/ 2147483647 w 282"/>
                <a:gd name="T97" fmla="*/ 2147483647 h 300"/>
                <a:gd name="T98" fmla="*/ 2147483647 w 282"/>
                <a:gd name="T99" fmla="*/ 2147483647 h 300"/>
                <a:gd name="T100" fmla="*/ 2147483647 w 282"/>
                <a:gd name="T101" fmla="*/ 2147483647 h 300"/>
                <a:gd name="T102" fmla="*/ 2147483647 w 282"/>
                <a:gd name="T103" fmla="*/ 2147483647 h 300"/>
                <a:gd name="T104" fmla="*/ 2147483647 w 282"/>
                <a:gd name="T105" fmla="*/ 2147483647 h 300"/>
                <a:gd name="T106" fmla="*/ 2147483647 w 282"/>
                <a:gd name="T107" fmla="*/ 2147483647 h 300"/>
                <a:gd name="T108" fmla="*/ 2147483647 w 282"/>
                <a:gd name="T109" fmla="*/ 2147483647 h 300"/>
                <a:gd name="T110" fmla="*/ 2147483647 w 282"/>
                <a:gd name="T111" fmla="*/ 2147483647 h 3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2"/>
                <a:gd name="T169" fmla="*/ 0 h 300"/>
                <a:gd name="T170" fmla="*/ 282 w 282"/>
                <a:gd name="T171" fmla="*/ 300 h 3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2" h="300">
                  <a:moveTo>
                    <a:pt x="276" y="156"/>
                  </a:moveTo>
                  <a:lnTo>
                    <a:pt x="276" y="144"/>
                  </a:lnTo>
                  <a:lnTo>
                    <a:pt x="270" y="132"/>
                  </a:lnTo>
                  <a:lnTo>
                    <a:pt x="264" y="126"/>
                  </a:lnTo>
                  <a:lnTo>
                    <a:pt x="264" y="114"/>
                  </a:lnTo>
                  <a:lnTo>
                    <a:pt x="258" y="108"/>
                  </a:lnTo>
                  <a:lnTo>
                    <a:pt x="258" y="102"/>
                  </a:lnTo>
                  <a:lnTo>
                    <a:pt x="276" y="102"/>
                  </a:lnTo>
                  <a:lnTo>
                    <a:pt x="282" y="96"/>
                  </a:lnTo>
                  <a:lnTo>
                    <a:pt x="246" y="90"/>
                  </a:lnTo>
                  <a:lnTo>
                    <a:pt x="228" y="66"/>
                  </a:lnTo>
                  <a:lnTo>
                    <a:pt x="204" y="90"/>
                  </a:lnTo>
                  <a:lnTo>
                    <a:pt x="192" y="90"/>
                  </a:lnTo>
                  <a:lnTo>
                    <a:pt x="168" y="78"/>
                  </a:lnTo>
                  <a:lnTo>
                    <a:pt x="162" y="72"/>
                  </a:lnTo>
                  <a:lnTo>
                    <a:pt x="174" y="60"/>
                  </a:lnTo>
                  <a:lnTo>
                    <a:pt x="180" y="60"/>
                  </a:lnTo>
                  <a:lnTo>
                    <a:pt x="186" y="54"/>
                  </a:lnTo>
                  <a:lnTo>
                    <a:pt x="192" y="54"/>
                  </a:lnTo>
                  <a:lnTo>
                    <a:pt x="192" y="42"/>
                  </a:lnTo>
                  <a:lnTo>
                    <a:pt x="234" y="18"/>
                  </a:lnTo>
                  <a:lnTo>
                    <a:pt x="240" y="12"/>
                  </a:lnTo>
                  <a:lnTo>
                    <a:pt x="240" y="6"/>
                  </a:lnTo>
                  <a:lnTo>
                    <a:pt x="234" y="6"/>
                  </a:lnTo>
                  <a:lnTo>
                    <a:pt x="228" y="0"/>
                  </a:lnTo>
                  <a:lnTo>
                    <a:pt x="222" y="0"/>
                  </a:lnTo>
                  <a:lnTo>
                    <a:pt x="210" y="6"/>
                  </a:lnTo>
                  <a:lnTo>
                    <a:pt x="204" y="18"/>
                  </a:lnTo>
                  <a:lnTo>
                    <a:pt x="198" y="6"/>
                  </a:lnTo>
                  <a:lnTo>
                    <a:pt x="174" y="6"/>
                  </a:lnTo>
                  <a:lnTo>
                    <a:pt x="162" y="12"/>
                  </a:lnTo>
                  <a:lnTo>
                    <a:pt x="156" y="12"/>
                  </a:lnTo>
                  <a:lnTo>
                    <a:pt x="150" y="18"/>
                  </a:lnTo>
                  <a:lnTo>
                    <a:pt x="150" y="30"/>
                  </a:lnTo>
                  <a:lnTo>
                    <a:pt x="144" y="36"/>
                  </a:lnTo>
                  <a:lnTo>
                    <a:pt x="144" y="42"/>
                  </a:lnTo>
                  <a:lnTo>
                    <a:pt x="126" y="42"/>
                  </a:lnTo>
                  <a:lnTo>
                    <a:pt x="120" y="48"/>
                  </a:lnTo>
                  <a:lnTo>
                    <a:pt x="120" y="54"/>
                  </a:lnTo>
                  <a:lnTo>
                    <a:pt x="138" y="54"/>
                  </a:lnTo>
                  <a:lnTo>
                    <a:pt x="144" y="60"/>
                  </a:lnTo>
                  <a:lnTo>
                    <a:pt x="150" y="60"/>
                  </a:lnTo>
                  <a:lnTo>
                    <a:pt x="150" y="66"/>
                  </a:lnTo>
                  <a:lnTo>
                    <a:pt x="144" y="72"/>
                  </a:lnTo>
                  <a:lnTo>
                    <a:pt x="132" y="72"/>
                  </a:lnTo>
                  <a:lnTo>
                    <a:pt x="132" y="78"/>
                  </a:lnTo>
                  <a:lnTo>
                    <a:pt x="126" y="84"/>
                  </a:lnTo>
                  <a:lnTo>
                    <a:pt x="102" y="84"/>
                  </a:lnTo>
                  <a:lnTo>
                    <a:pt x="102" y="90"/>
                  </a:lnTo>
                  <a:lnTo>
                    <a:pt x="90" y="78"/>
                  </a:lnTo>
                  <a:lnTo>
                    <a:pt x="42" y="78"/>
                  </a:lnTo>
                  <a:lnTo>
                    <a:pt x="42" y="102"/>
                  </a:lnTo>
                  <a:lnTo>
                    <a:pt x="54" y="102"/>
                  </a:lnTo>
                  <a:lnTo>
                    <a:pt x="54" y="108"/>
                  </a:lnTo>
                  <a:lnTo>
                    <a:pt x="60" y="114"/>
                  </a:lnTo>
                  <a:lnTo>
                    <a:pt x="42" y="126"/>
                  </a:lnTo>
                  <a:lnTo>
                    <a:pt x="36" y="126"/>
                  </a:lnTo>
                  <a:lnTo>
                    <a:pt x="30" y="132"/>
                  </a:lnTo>
                  <a:lnTo>
                    <a:pt x="30" y="138"/>
                  </a:lnTo>
                  <a:lnTo>
                    <a:pt x="42" y="150"/>
                  </a:lnTo>
                  <a:lnTo>
                    <a:pt x="54" y="156"/>
                  </a:lnTo>
                  <a:lnTo>
                    <a:pt x="60" y="162"/>
                  </a:lnTo>
                  <a:lnTo>
                    <a:pt x="72" y="162"/>
                  </a:lnTo>
                  <a:lnTo>
                    <a:pt x="78" y="156"/>
                  </a:lnTo>
                  <a:lnTo>
                    <a:pt x="96" y="156"/>
                  </a:lnTo>
                  <a:lnTo>
                    <a:pt x="96" y="168"/>
                  </a:lnTo>
                  <a:lnTo>
                    <a:pt x="90" y="174"/>
                  </a:lnTo>
                  <a:lnTo>
                    <a:pt x="72" y="174"/>
                  </a:lnTo>
                  <a:lnTo>
                    <a:pt x="72" y="192"/>
                  </a:lnTo>
                  <a:lnTo>
                    <a:pt x="54" y="192"/>
                  </a:lnTo>
                  <a:lnTo>
                    <a:pt x="48" y="198"/>
                  </a:lnTo>
                  <a:lnTo>
                    <a:pt x="48" y="210"/>
                  </a:lnTo>
                  <a:lnTo>
                    <a:pt x="42" y="222"/>
                  </a:lnTo>
                  <a:lnTo>
                    <a:pt x="42" y="234"/>
                  </a:lnTo>
                  <a:lnTo>
                    <a:pt x="18" y="234"/>
                  </a:lnTo>
                  <a:lnTo>
                    <a:pt x="12" y="240"/>
                  </a:lnTo>
                  <a:lnTo>
                    <a:pt x="6" y="240"/>
                  </a:lnTo>
                  <a:lnTo>
                    <a:pt x="6" y="246"/>
                  </a:lnTo>
                  <a:lnTo>
                    <a:pt x="12" y="246"/>
                  </a:lnTo>
                  <a:lnTo>
                    <a:pt x="18" y="252"/>
                  </a:lnTo>
                  <a:lnTo>
                    <a:pt x="6" y="252"/>
                  </a:lnTo>
                  <a:lnTo>
                    <a:pt x="0" y="258"/>
                  </a:lnTo>
                  <a:lnTo>
                    <a:pt x="0" y="270"/>
                  </a:lnTo>
                  <a:lnTo>
                    <a:pt x="42" y="270"/>
                  </a:lnTo>
                  <a:lnTo>
                    <a:pt x="24" y="288"/>
                  </a:lnTo>
                  <a:lnTo>
                    <a:pt x="30" y="282"/>
                  </a:lnTo>
                  <a:lnTo>
                    <a:pt x="48" y="282"/>
                  </a:lnTo>
                  <a:lnTo>
                    <a:pt x="48" y="288"/>
                  </a:lnTo>
                  <a:lnTo>
                    <a:pt x="42" y="288"/>
                  </a:lnTo>
                  <a:lnTo>
                    <a:pt x="36" y="294"/>
                  </a:lnTo>
                  <a:lnTo>
                    <a:pt x="30" y="294"/>
                  </a:lnTo>
                  <a:lnTo>
                    <a:pt x="36" y="300"/>
                  </a:lnTo>
                  <a:lnTo>
                    <a:pt x="60" y="300"/>
                  </a:lnTo>
                  <a:lnTo>
                    <a:pt x="96" y="288"/>
                  </a:lnTo>
                  <a:lnTo>
                    <a:pt x="108" y="282"/>
                  </a:lnTo>
                  <a:lnTo>
                    <a:pt x="120" y="270"/>
                  </a:lnTo>
                  <a:lnTo>
                    <a:pt x="120" y="264"/>
                  </a:lnTo>
                  <a:lnTo>
                    <a:pt x="132" y="270"/>
                  </a:lnTo>
                  <a:lnTo>
                    <a:pt x="138" y="270"/>
                  </a:lnTo>
                  <a:lnTo>
                    <a:pt x="150" y="264"/>
                  </a:lnTo>
                  <a:lnTo>
                    <a:pt x="162" y="252"/>
                  </a:lnTo>
                  <a:lnTo>
                    <a:pt x="180" y="246"/>
                  </a:lnTo>
                  <a:lnTo>
                    <a:pt x="204" y="246"/>
                  </a:lnTo>
                  <a:lnTo>
                    <a:pt x="210" y="240"/>
                  </a:lnTo>
                  <a:lnTo>
                    <a:pt x="252" y="240"/>
                  </a:lnTo>
                  <a:lnTo>
                    <a:pt x="246" y="222"/>
                  </a:lnTo>
                  <a:lnTo>
                    <a:pt x="264" y="222"/>
                  </a:lnTo>
                  <a:lnTo>
                    <a:pt x="264" y="198"/>
                  </a:lnTo>
                  <a:lnTo>
                    <a:pt x="270" y="192"/>
                  </a:lnTo>
                  <a:lnTo>
                    <a:pt x="270" y="180"/>
                  </a:lnTo>
                  <a:lnTo>
                    <a:pt x="276" y="168"/>
                  </a:lnTo>
                  <a:lnTo>
                    <a:pt x="276" y="15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03" name="Iraq">
              <a:extLst>
                <a:ext uri="{FF2B5EF4-FFF2-40B4-BE49-F238E27FC236}">
                  <a16:creationId xmlns:a16="http://schemas.microsoft.com/office/drawing/2014/main" id="{C337B156-CD60-C241-85B6-2A17B8DA385A}"/>
                </a:ext>
              </a:extLst>
            </p:cNvPr>
            <p:cNvSpPr>
              <a:spLocks/>
            </p:cNvSpPr>
            <p:nvPr/>
          </p:nvSpPr>
          <p:spPr bwMode="gray">
            <a:xfrm>
              <a:off x="5283200" y="2868613"/>
              <a:ext cx="276225" cy="265113"/>
            </a:xfrm>
            <a:custGeom>
              <a:avLst/>
              <a:gdLst>
                <a:gd name="T0" fmla="*/ 2147483647 w 684"/>
                <a:gd name="T1" fmla="*/ 2147483647 h 660"/>
                <a:gd name="T2" fmla="*/ 2147483647 w 684"/>
                <a:gd name="T3" fmla="*/ 2147483647 h 660"/>
                <a:gd name="T4" fmla="*/ 2147483647 w 684"/>
                <a:gd name="T5" fmla="*/ 2147483647 h 660"/>
                <a:gd name="T6" fmla="*/ 2147483647 w 684"/>
                <a:gd name="T7" fmla="*/ 2147483647 h 660"/>
                <a:gd name="T8" fmla="*/ 2147483647 w 684"/>
                <a:gd name="T9" fmla="*/ 2147483647 h 660"/>
                <a:gd name="T10" fmla="*/ 2147483647 w 684"/>
                <a:gd name="T11" fmla="*/ 2147483647 h 660"/>
                <a:gd name="T12" fmla="*/ 2147483647 w 684"/>
                <a:gd name="T13" fmla="*/ 2147483647 h 660"/>
                <a:gd name="T14" fmla="*/ 2147483647 w 684"/>
                <a:gd name="T15" fmla="*/ 2147483647 h 660"/>
                <a:gd name="T16" fmla="*/ 2147483647 w 684"/>
                <a:gd name="T17" fmla="*/ 2147483647 h 660"/>
                <a:gd name="T18" fmla="*/ 2147483647 w 684"/>
                <a:gd name="T19" fmla="*/ 2147483647 h 660"/>
                <a:gd name="T20" fmla="*/ 2147483647 w 684"/>
                <a:gd name="T21" fmla="*/ 2147483647 h 660"/>
                <a:gd name="T22" fmla="*/ 2147483647 w 684"/>
                <a:gd name="T23" fmla="*/ 2147483647 h 660"/>
                <a:gd name="T24" fmla="*/ 2147483647 w 684"/>
                <a:gd name="T25" fmla="*/ 2147483647 h 660"/>
                <a:gd name="T26" fmla="*/ 2147483647 w 684"/>
                <a:gd name="T27" fmla="*/ 2147483647 h 660"/>
                <a:gd name="T28" fmla="*/ 2147483647 w 684"/>
                <a:gd name="T29" fmla="*/ 2147483647 h 660"/>
                <a:gd name="T30" fmla="*/ 2147483647 w 684"/>
                <a:gd name="T31" fmla="*/ 2147483647 h 660"/>
                <a:gd name="T32" fmla="*/ 2147483647 w 684"/>
                <a:gd name="T33" fmla="*/ 2147483647 h 660"/>
                <a:gd name="T34" fmla="*/ 2147483647 w 684"/>
                <a:gd name="T35" fmla="*/ 2147483647 h 660"/>
                <a:gd name="T36" fmla="*/ 2147483647 w 684"/>
                <a:gd name="T37" fmla="*/ 2147483647 h 660"/>
                <a:gd name="T38" fmla="*/ 2147483647 w 684"/>
                <a:gd name="T39" fmla="*/ 2147483647 h 660"/>
                <a:gd name="T40" fmla="*/ 2147483647 w 684"/>
                <a:gd name="T41" fmla="*/ 2147483647 h 660"/>
                <a:gd name="T42" fmla="*/ 2147483647 w 684"/>
                <a:gd name="T43" fmla="*/ 2147483647 h 660"/>
                <a:gd name="T44" fmla="*/ 2147483647 w 684"/>
                <a:gd name="T45" fmla="*/ 2147483647 h 660"/>
                <a:gd name="T46" fmla="*/ 2147483647 w 684"/>
                <a:gd name="T47" fmla="*/ 2147483647 h 660"/>
                <a:gd name="T48" fmla="*/ 2147483647 w 684"/>
                <a:gd name="T49" fmla="*/ 2147483647 h 660"/>
                <a:gd name="T50" fmla="*/ 2147483647 w 684"/>
                <a:gd name="T51" fmla="*/ 2147483647 h 660"/>
                <a:gd name="T52" fmla="*/ 2147483647 w 684"/>
                <a:gd name="T53" fmla="*/ 0 h 660"/>
                <a:gd name="T54" fmla="*/ 2147483647 w 684"/>
                <a:gd name="T55" fmla="*/ 2147483647 h 660"/>
                <a:gd name="T56" fmla="*/ 2147483647 w 684"/>
                <a:gd name="T57" fmla="*/ 2147483647 h 660"/>
                <a:gd name="T58" fmla="*/ 2147483647 w 684"/>
                <a:gd name="T59" fmla="*/ 0 h 660"/>
                <a:gd name="T60" fmla="*/ 2147483647 w 684"/>
                <a:gd name="T61" fmla="*/ 2147483647 h 660"/>
                <a:gd name="T62" fmla="*/ 2147483647 w 684"/>
                <a:gd name="T63" fmla="*/ 2147483647 h 660"/>
                <a:gd name="T64" fmla="*/ 2147483647 w 684"/>
                <a:gd name="T65" fmla="*/ 2147483647 h 660"/>
                <a:gd name="T66" fmla="*/ 2147483647 w 684"/>
                <a:gd name="T67" fmla="*/ 2147483647 h 660"/>
                <a:gd name="T68" fmla="*/ 2147483647 w 684"/>
                <a:gd name="T69" fmla="*/ 2147483647 h 660"/>
                <a:gd name="T70" fmla="*/ 2147483647 w 684"/>
                <a:gd name="T71" fmla="*/ 2147483647 h 660"/>
                <a:gd name="T72" fmla="*/ 2147483647 w 684"/>
                <a:gd name="T73" fmla="*/ 2147483647 h 660"/>
                <a:gd name="T74" fmla="*/ 2147483647 w 684"/>
                <a:gd name="T75" fmla="*/ 2147483647 h 660"/>
                <a:gd name="T76" fmla="*/ 2147483647 w 684"/>
                <a:gd name="T77" fmla="*/ 2147483647 h 660"/>
                <a:gd name="T78" fmla="*/ 2147483647 w 684"/>
                <a:gd name="T79" fmla="*/ 2147483647 h 660"/>
                <a:gd name="T80" fmla="*/ 2147483647 w 684"/>
                <a:gd name="T81" fmla="*/ 2147483647 h 660"/>
                <a:gd name="T82" fmla="*/ 2147483647 w 684"/>
                <a:gd name="T83" fmla="*/ 2147483647 h 660"/>
                <a:gd name="T84" fmla="*/ 2147483647 w 684"/>
                <a:gd name="T85" fmla="*/ 2147483647 h 660"/>
                <a:gd name="T86" fmla="*/ 0 w 684"/>
                <a:gd name="T87" fmla="*/ 2147483647 h 660"/>
                <a:gd name="T88" fmla="*/ 2147483647 w 684"/>
                <a:gd name="T89" fmla="*/ 2147483647 h 660"/>
                <a:gd name="T90" fmla="*/ 2147483647 w 684"/>
                <a:gd name="T91" fmla="*/ 2147483647 h 660"/>
                <a:gd name="T92" fmla="*/ 2147483647 w 684"/>
                <a:gd name="T93" fmla="*/ 2147483647 h 660"/>
                <a:gd name="T94" fmla="*/ 2147483647 w 684"/>
                <a:gd name="T95" fmla="*/ 2147483647 h 660"/>
                <a:gd name="T96" fmla="*/ 2147483647 w 684"/>
                <a:gd name="T97" fmla="*/ 2147483647 h 660"/>
                <a:gd name="T98" fmla="*/ 2147483647 w 684"/>
                <a:gd name="T99" fmla="*/ 2147483647 h 660"/>
                <a:gd name="T100" fmla="*/ 2147483647 w 684"/>
                <a:gd name="T101" fmla="*/ 2147483647 h 660"/>
                <a:gd name="T102" fmla="*/ 2147483647 w 684"/>
                <a:gd name="T103" fmla="*/ 2147483647 h 660"/>
                <a:gd name="T104" fmla="*/ 2147483647 w 684"/>
                <a:gd name="T105" fmla="*/ 2147483647 h 660"/>
                <a:gd name="T106" fmla="*/ 2147483647 w 684"/>
                <a:gd name="T107" fmla="*/ 2147483647 h 660"/>
                <a:gd name="T108" fmla="*/ 2147483647 w 684"/>
                <a:gd name="T109" fmla="*/ 2147483647 h 660"/>
                <a:gd name="T110" fmla="*/ 2147483647 w 684"/>
                <a:gd name="T111" fmla="*/ 2147483647 h 660"/>
                <a:gd name="T112" fmla="*/ 2147483647 w 684"/>
                <a:gd name="T113" fmla="*/ 2147483647 h 660"/>
                <a:gd name="T114" fmla="*/ 2147483647 w 684"/>
                <a:gd name="T115" fmla="*/ 2147483647 h 6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84"/>
                <a:gd name="T175" fmla="*/ 0 h 660"/>
                <a:gd name="T176" fmla="*/ 684 w 684"/>
                <a:gd name="T177" fmla="*/ 660 h 6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84" h="660">
                  <a:moveTo>
                    <a:pt x="678" y="564"/>
                  </a:moveTo>
                  <a:lnTo>
                    <a:pt x="666" y="552"/>
                  </a:lnTo>
                  <a:lnTo>
                    <a:pt x="654" y="546"/>
                  </a:lnTo>
                  <a:lnTo>
                    <a:pt x="648" y="516"/>
                  </a:lnTo>
                  <a:lnTo>
                    <a:pt x="642" y="516"/>
                  </a:lnTo>
                  <a:lnTo>
                    <a:pt x="636" y="510"/>
                  </a:lnTo>
                  <a:lnTo>
                    <a:pt x="624" y="504"/>
                  </a:lnTo>
                  <a:lnTo>
                    <a:pt x="618" y="498"/>
                  </a:lnTo>
                  <a:lnTo>
                    <a:pt x="618" y="462"/>
                  </a:lnTo>
                  <a:lnTo>
                    <a:pt x="624" y="450"/>
                  </a:lnTo>
                  <a:lnTo>
                    <a:pt x="624" y="438"/>
                  </a:lnTo>
                  <a:lnTo>
                    <a:pt x="594" y="402"/>
                  </a:lnTo>
                  <a:lnTo>
                    <a:pt x="588" y="390"/>
                  </a:lnTo>
                  <a:lnTo>
                    <a:pt x="582" y="384"/>
                  </a:lnTo>
                  <a:lnTo>
                    <a:pt x="564" y="384"/>
                  </a:lnTo>
                  <a:lnTo>
                    <a:pt x="546" y="366"/>
                  </a:lnTo>
                  <a:lnTo>
                    <a:pt x="534" y="360"/>
                  </a:lnTo>
                  <a:lnTo>
                    <a:pt x="528" y="354"/>
                  </a:lnTo>
                  <a:lnTo>
                    <a:pt x="504" y="354"/>
                  </a:lnTo>
                  <a:lnTo>
                    <a:pt x="504" y="312"/>
                  </a:lnTo>
                  <a:lnTo>
                    <a:pt x="498" y="312"/>
                  </a:lnTo>
                  <a:lnTo>
                    <a:pt x="492" y="306"/>
                  </a:lnTo>
                  <a:lnTo>
                    <a:pt x="468" y="294"/>
                  </a:lnTo>
                  <a:lnTo>
                    <a:pt x="456" y="282"/>
                  </a:lnTo>
                  <a:lnTo>
                    <a:pt x="444" y="276"/>
                  </a:lnTo>
                  <a:lnTo>
                    <a:pt x="438" y="270"/>
                  </a:lnTo>
                  <a:lnTo>
                    <a:pt x="438" y="264"/>
                  </a:lnTo>
                  <a:lnTo>
                    <a:pt x="444" y="252"/>
                  </a:lnTo>
                  <a:lnTo>
                    <a:pt x="450" y="246"/>
                  </a:lnTo>
                  <a:lnTo>
                    <a:pt x="438" y="234"/>
                  </a:lnTo>
                  <a:lnTo>
                    <a:pt x="438" y="228"/>
                  </a:lnTo>
                  <a:lnTo>
                    <a:pt x="450" y="216"/>
                  </a:lnTo>
                  <a:lnTo>
                    <a:pt x="462" y="216"/>
                  </a:lnTo>
                  <a:lnTo>
                    <a:pt x="462" y="186"/>
                  </a:lnTo>
                  <a:lnTo>
                    <a:pt x="468" y="186"/>
                  </a:lnTo>
                  <a:lnTo>
                    <a:pt x="480" y="174"/>
                  </a:lnTo>
                  <a:lnTo>
                    <a:pt x="480" y="168"/>
                  </a:lnTo>
                  <a:lnTo>
                    <a:pt x="474" y="156"/>
                  </a:lnTo>
                  <a:lnTo>
                    <a:pt x="462" y="144"/>
                  </a:lnTo>
                  <a:lnTo>
                    <a:pt x="462" y="138"/>
                  </a:lnTo>
                  <a:lnTo>
                    <a:pt x="480" y="120"/>
                  </a:lnTo>
                  <a:lnTo>
                    <a:pt x="480" y="114"/>
                  </a:lnTo>
                  <a:lnTo>
                    <a:pt x="468" y="114"/>
                  </a:lnTo>
                  <a:lnTo>
                    <a:pt x="456" y="120"/>
                  </a:lnTo>
                  <a:lnTo>
                    <a:pt x="450" y="126"/>
                  </a:lnTo>
                  <a:lnTo>
                    <a:pt x="438" y="108"/>
                  </a:lnTo>
                  <a:lnTo>
                    <a:pt x="414" y="102"/>
                  </a:lnTo>
                  <a:lnTo>
                    <a:pt x="414" y="84"/>
                  </a:lnTo>
                  <a:lnTo>
                    <a:pt x="402" y="72"/>
                  </a:lnTo>
                  <a:lnTo>
                    <a:pt x="378" y="24"/>
                  </a:lnTo>
                  <a:lnTo>
                    <a:pt x="378" y="12"/>
                  </a:lnTo>
                  <a:lnTo>
                    <a:pt x="336" y="24"/>
                  </a:lnTo>
                  <a:lnTo>
                    <a:pt x="336" y="6"/>
                  </a:lnTo>
                  <a:lnTo>
                    <a:pt x="330" y="0"/>
                  </a:lnTo>
                  <a:lnTo>
                    <a:pt x="306" y="0"/>
                  </a:lnTo>
                  <a:lnTo>
                    <a:pt x="306" y="6"/>
                  </a:lnTo>
                  <a:lnTo>
                    <a:pt x="300" y="12"/>
                  </a:lnTo>
                  <a:lnTo>
                    <a:pt x="288" y="12"/>
                  </a:lnTo>
                  <a:lnTo>
                    <a:pt x="276" y="0"/>
                  </a:lnTo>
                  <a:lnTo>
                    <a:pt x="234" y="0"/>
                  </a:lnTo>
                  <a:lnTo>
                    <a:pt x="234" y="12"/>
                  </a:lnTo>
                  <a:lnTo>
                    <a:pt x="228" y="18"/>
                  </a:lnTo>
                  <a:lnTo>
                    <a:pt x="216" y="24"/>
                  </a:lnTo>
                  <a:lnTo>
                    <a:pt x="204" y="36"/>
                  </a:lnTo>
                  <a:lnTo>
                    <a:pt x="198" y="48"/>
                  </a:lnTo>
                  <a:lnTo>
                    <a:pt x="192" y="54"/>
                  </a:lnTo>
                  <a:lnTo>
                    <a:pt x="180" y="54"/>
                  </a:lnTo>
                  <a:lnTo>
                    <a:pt x="168" y="60"/>
                  </a:lnTo>
                  <a:lnTo>
                    <a:pt x="156" y="60"/>
                  </a:lnTo>
                  <a:lnTo>
                    <a:pt x="150" y="66"/>
                  </a:lnTo>
                  <a:lnTo>
                    <a:pt x="144" y="78"/>
                  </a:lnTo>
                  <a:lnTo>
                    <a:pt x="144" y="90"/>
                  </a:lnTo>
                  <a:lnTo>
                    <a:pt x="150" y="102"/>
                  </a:lnTo>
                  <a:lnTo>
                    <a:pt x="156" y="108"/>
                  </a:lnTo>
                  <a:lnTo>
                    <a:pt x="156" y="120"/>
                  </a:lnTo>
                  <a:lnTo>
                    <a:pt x="162" y="132"/>
                  </a:lnTo>
                  <a:lnTo>
                    <a:pt x="162" y="162"/>
                  </a:lnTo>
                  <a:lnTo>
                    <a:pt x="156" y="174"/>
                  </a:lnTo>
                  <a:lnTo>
                    <a:pt x="150" y="192"/>
                  </a:lnTo>
                  <a:lnTo>
                    <a:pt x="150" y="198"/>
                  </a:lnTo>
                  <a:lnTo>
                    <a:pt x="168" y="216"/>
                  </a:lnTo>
                  <a:lnTo>
                    <a:pt x="168" y="222"/>
                  </a:lnTo>
                  <a:lnTo>
                    <a:pt x="162" y="228"/>
                  </a:lnTo>
                  <a:lnTo>
                    <a:pt x="138" y="240"/>
                  </a:lnTo>
                  <a:lnTo>
                    <a:pt x="78" y="264"/>
                  </a:lnTo>
                  <a:lnTo>
                    <a:pt x="66" y="270"/>
                  </a:lnTo>
                  <a:lnTo>
                    <a:pt x="6" y="318"/>
                  </a:lnTo>
                  <a:lnTo>
                    <a:pt x="0" y="318"/>
                  </a:lnTo>
                  <a:lnTo>
                    <a:pt x="0" y="324"/>
                  </a:lnTo>
                  <a:lnTo>
                    <a:pt x="24" y="366"/>
                  </a:lnTo>
                  <a:lnTo>
                    <a:pt x="24" y="384"/>
                  </a:lnTo>
                  <a:lnTo>
                    <a:pt x="48" y="402"/>
                  </a:lnTo>
                  <a:lnTo>
                    <a:pt x="48" y="414"/>
                  </a:lnTo>
                  <a:lnTo>
                    <a:pt x="60" y="426"/>
                  </a:lnTo>
                  <a:lnTo>
                    <a:pt x="126" y="426"/>
                  </a:lnTo>
                  <a:lnTo>
                    <a:pt x="156" y="456"/>
                  </a:lnTo>
                  <a:lnTo>
                    <a:pt x="168" y="462"/>
                  </a:lnTo>
                  <a:lnTo>
                    <a:pt x="180" y="474"/>
                  </a:lnTo>
                  <a:lnTo>
                    <a:pt x="228" y="498"/>
                  </a:lnTo>
                  <a:lnTo>
                    <a:pt x="234" y="504"/>
                  </a:lnTo>
                  <a:lnTo>
                    <a:pt x="246" y="510"/>
                  </a:lnTo>
                  <a:lnTo>
                    <a:pt x="438" y="654"/>
                  </a:lnTo>
                  <a:lnTo>
                    <a:pt x="522" y="654"/>
                  </a:lnTo>
                  <a:lnTo>
                    <a:pt x="570" y="660"/>
                  </a:lnTo>
                  <a:lnTo>
                    <a:pt x="564" y="660"/>
                  </a:lnTo>
                  <a:lnTo>
                    <a:pt x="570" y="654"/>
                  </a:lnTo>
                  <a:lnTo>
                    <a:pt x="588" y="618"/>
                  </a:lnTo>
                  <a:lnTo>
                    <a:pt x="588" y="606"/>
                  </a:lnTo>
                  <a:lnTo>
                    <a:pt x="594" y="600"/>
                  </a:lnTo>
                  <a:lnTo>
                    <a:pt x="600" y="588"/>
                  </a:lnTo>
                  <a:lnTo>
                    <a:pt x="648" y="588"/>
                  </a:lnTo>
                  <a:lnTo>
                    <a:pt x="654" y="594"/>
                  </a:lnTo>
                  <a:lnTo>
                    <a:pt x="678" y="582"/>
                  </a:lnTo>
                  <a:lnTo>
                    <a:pt x="684" y="576"/>
                  </a:lnTo>
                  <a:lnTo>
                    <a:pt x="678" y="570"/>
                  </a:lnTo>
                  <a:lnTo>
                    <a:pt x="678" y="564"/>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04" name="Iran">
              <a:extLst>
                <a:ext uri="{FF2B5EF4-FFF2-40B4-BE49-F238E27FC236}">
                  <a16:creationId xmlns:a16="http://schemas.microsoft.com/office/drawing/2014/main" id="{37311027-1BA7-DCE2-DD64-B9433BBAE8DA}"/>
                </a:ext>
              </a:extLst>
            </p:cNvPr>
            <p:cNvSpPr>
              <a:spLocks/>
            </p:cNvSpPr>
            <p:nvPr/>
          </p:nvSpPr>
          <p:spPr bwMode="gray">
            <a:xfrm>
              <a:off x="5400675" y="2787651"/>
              <a:ext cx="579437" cy="474663"/>
            </a:xfrm>
            <a:custGeom>
              <a:avLst/>
              <a:gdLst>
                <a:gd name="T0" fmla="*/ 2147483647 w 1440"/>
                <a:gd name="T1" fmla="*/ 2147483647 h 1182"/>
                <a:gd name="T2" fmla="*/ 2147483647 w 1440"/>
                <a:gd name="T3" fmla="*/ 2147483647 h 1182"/>
                <a:gd name="T4" fmla="*/ 2147483647 w 1440"/>
                <a:gd name="T5" fmla="*/ 2147483647 h 1182"/>
                <a:gd name="T6" fmla="*/ 2147483647 w 1440"/>
                <a:gd name="T7" fmla="*/ 2147483647 h 1182"/>
                <a:gd name="T8" fmla="*/ 2147483647 w 1440"/>
                <a:gd name="T9" fmla="*/ 2147483647 h 1182"/>
                <a:gd name="T10" fmla="*/ 2147483647 w 1440"/>
                <a:gd name="T11" fmla="*/ 2147483647 h 1182"/>
                <a:gd name="T12" fmla="*/ 2147483647 w 1440"/>
                <a:gd name="T13" fmla="*/ 2147483647 h 1182"/>
                <a:gd name="T14" fmla="*/ 2147483647 w 1440"/>
                <a:gd name="T15" fmla="*/ 2147483647 h 1182"/>
                <a:gd name="T16" fmla="*/ 2147483647 w 1440"/>
                <a:gd name="T17" fmla="*/ 2147483647 h 1182"/>
                <a:gd name="T18" fmla="*/ 2147483647 w 1440"/>
                <a:gd name="T19" fmla="*/ 2147483647 h 1182"/>
                <a:gd name="T20" fmla="*/ 2147483647 w 1440"/>
                <a:gd name="T21" fmla="*/ 2147483647 h 1182"/>
                <a:gd name="T22" fmla="*/ 2147483647 w 1440"/>
                <a:gd name="T23" fmla="*/ 2147483647 h 1182"/>
                <a:gd name="T24" fmla="*/ 2147483647 w 1440"/>
                <a:gd name="T25" fmla="*/ 2147483647 h 1182"/>
                <a:gd name="T26" fmla="*/ 2147483647 w 1440"/>
                <a:gd name="T27" fmla="*/ 2147483647 h 1182"/>
                <a:gd name="T28" fmla="*/ 2147483647 w 1440"/>
                <a:gd name="T29" fmla="*/ 2147483647 h 1182"/>
                <a:gd name="T30" fmla="*/ 2147483647 w 1440"/>
                <a:gd name="T31" fmla="*/ 2147483647 h 1182"/>
                <a:gd name="T32" fmla="*/ 2147483647 w 1440"/>
                <a:gd name="T33" fmla="*/ 2147483647 h 1182"/>
                <a:gd name="T34" fmla="*/ 2147483647 w 1440"/>
                <a:gd name="T35" fmla="*/ 2147483647 h 1182"/>
                <a:gd name="T36" fmla="*/ 2147483647 w 1440"/>
                <a:gd name="T37" fmla="*/ 2147483647 h 1182"/>
                <a:gd name="T38" fmla="*/ 2147483647 w 1440"/>
                <a:gd name="T39" fmla="*/ 2147483647 h 1182"/>
                <a:gd name="T40" fmla="*/ 2147483647 w 1440"/>
                <a:gd name="T41" fmla="*/ 2147483647 h 1182"/>
                <a:gd name="T42" fmla="*/ 2147483647 w 1440"/>
                <a:gd name="T43" fmla="*/ 2147483647 h 1182"/>
                <a:gd name="T44" fmla="*/ 2147483647 w 1440"/>
                <a:gd name="T45" fmla="*/ 2147483647 h 1182"/>
                <a:gd name="T46" fmla="*/ 2147483647 w 1440"/>
                <a:gd name="T47" fmla="*/ 2147483647 h 1182"/>
                <a:gd name="T48" fmla="*/ 2147483647 w 1440"/>
                <a:gd name="T49" fmla="*/ 2147483647 h 1182"/>
                <a:gd name="T50" fmla="*/ 2147483647 w 1440"/>
                <a:gd name="T51" fmla="*/ 2147483647 h 1182"/>
                <a:gd name="T52" fmla="*/ 2147483647 w 1440"/>
                <a:gd name="T53" fmla="*/ 2147483647 h 1182"/>
                <a:gd name="T54" fmla="*/ 2147483647 w 1440"/>
                <a:gd name="T55" fmla="*/ 2147483647 h 1182"/>
                <a:gd name="T56" fmla="*/ 2147483647 w 1440"/>
                <a:gd name="T57" fmla="*/ 2147483647 h 1182"/>
                <a:gd name="T58" fmla="*/ 2147483647 w 1440"/>
                <a:gd name="T59" fmla="*/ 2147483647 h 1182"/>
                <a:gd name="T60" fmla="*/ 2147483647 w 1440"/>
                <a:gd name="T61" fmla="*/ 0 h 1182"/>
                <a:gd name="T62" fmla="*/ 2147483647 w 1440"/>
                <a:gd name="T63" fmla="*/ 2147483647 h 1182"/>
                <a:gd name="T64" fmla="*/ 2147483647 w 1440"/>
                <a:gd name="T65" fmla="*/ 2147483647 h 1182"/>
                <a:gd name="T66" fmla="*/ 2147483647 w 1440"/>
                <a:gd name="T67" fmla="*/ 2147483647 h 1182"/>
                <a:gd name="T68" fmla="*/ 2147483647 w 1440"/>
                <a:gd name="T69" fmla="*/ 2147483647 h 1182"/>
                <a:gd name="T70" fmla="*/ 2147483647 w 1440"/>
                <a:gd name="T71" fmla="*/ 2147483647 h 1182"/>
                <a:gd name="T72" fmla="*/ 2147483647 w 1440"/>
                <a:gd name="T73" fmla="*/ 2147483647 h 1182"/>
                <a:gd name="T74" fmla="*/ 2147483647 w 1440"/>
                <a:gd name="T75" fmla="*/ 2147483647 h 1182"/>
                <a:gd name="T76" fmla="*/ 2147483647 w 1440"/>
                <a:gd name="T77" fmla="*/ 2147483647 h 1182"/>
                <a:gd name="T78" fmla="*/ 2147483647 w 1440"/>
                <a:gd name="T79" fmla="*/ 2147483647 h 1182"/>
                <a:gd name="T80" fmla="*/ 2147483647 w 1440"/>
                <a:gd name="T81" fmla="*/ 2147483647 h 1182"/>
                <a:gd name="T82" fmla="*/ 2147483647 w 1440"/>
                <a:gd name="T83" fmla="*/ 2147483647 h 1182"/>
                <a:gd name="T84" fmla="*/ 2147483647 w 1440"/>
                <a:gd name="T85" fmla="*/ 2147483647 h 1182"/>
                <a:gd name="T86" fmla="*/ 2147483647 w 1440"/>
                <a:gd name="T87" fmla="*/ 2147483647 h 1182"/>
                <a:gd name="T88" fmla="*/ 2147483647 w 1440"/>
                <a:gd name="T89" fmla="*/ 2147483647 h 1182"/>
                <a:gd name="T90" fmla="*/ 2147483647 w 1440"/>
                <a:gd name="T91" fmla="*/ 2147483647 h 1182"/>
                <a:gd name="T92" fmla="*/ 2147483647 w 1440"/>
                <a:gd name="T93" fmla="*/ 2147483647 h 1182"/>
                <a:gd name="T94" fmla="*/ 2147483647 w 1440"/>
                <a:gd name="T95" fmla="*/ 2147483647 h 1182"/>
                <a:gd name="T96" fmla="*/ 2147483647 w 1440"/>
                <a:gd name="T97" fmla="*/ 2147483647 h 1182"/>
                <a:gd name="T98" fmla="*/ 2147483647 w 1440"/>
                <a:gd name="T99" fmla="*/ 2147483647 h 1182"/>
                <a:gd name="T100" fmla="*/ 2147483647 w 1440"/>
                <a:gd name="T101" fmla="*/ 2147483647 h 1182"/>
                <a:gd name="T102" fmla="*/ 2147483647 w 1440"/>
                <a:gd name="T103" fmla="*/ 2147483647 h 1182"/>
                <a:gd name="T104" fmla="*/ 2147483647 w 1440"/>
                <a:gd name="T105" fmla="*/ 2147483647 h 1182"/>
                <a:gd name="T106" fmla="*/ 2147483647 w 1440"/>
                <a:gd name="T107" fmla="*/ 2147483647 h 1182"/>
                <a:gd name="T108" fmla="*/ 2147483647 w 1440"/>
                <a:gd name="T109" fmla="*/ 2147483647 h 1182"/>
                <a:gd name="T110" fmla="*/ 2147483647 w 1440"/>
                <a:gd name="T111" fmla="*/ 2147483647 h 11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40"/>
                <a:gd name="T169" fmla="*/ 0 h 1182"/>
                <a:gd name="T170" fmla="*/ 1440 w 1440"/>
                <a:gd name="T171" fmla="*/ 1182 h 118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40" h="1182">
                  <a:moveTo>
                    <a:pt x="1338" y="1176"/>
                  </a:moveTo>
                  <a:lnTo>
                    <a:pt x="1338" y="1170"/>
                  </a:lnTo>
                  <a:lnTo>
                    <a:pt x="1332" y="1158"/>
                  </a:lnTo>
                  <a:lnTo>
                    <a:pt x="1332" y="1128"/>
                  </a:lnTo>
                  <a:lnTo>
                    <a:pt x="1344" y="1116"/>
                  </a:lnTo>
                  <a:lnTo>
                    <a:pt x="1344" y="1110"/>
                  </a:lnTo>
                  <a:lnTo>
                    <a:pt x="1350" y="1104"/>
                  </a:lnTo>
                  <a:lnTo>
                    <a:pt x="1356" y="1086"/>
                  </a:lnTo>
                  <a:lnTo>
                    <a:pt x="1368" y="1086"/>
                  </a:lnTo>
                  <a:lnTo>
                    <a:pt x="1374" y="1080"/>
                  </a:lnTo>
                  <a:lnTo>
                    <a:pt x="1374" y="1074"/>
                  </a:lnTo>
                  <a:lnTo>
                    <a:pt x="1380" y="1074"/>
                  </a:lnTo>
                  <a:lnTo>
                    <a:pt x="1380" y="1068"/>
                  </a:lnTo>
                  <a:lnTo>
                    <a:pt x="1386" y="1062"/>
                  </a:lnTo>
                  <a:lnTo>
                    <a:pt x="1398" y="1056"/>
                  </a:lnTo>
                  <a:lnTo>
                    <a:pt x="1428" y="1056"/>
                  </a:lnTo>
                  <a:lnTo>
                    <a:pt x="1428" y="1062"/>
                  </a:lnTo>
                  <a:lnTo>
                    <a:pt x="1434" y="1062"/>
                  </a:lnTo>
                  <a:lnTo>
                    <a:pt x="1440" y="1056"/>
                  </a:lnTo>
                  <a:lnTo>
                    <a:pt x="1440" y="1044"/>
                  </a:lnTo>
                  <a:lnTo>
                    <a:pt x="1434" y="1026"/>
                  </a:lnTo>
                  <a:lnTo>
                    <a:pt x="1428" y="1014"/>
                  </a:lnTo>
                  <a:lnTo>
                    <a:pt x="1422" y="1008"/>
                  </a:lnTo>
                  <a:lnTo>
                    <a:pt x="1404" y="1008"/>
                  </a:lnTo>
                  <a:lnTo>
                    <a:pt x="1404" y="996"/>
                  </a:lnTo>
                  <a:lnTo>
                    <a:pt x="1398" y="984"/>
                  </a:lnTo>
                  <a:lnTo>
                    <a:pt x="1398" y="960"/>
                  </a:lnTo>
                  <a:lnTo>
                    <a:pt x="1392" y="960"/>
                  </a:lnTo>
                  <a:lnTo>
                    <a:pt x="1398" y="930"/>
                  </a:lnTo>
                  <a:lnTo>
                    <a:pt x="1374" y="930"/>
                  </a:lnTo>
                  <a:lnTo>
                    <a:pt x="1362" y="912"/>
                  </a:lnTo>
                  <a:lnTo>
                    <a:pt x="1350" y="918"/>
                  </a:lnTo>
                  <a:lnTo>
                    <a:pt x="1332" y="918"/>
                  </a:lnTo>
                  <a:lnTo>
                    <a:pt x="1326" y="912"/>
                  </a:lnTo>
                  <a:lnTo>
                    <a:pt x="1314" y="894"/>
                  </a:lnTo>
                  <a:lnTo>
                    <a:pt x="1308" y="876"/>
                  </a:lnTo>
                  <a:lnTo>
                    <a:pt x="1296" y="864"/>
                  </a:lnTo>
                  <a:lnTo>
                    <a:pt x="1284" y="846"/>
                  </a:lnTo>
                  <a:lnTo>
                    <a:pt x="1278" y="840"/>
                  </a:lnTo>
                  <a:lnTo>
                    <a:pt x="1272" y="828"/>
                  </a:lnTo>
                  <a:lnTo>
                    <a:pt x="1248" y="804"/>
                  </a:lnTo>
                  <a:lnTo>
                    <a:pt x="1242" y="804"/>
                  </a:lnTo>
                  <a:lnTo>
                    <a:pt x="1242" y="792"/>
                  </a:lnTo>
                  <a:lnTo>
                    <a:pt x="1260" y="774"/>
                  </a:lnTo>
                  <a:lnTo>
                    <a:pt x="1266" y="762"/>
                  </a:lnTo>
                  <a:lnTo>
                    <a:pt x="1272" y="756"/>
                  </a:lnTo>
                  <a:lnTo>
                    <a:pt x="1296" y="708"/>
                  </a:lnTo>
                  <a:lnTo>
                    <a:pt x="1284" y="684"/>
                  </a:lnTo>
                  <a:lnTo>
                    <a:pt x="1278" y="678"/>
                  </a:lnTo>
                  <a:lnTo>
                    <a:pt x="1242" y="678"/>
                  </a:lnTo>
                  <a:lnTo>
                    <a:pt x="1230" y="672"/>
                  </a:lnTo>
                  <a:lnTo>
                    <a:pt x="1224" y="672"/>
                  </a:lnTo>
                  <a:lnTo>
                    <a:pt x="1218" y="666"/>
                  </a:lnTo>
                  <a:lnTo>
                    <a:pt x="1218" y="612"/>
                  </a:lnTo>
                  <a:lnTo>
                    <a:pt x="1212" y="606"/>
                  </a:lnTo>
                  <a:lnTo>
                    <a:pt x="1200" y="582"/>
                  </a:lnTo>
                  <a:lnTo>
                    <a:pt x="1188" y="564"/>
                  </a:lnTo>
                  <a:lnTo>
                    <a:pt x="1176" y="540"/>
                  </a:lnTo>
                  <a:lnTo>
                    <a:pt x="1182" y="528"/>
                  </a:lnTo>
                  <a:lnTo>
                    <a:pt x="1200" y="510"/>
                  </a:lnTo>
                  <a:lnTo>
                    <a:pt x="1200" y="504"/>
                  </a:lnTo>
                  <a:lnTo>
                    <a:pt x="1194" y="498"/>
                  </a:lnTo>
                  <a:lnTo>
                    <a:pt x="1170" y="498"/>
                  </a:lnTo>
                  <a:lnTo>
                    <a:pt x="1170" y="468"/>
                  </a:lnTo>
                  <a:lnTo>
                    <a:pt x="1158" y="456"/>
                  </a:lnTo>
                  <a:lnTo>
                    <a:pt x="1158" y="450"/>
                  </a:lnTo>
                  <a:lnTo>
                    <a:pt x="1164" y="444"/>
                  </a:lnTo>
                  <a:lnTo>
                    <a:pt x="1176" y="438"/>
                  </a:lnTo>
                  <a:lnTo>
                    <a:pt x="1182" y="432"/>
                  </a:lnTo>
                  <a:lnTo>
                    <a:pt x="1188" y="432"/>
                  </a:lnTo>
                  <a:lnTo>
                    <a:pt x="1176" y="414"/>
                  </a:lnTo>
                  <a:lnTo>
                    <a:pt x="1200" y="408"/>
                  </a:lnTo>
                  <a:lnTo>
                    <a:pt x="1200" y="402"/>
                  </a:lnTo>
                  <a:lnTo>
                    <a:pt x="1194" y="396"/>
                  </a:lnTo>
                  <a:lnTo>
                    <a:pt x="1194" y="372"/>
                  </a:lnTo>
                  <a:lnTo>
                    <a:pt x="1188" y="360"/>
                  </a:lnTo>
                  <a:lnTo>
                    <a:pt x="1188" y="354"/>
                  </a:lnTo>
                  <a:lnTo>
                    <a:pt x="1194" y="342"/>
                  </a:lnTo>
                  <a:lnTo>
                    <a:pt x="1200" y="336"/>
                  </a:lnTo>
                  <a:lnTo>
                    <a:pt x="1188" y="306"/>
                  </a:lnTo>
                  <a:lnTo>
                    <a:pt x="1194" y="282"/>
                  </a:lnTo>
                  <a:lnTo>
                    <a:pt x="1182" y="282"/>
                  </a:lnTo>
                  <a:lnTo>
                    <a:pt x="1182" y="246"/>
                  </a:lnTo>
                  <a:lnTo>
                    <a:pt x="1116" y="252"/>
                  </a:lnTo>
                  <a:lnTo>
                    <a:pt x="1110" y="246"/>
                  </a:lnTo>
                  <a:lnTo>
                    <a:pt x="1104" y="234"/>
                  </a:lnTo>
                  <a:lnTo>
                    <a:pt x="1092" y="228"/>
                  </a:lnTo>
                  <a:lnTo>
                    <a:pt x="1080" y="216"/>
                  </a:lnTo>
                  <a:lnTo>
                    <a:pt x="1068" y="216"/>
                  </a:lnTo>
                  <a:lnTo>
                    <a:pt x="1062" y="210"/>
                  </a:lnTo>
                  <a:lnTo>
                    <a:pt x="1056" y="210"/>
                  </a:lnTo>
                  <a:lnTo>
                    <a:pt x="1050" y="204"/>
                  </a:lnTo>
                  <a:lnTo>
                    <a:pt x="1044" y="192"/>
                  </a:lnTo>
                  <a:lnTo>
                    <a:pt x="1044" y="186"/>
                  </a:lnTo>
                  <a:lnTo>
                    <a:pt x="1038" y="180"/>
                  </a:lnTo>
                  <a:lnTo>
                    <a:pt x="1032" y="180"/>
                  </a:lnTo>
                  <a:lnTo>
                    <a:pt x="1020" y="174"/>
                  </a:lnTo>
                  <a:lnTo>
                    <a:pt x="1002" y="174"/>
                  </a:lnTo>
                  <a:lnTo>
                    <a:pt x="990" y="168"/>
                  </a:lnTo>
                  <a:lnTo>
                    <a:pt x="972" y="168"/>
                  </a:lnTo>
                  <a:lnTo>
                    <a:pt x="972" y="174"/>
                  </a:lnTo>
                  <a:lnTo>
                    <a:pt x="960" y="168"/>
                  </a:lnTo>
                  <a:lnTo>
                    <a:pt x="954" y="162"/>
                  </a:lnTo>
                  <a:lnTo>
                    <a:pt x="942" y="156"/>
                  </a:lnTo>
                  <a:lnTo>
                    <a:pt x="936" y="150"/>
                  </a:lnTo>
                  <a:lnTo>
                    <a:pt x="906" y="150"/>
                  </a:lnTo>
                  <a:lnTo>
                    <a:pt x="906" y="138"/>
                  </a:lnTo>
                  <a:lnTo>
                    <a:pt x="894" y="126"/>
                  </a:lnTo>
                  <a:lnTo>
                    <a:pt x="834" y="126"/>
                  </a:lnTo>
                  <a:lnTo>
                    <a:pt x="834" y="132"/>
                  </a:lnTo>
                  <a:lnTo>
                    <a:pt x="828" y="138"/>
                  </a:lnTo>
                  <a:lnTo>
                    <a:pt x="816" y="132"/>
                  </a:lnTo>
                  <a:lnTo>
                    <a:pt x="780" y="132"/>
                  </a:lnTo>
                  <a:lnTo>
                    <a:pt x="768" y="138"/>
                  </a:lnTo>
                  <a:lnTo>
                    <a:pt x="750" y="156"/>
                  </a:lnTo>
                  <a:lnTo>
                    <a:pt x="738" y="162"/>
                  </a:lnTo>
                  <a:lnTo>
                    <a:pt x="732" y="168"/>
                  </a:lnTo>
                  <a:lnTo>
                    <a:pt x="732" y="180"/>
                  </a:lnTo>
                  <a:lnTo>
                    <a:pt x="720" y="186"/>
                  </a:lnTo>
                  <a:lnTo>
                    <a:pt x="708" y="198"/>
                  </a:lnTo>
                  <a:lnTo>
                    <a:pt x="678" y="198"/>
                  </a:lnTo>
                  <a:lnTo>
                    <a:pt x="690" y="210"/>
                  </a:lnTo>
                  <a:lnTo>
                    <a:pt x="690" y="222"/>
                  </a:lnTo>
                  <a:lnTo>
                    <a:pt x="696" y="228"/>
                  </a:lnTo>
                  <a:lnTo>
                    <a:pt x="696" y="234"/>
                  </a:lnTo>
                  <a:lnTo>
                    <a:pt x="690" y="240"/>
                  </a:lnTo>
                  <a:lnTo>
                    <a:pt x="678" y="240"/>
                  </a:lnTo>
                  <a:lnTo>
                    <a:pt x="666" y="234"/>
                  </a:lnTo>
                  <a:lnTo>
                    <a:pt x="660" y="228"/>
                  </a:lnTo>
                  <a:lnTo>
                    <a:pt x="654" y="228"/>
                  </a:lnTo>
                  <a:lnTo>
                    <a:pt x="648" y="234"/>
                  </a:lnTo>
                  <a:lnTo>
                    <a:pt x="624" y="234"/>
                  </a:lnTo>
                  <a:lnTo>
                    <a:pt x="612" y="240"/>
                  </a:lnTo>
                  <a:lnTo>
                    <a:pt x="600" y="240"/>
                  </a:lnTo>
                  <a:lnTo>
                    <a:pt x="582" y="246"/>
                  </a:lnTo>
                  <a:lnTo>
                    <a:pt x="558" y="258"/>
                  </a:lnTo>
                  <a:lnTo>
                    <a:pt x="546" y="252"/>
                  </a:lnTo>
                  <a:lnTo>
                    <a:pt x="534" y="252"/>
                  </a:lnTo>
                  <a:lnTo>
                    <a:pt x="522" y="246"/>
                  </a:lnTo>
                  <a:lnTo>
                    <a:pt x="498" y="246"/>
                  </a:lnTo>
                  <a:lnTo>
                    <a:pt x="480" y="240"/>
                  </a:lnTo>
                  <a:lnTo>
                    <a:pt x="468" y="228"/>
                  </a:lnTo>
                  <a:lnTo>
                    <a:pt x="456" y="222"/>
                  </a:lnTo>
                  <a:lnTo>
                    <a:pt x="444" y="210"/>
                  </a:lnTo>
                  <a:lnTo>
                    <a:pt x="438" y="198"/>
                  </a:lnTo>
                  <a:lnTo>
                    <a:pt x="432" y="192"/>
                  </a:lnTo>
                  <a:lnTo>
                    <a:pt x="432" y="186"/>
                  </a:lnTo>
                  <a:lnTo>
                    <a:pt x="378" y="186"/>
                  </a:lnTo>
                  <a:lnTo>
                    <a:pt x="354" y="162"/>
                  </a:lnTo>
                  <a:lnTo>
                    <a:pt x="336" y="126"/>
                  </a:lnTo>
                  <a:lnTo>
                    <a:pt x="330" y="120"/>
                  </a:lnTo>
                  <a:lnTo>
                    <a:pt x="330" y="114"/>
                  </a:lnTo>
                  <a:lnTo>
                    <a:pt x="312" y="114"/>
                  </a:lnTo>
                  <a:lnTo>
                    <a:pt x="312" y="108"/>
                  </a:lnTo>
                  <a:lnTo>
                    <a:pt x="306" y="102"/>
                  </a:lnTo>
                  <a:lnTo>
                    <a:pt x="300" y="102"/>
                  </a:lnTo>
                  <a:lnTo>
                    <a:pt x="294" y="96"/>
                  </a:lnTo>
                  <a:lnTo>
                    <a:pt x="282" y="90"/>
                  </a:lnTo>
                  <a:lnTo>
                    <a:pt x="270" y="78"/>
                  </a:lnTo>
                  <a:lnTo>
                    <a:pt x="270" y="72"/>
                  </a:lnTo>
                  <a:lnTo>
                    <a:pt x="282" y="72"/>
                  </a:lnTo>
                  <a:lnTo>
                    <a:pt x="288" y="66"/>
                  </a:lnTo>
                  <a:lnTo>
                    <a:pt x="288" y="60"/>
                  </a:lnTo>
                  <a:lnTo>
                    <a:pt x="282" y="54"/>
                  </a:lnTo>
                  <a:lnTo>
                    <a:pt x="276" y="54"/>
                  </a:lnTo>
                  <a:lnTo>
                    <a:pt x="276" y="42"/>
                  </a:lnTo>
                  <a:lnTo>
                    <a:pt x="282" y="36"/>
                  </a:lnTo>
                  <a:lnTo>
                    <a:pt x="282" y="18"/>
                  </a:lnTo>
                  <a:lnTo>
                    <a:pt x="276" y="12"/>
                  </a:lnTo>
                  <a:lnTo>
                    <a:pt x="270" y="0"/>
                  </a:lnTo>
                  <a:lnTo>
                    <a:pt x="258" y="0"/>
                  </a:lnTo>
                  <a:lnTo>
                    <a:pt x="246" y="6"/>
                  </a:lnTo>
                  <a:lnTo>
                    <a:pt x="234" y="18"/>
                  </a:lnTo>
                  <a:lnTo>
                    <a:pt x="222" y="24"/>
                  </a:lnTo>
                  <a:lnTo>
                    <a:pt x="204" y="36"/>
                  </a:lnTo>
                  <a:lnTo>
                    <a:pt x="192" y="48"/>
                  </a:lnTo>
                  <a:lnTo>
                    <a:pt x="192" y="54"/>
                  </a:lnTo>
                  <a:lnTo>
                    <a:pt x="186" y="60"/>
                  </a:lnTo>
                  <a:lnTo>
                    <a:pt x="180" y="72"/>
                  </a:lnTo>
                  <a:lnTo>
                    <a:pt x="132" y="72"/>
                  </a:lnTo>
                  <a:lnTo>
                    <a:pt x="96" y="60"/>
                  </a:lnTo>
                  <a:lnTo>
                    <a:pt x="84" y="54"/>
                  </a:lnTo>
                  <a:lnTo>
                    <a:pt x="66" y="36"/>
                  </a:lnTo>
                  <a:lnTo>
                    <a:pt x="54" y="12"/>
                  </a:lnTo>
                  <a:lnTo>
                    <a:pt x="54" y="6"/>
                  </a:lnTo>
                  <a:lnTo>
                    <a:pt x="48" y="0"/>
                  </a:lnTo>
                  <a:lnTo>
                    <a:pt x="42" y="0"/>
                  </a:lnTo>
                  <a:lnTo>
                    <a:pt x="24" y="18"/>
                  </a:lnTo>
                  <a:lnTo>
                    <a:pt x="24" y="30"/>
                  </a:lnTo>
                  <a:lnTo>
                    <a:pt x="0" y="30"/>
                  </a:lnTo>
                  <a:lnTo>
                    <a:pt x="18" y="54"/>
                  </a:lnTo>
                  <a:lnTo>
                    <a:pt x="18" y="84"/>
                  </a:lnTo>
                  <a:lnTo>
                    <a:pt x="30" y="96"/>
                  </a:lnTo>
                  <a:lnTo>
                    <a:pt x="30" y="108"/>
                  </a:lnTo>
                  <a:lnTo>
                    <a:pt x="36" y="114"/>
                  </a:lnTo>
                  <a:lnTo>
                    <a:pt x="42" y="114"/>
                  </a:lnTo>
                  <a:lnTo>
                    <a:pt x="36" y="120"/>
                  </a:lnTo>
                  <a:lnTo>
                    <a:pt x="36" y="126"/>
                  </a:lnTo>
                  <a:lnTo>
                    <a:pt x="30" y="138"/>
                  </a:lnTo>
                  <a:lnTo>
                    <a:pt x="24" y="144"/>
                  </a:lnTo>
                  <a:lnTo>
                    <a:pt x="60" y="162"/>
                  </a:lnTo>
                  <a:lnTo>
                    <a:pt x="60" y="192"/>
                  </a:lnTo>
                  <a:lnTo>
                    <a:pt x="84" y="198"/>
                  </a:lnTo>
                  <a:lnTo>
                    <a:pt x="84" y="210"/>
                  </a:lnTo>
                  <a:lnTo>
                    <a:pt x="96" y="246"/>
                  </a:lnTo>
                  <a:lnTo>
                    <a:pt x="108" y="270"/>
                  </a:lnTo>
                  <a:lnTo>
                    <a:pt x="120" y="282"/>
                  </a:lnTo>
                  <a:lnTo>
                    <a:pt x="120" y="300"/>
                  </a:lnTo>
                  <a:lnTo>
                    <a:pt x="144" y="306"/>
                  </a:lnTo>
                  <a:lnTo>
                    <a:pt x="156" y="324"/>
                  </a:lnTo>
                  <a:lnTo>
                    <a:pt x="162" y="318"/>
                  </a:lnTo>
                  <a:lnTo>
                    <a:pt x="174" y="312"/>
                  </a:lnTo>
                  <a:lnTo>
                    <a:pt x="186" y="312"/>
                  </a:lnTo>
                  <a:lnTo>
                    <a:pt x="186" y="318"/>
                  </a:lnTo>
                  <a:lnTo>
                    <a:pt x="168" y="336"/>
                  </a:lnTo>
                  <a:lnTo>
                    <a:pt x="168" y="342"/>
                  </a:lnTo>
                  <a:lnTo>
                    <a:pt x="180" y="354"/>
                  </a:lnTo>
                  <a:lnTo>
                    <a:pt x="186" y="366"/>
                  </a:lnTo>
                  <a:lnTo>
                    <a:pt x="186" y="372"/>
                  </a:lnTo>
                  <a:lnTo>
                    <a:pt x="174" y="384"/>
                  </a:lnTo>
                  <a:lnTo>
                    <a:pt x="168" y="384"/>
                  </a:lnTo>
                  <a:lnTo>
                    <a:pt x="168" y="414"/>
                  </a:lnTo>
                  <a:lnTo>
                    <a:pt x="156" y="414"/>
                  </a:lnTo>
                  <a:lnTo>
                    <a:pt x="144" y="426"/>
                  </a:lnTo>
                  <a:lnTo>
                    <a:pt x="144" y="432"/>
                  </a:lnTo>
                  <a:lnTo>
                    <a:pt x="156" y="444"/>
                  </a:lnTo>
                  <a:lnTo>
                    <a:pt x="150" y="450"/>
                  </a:lnTo>
                  <a:lnTo>
                    <a:pt x="144" y="462"/>
                  </a:lnTo>
                  <a:lnTo>
                    <a:pt x="144" y="468"/>
                  </a:lnTo>
                  <a:lnTo>
                    <a:pt x="150" y="474"/>
                  </a:lnTo>
                  <a:lnTo>
                    <a:pt x="162" y="480"/>
                  </a:lnTo>
                  <a:lnTo>
                    <a:pt x="174" y="492"/>
                  </a:lnTo>
                  <a:lnTo>
                    <a:pt x="198" y="504"/>
                  </a:lnTo>
                  <a:lnTo>
                    <a:pt x="204" y="510"/>
                  </a:lnTo>
                  <a:lnTo>
                    <a:pt x="210" y="510"/>
                  </a:lnTo>
                  <a:lnTo>
                    <a:pt x="210" y="552"/>
                  </a:lnTo>
                  <a:lnTo>
                    <a:pt x="234" y="552"/>
                  </a:lnTo>
                  <a:lnTo>
                    <a:pt x="240" y="558"/>
                  </a:lnTo>
                  <a:lnTo>
                    <a:pt x="252" y="564"/>
                  </a:lnTo>
                  <a:lnTo>
                    <a:pt x="270" y="582"/>
                  </a:lnTo>
                  <a:lnTo>
                    <a:pt x="288" y="582"/>
                  </a:lnTo>
                  <a:lnTo>
                    <a:pt x="294" y="588"/>
                  </a:lnTo>
                  <a:lnTo>
                    <a:pt x="300" y="600"/>
                  </a:lnTo>
                  <a:lnTo>
                    <a:pt x="330" y="636"/>
                  </a:lnTo>
                  <a:lnTo>
                    <a:pt x="330" y="648"/>
                  </a:lnTo>
                  <a:lnTo>
                    <a:pt x="324" y="660"/>
                  </a:lnTo>
                  <a:lnTo>
                    <a:pt x="324" y="696"/>
                  </a:lnTo>
                  <a:lnTo>
                    <a:pt x="330" y="702"/>
                  </a:lnTo>
                  <a:lnTo>
                    <a:pt x="342" y="708"/>
                  </a:lnTo>
                  <a:lnTo>
                    <a:pt x="348" y="714"/>
                  </a:lnTo>
                  <a:lnTo>
                    <a:pt x="354" y="714"/>
                  </a:lnTo>
                  <a:lnTo>
                    <a:pt x="360" y="744"/>
                  </a:lnTo>
                  <a:lnTo>
                    <a:pt x="372" y="750"/>
                  </a:lnTo>
                  <a:lnTo>
                    <a:pt x="384" y="762"/>
                  </a:lnTo>
                  <a:lnTo>
                    <a:pt x="384" y="768"/>
                  </a:lnTo>
                  <a:lnTo>
                    <a:pt x="390" y="774"/>
                  </a:lnTo>
                  <a:lnTo>
                    <a:pt x="402" y="780"/>
                  </a:lnTo>
                  <a:lnTo>
                    <a:pt x="408" y="786"/>
                  </a:lnTo>
                  <a:lnTo>
                    <a:pt x="420" y="792"/>
                  </a:lnTo>
                  <a:lnTo>
                    <a:pt x="426" y="786"/>
                  </a:lnTo>
                  <a:lnTo>
                    <a:pt x="426" y="774"/>
                  </a:lnTo>
                  <a:lnTo>
                    <a:pt x="420" y="768"/>
                  </a:lnTo>
                  <a:lnTo>
                    <a:pt x="420" y="762"/>
                  </a:lnTo>
                  <a:lnTo>
                    <a:pt x="426" y="756"/>
                  </a:lnTo>
                  <a:lnTo>
                    <a:pt x="438" y="750"/>
                  </a:lnTo>
                  <a:lnTo>
                    <a:pt x="444" y="756"/>
                  </a:lnTo>
                  <a:lnTo>
                    <a:pt x="450" y="756"/>
                  </a:lnTo>
                  <a:lnTo>
                    <a:pt x="450" y="768"/>
                  </a:lnTo>
                  <a:lnTo>
                    <a:pt x="456" y="780"/>
                  </a:lnTo>
                  <a:lnTo>
                    <a:pt x="474" y="780"/>
                  </a:lnTo>
                  <a:lnTo>
                    <a:pt x="474" y="786"/>
                  </a:lnTo>
                  <a:lnTo>
                    <a:pt x="474" y="780"/>
                  </a:lnTo>
                  <a:lnTo>
                    <a:pt x="480" y="780"/>
                  </a:lnTo>
                  <a:lnTo>
                    <a:pt x="480" y="768"/>
                  </a:lnTo>
                  <a:lnTo>
                    <a:pt x="504" y="768"/>
                  </a:lnTo>
                  <a:lnTo>
                    <a:pt x="504" y="804"/>
                  </a:lnTo>
                  <a:lnTo>
                    <a:pt x="510" y="810"/>
                  </a:lnTo>
                  <a:lnTo>
                    <a:pt x="516" y="810"/>
                  </a:lnTo>
                  <a:lnTo>
                    <a:pt x="528" y="816"/>
                  </a:lnTo>
                  <a:lnTo>
                    <a:pt x="540" y="828"/>
                  </a:lnTo>
                  <a:lnTo>
                    <a:pt x="540" y="846"/>
                  </a:lnTo>
                  <a:lnTo>
                    <a:pt x="552" y="858"/>
                  </a:lnTo>
                  <a:lnTo>
                    <a:pt x="558" y="870"/>
                  </a:lnTo>
                  <a:lnTo>
                    <a:pt x="564" y="876"/>
                  </a:lnTo>
                  <a:lnTo>
                    <a:pt x="570" y="876"/>
                  </a:lnTo>
                  <a:lnTo>
                    <a:pt x="582" y="894"/>
                  </a:lnTo>
                  <a:lnTo>
                    <a:pt x="582" y="906"/>
                  </a:lnTo>
                  <a:lnTo>
                    <a:pt x="594" y="930"/>
                  </a:lnTo>
                  <a:lnTo>
                    <a:pt x="600" y="936"/>
                  </a:lnTo>
                  <a:lnTo>
                    <a:pt x="606" y="936"/>
                  </a:lnTo>
                  <a:lnTo>
                    <a:pt x="612" y="942"/>
                  </a:lnTo>
                  <a:lnTo>
                    <a:pt x="618" y="954"/>
                  </a:lnTo>
                  <a:lnTo>
                    <a:pt x="618" y="960"/>
                  </a:lnTo>
                  <a:lnTo>
                    <a:pt x="648" y="960"/>
                  </a:lnTo>
                  <a:lnTo>
                    <a:pt x="666" y="984"/>
                  </a:lnTo>
                  <a:lnTo>
                    <a:pt x="684" y="978"/>
                  </a:lnTo>
                  <a:lnTo>
                    <a:pt x="702" y="978"/>
                  </a:lnTo>
                  <a:lnTo>
                    <a:pt x="720" y="996"/>
                  </a:lnTo>
                  <a:lnTo>
                    <a:pt x="738" y="1008"/>
                  </a:lnTo>
                  <a:lnTo>
                    <a:pt x="756" y="1026"/>
                  </a:lnTo>
                  <a:lnTo>
                    <a:pt x="792" y="1050"/>
                  </a:lnTo>
                  <a:lnTo>
                    <a:pt x="810" y="1050"/>
                  </a:lnTo>
                  <a:lnTo>
                    <a:pt x="822" y="1056"/>
                  </a:lnTo>
                  <a:lnTo>
                    <a:pt x="834" y="1068"/>
                  </a:lnTo>
                  <a:lnTo>
                    <a:pt x="852" y="1068"/>
                  </a:lnTo>
                  <a:lnTo>
                    <a:pt x="876" y="1056"/>
                  </a:lnTo>
                  <a:lnTo>
                    <a:pt x="876" y="1050"/>
                  </a:lnTo>
                  <a:lnTo>
                    <a:pt x="900" y="1056"/>
                  </a:lnTo>
                  <a:lnTo>
                    <a:pt x="912" y="1032"/>
                  </a:lnTo>
                  <a:lnTo>
                    <a:pt x="930" y="1032"/>
                  </a:lnTo>
                  <a:lnTo>
                    <a:pt x="954" y="1008"/>
                  </a:lnTo>
                  <a:lnTo>
                    <a:pt x="966" y="1020"/>
                  </a:lnTo>
                  <a:lnTo>
                    <a:pt x="972" y="1014"/>
                  </a:lnTo>
                  <a:lnTo>
                    <a:pt x="984" y="1014"/>
                  </a:lnTo>
                  <a:lnTo>
                    <a:pt x="1002" y="1032"/>
                  </a:lnTo>
                  <a:lnTo>
                    <a:pt x="1014" y="1050"/>
                  </a:lnTo>
                  <a:lnTo>
                    <a:pt x="1020" y="1068"/>
                  </a:lnTo>
                  <a:lnTo>
                    <a:pt x="1032" y="1080"/>
                  </a:lnTo>
                  <a:lnTo>
                    <a:pt x="1032" y="1098"/>
                  </a:lnTo>
                  <a:lnTo>
                    <a:pt x="1038" y="1110"/>
                  </a:lnTo>
                  <a:lnTo>
                    <a:pt x="1044" y="1116"/>
                  </a:lnTo>
                  <a:lnTo>
                    <a:pt x="1056" y="1122"/>
                  </a:lnTo>
                  <a:lnTo>
                    <a:pt x="1080" y="1122"/>
                  </a:lnTo>
                  <a:lnTo>
                    <a:pt x="1080" y="1128"/>
                  </a:lnTo>
                  <a:lnTo>
                    <a:pt x="1086" y="1134"/>
                  </a:lnTo>
                  <a:lnTo>
                    <a:pt x="1098" y="1140"/>
                  </a:lnTo>
                  <a:lnTo>
                    <a:pt x="1164" y="1140"/>
                  </a:lnTo>
                  <a:lnTo>
                    <a:pt x="1176" y="1146"/>
                  </a:lnTo>
                  <a:lnTo>
                    <a:pt x="1200" y="1170"/>
                  </a:lnTo>
                  <a:lnTo>
                    <a:pt x="1212" y="1170"/>
                  </a:lnTo>
                  <a:lnTo>
                    <a:pt x="1224" y="1164"/>
                  </a:lnTo>
                  <a:lnTo>
                    <a:pt x="1230" y="1164"/>
                  </a:lnTo>
                  <a:lnTo>
                    <a:pt x="1242" y="1158"/>
                  </a:lnTo>
                  <a:lnTo>
                    <a:pt x="1248" y="1158"/>
                  </a:lnTo>
                  <a:lnTo>
                    <a:pt x="1254" y="1164"/>
                  </a:lnTo>
                  <a:lnTo>
                    <a:pt x="1278" y="1176"/>
                  </a:lnTo>
                  <a:lnTo>
                    <a:pt x="1296" y="1182"/>
                  </a:lnTo>
                  <a:lnTo>
                    <a:pt x="1326" y="1182"/>
                  </a:lnTo>
                  <a:lnTo>
                    <a:pt x="1338" y="117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05" name="Indonesia">
              <a:extLst>
                <a:ext uri="{FF2B5EF4-FFF2-40B4-BE49-F238E27FC236}">
                  <a16:creationId xmlns:a16="http://schemas.microsoft.com/office/drawing/2014/main" id="{5AD49A10-8FD4-E355-4060-EB7B4B96411B}"/>
                </a:ext>
              </a:extLst>
            </p:cNvPr>
            <p:cNvSpPr>
              <a:spLocks noEditPoints="1"/>
            </p:cNvSpPr>
            <p:nvPr/>
          </p:nvSpPr>
          <p:spPr bwMode="gray">
            <a:xfrm>
              <a:off x="6938963" y="3894138"/>
              <a:ext cx="1314450" cy="523875"/>
            </a:xfrm>
            <a:custGeom>
              <a:avLst/>
              <a:gdLst>
                <a:gd name="T0" fmla="*/ 2147483647 w 3264"/>
                <a:gd name="T1" fmla="*/ 2147483647 h 1302"/>
                <a:gd name="T2" fmla="*/ 2147483647 w 3264"/>
                <a:gd name="T3" fmla="*/ 2147483647 h 1302"/>
                <a:gd name="T4" fmla="*/ 2147483647 w 3264"/>
                <a:gd name="T5" fmla="*/ 2147483647 h 1302"/>
                <a:gd name="T6" fmla="*/ 2147483647 w 3264"/>
                <a:gd name="T7" fmla="*/ 2147483647 h 1302"/>
                <a:gd name="T8" fmla="*/ 2147483647 w 3264"/>
                <a:gd name="T9" fmla="*/ 2147483647 h 1302"/>
                <a:gd name="T10" fmla="*/ 2147483647 w 3264"/>
                <a:gd name="T11" fmla="*/ 2147483647 h 1302"/>
                <a:gd name="T12" fmla="*/ 2147483647 w 3264"/>
                <a:gd name="T13" fmla="*/ 2147483647 h 1302"/>
                <a:gd name="T14" fmla="*/ 2147483647 w 3264"/>
                <a:gd name="T15" fmla="*/ 2147483647 h 1302"/>
                <a:gd name="T16" fmla="*/ 2147483647 w 3264"/>
                <a:gd name="T17" fmla="*/ 2147483647 h 1302"/>
                <a:gd name="T18" fmla="*/ 2147483647 w 3264"/>
                <a:gd name="T19" fmla="*/ 2147483647 h 1302"/>
                <a:gd name="T20" fmla="*/ 2147483647 w 3264"/>
                <a:gd name="T21" fmla="*/ 2147483647 h 1302"/>
                <a:gd name="T22" fmla="*/ 2147483647 w 3264"/>
                <a:gd name="T23" fmla="*/ 2147483647 h 1302"/>
                <a:gd name="T24" fmla="*/ 2147483647 w 3264"/>
                <a:gd name="T25" fmla="*/ 2147483647 h 1302"/>
                <a:gd name="T26" fmla="*/ 2147483647 w 3264"/>
                <a:gd name="T27" fmla="*/ 2147483647 h 1302"/>
                <a:gd name="T28" fmla="*/ 2147483647 w 3264"/>
                <a:gd name="T29" fmla="*/ 2147483647 h 1302"/>
                <a:gd name="T30" fmla="*/ 2147483647 w 3264"/>
                <a:gd name="T31" fmla="*/ 2147483647 h 1302"/>
                <a:gd name="T32" fmla="*/ 2147483647 w 3264"/>
                <a:gd name="T33" fmla="*/ 2147483647 h 1302"/>
                <a:gd name="T34" fmla="*/ 2147483647 w 3264"/>
                <a:gd name="T35" fmla="*/ 2147483647 h 1302"/>
                <a:gd name="T36" fmla="*/ 2147483647 w 3264"/>
                <a:gd name="T37" fmla="*/ 2147483647 h 1302"/>
                <a:gd name="T38" fmla="*/ 2147483647 w 3264"/>
                <a:gd name="T39" fmla="*/ 2147483647 h 1302"/>
                <a:gd name="T40" fmla="*/ 2147483647 w 3264"/>
                <a:gd name="T41" fmla="*/ 2147483647 h 1302"/>
                <a:gd name="T42" fmla="*/ 2147483647 w 3264"/>
                <a:gd name="T43" fmla="*/ 2147483647 h 1302"/>
                <a:gd name="T44" fmla="*/ 2147483647 w 3264"/>
                <a:gd name="T45" fmla="*/ 2147483647 h 1302"/>
                <a:gd name="T46" fmla="*/ 2147483647 w 3264"/>
                <a:gd name="T47" fmla="*/ 2147483647 h 1302"/>
                <a:gd name="T48" fmla="*/ 2147483647 w 3264"/>
                <a:gd name="T49" fmla="*/ 2147483647 h 1302"/>
                <a:gd name="T50" fmla="*/ 2147483647 w 3264"/>
                <a:gd name="T51" fmla="*/ 2147483647 h 1302"/>
                <a:gd name="T52" fmla="*/ 2147483647 w 3264"/>
                <a:gd name="T53" fmla="*/ 2147483647 h 1302"/>
                <a:gd name="T54" fmla="*/ 2147483647 w 3264"/>
                <a:gd name="T55" fmla="*/ 2147483647 h 1302"/>
                <a:gd name="T56" fmla="*/ 2147483647 w 3264"/>
                <a:gd name="T57" fmla="*/ 2147483647 h 1302"/>
                <a:gd name="T58" fmla="*/ 2147483647 w 3264"/>
                <a:gd name="T59" fmla="*/ 2147483647 h 1302"/>
                <a:gd name="T60" fmla="*/ 2147483647 w 3264"/>
                <a:gd name="T61" fmla="*/ 2147483647 h 1302"/>
                <a:gd name="T62" fmla="*/ 2147483647 w 3264"/>
                <a:gd name="T63" fmla="*/ 2147483647 h 1302"/>
                <a:gd name="T64" fmla="*/ 2147483647 w 3264"/>
                <a:gd name="T65" fmla="*/ 2147483647 h 1302"/>
                <a:gd name="T66" fmla="*/ 2147483647 w 3264"/>
                <a:gd name="T67" fmla="*/ 2147483647 h 1302"/>
                <a:gd name="T68" fmla="*/ 2147483647 w 3264"/>
                <a:gd name="T69" fmla="*/ 2147483647 h 1302"/>
                <a:gd name="T70" fmla="*/ 2147483647 w 3264"/>
                <a:gd name="T71" fmla="*/ 2147483647 h 1302"/>
                <a:gd name="T72" fmla="*/ 2147483647 w 3264"/>
                <a:gd name="T73" fmla="*/ 2147483647 h 1302"/>
                <a:gd name="T74" fmla="*/ 2147483647 w 3264"/>
                <a:gd name="T75" fmla="*/ 2147483647 h 1302"/>
                <a:gd name="T76" fmla="*/ 2147483647 w 3264"/>
                <a:gd name="T77" fmla="*/ 2147483647 h 1302"/>
                <a:gd name="T78" fmla="*/ 2147483647 w 3264"/>
                <a:gd name="T79" fmla="*/ 2147483647 h 1302"/>
                <a:gd name="T80" fmla="*/ 2147483647 w 3264"/>
                <a:gd name="T81" fmla="*/ 2147483647 h 1302"/>
                <a:gd name="T82" fmla="*/ 2147483647 w 3264"/>
                <a:gd name="T83" fmla="*/ 2147483647 h 1302"/>
                <a:gd name="T84" fmla="*/ 2147483647 w 3264"/>
                <a:gd name="T85" fmla="*/ 2147483647 h 1302"/>
                <a:gd name="T86" fmla="*/ 2147483647 w 3264"/>
                <a:gd name="T87" fmla="*/ 2147483647 h 1302"/>
                <a:gd name="T88" fmla="*/ 2147483647 w 3264"/>
                <a:gd name="T89" fmla="*/ 2147483647 h 1302"/>
                <a:gd name="T90" fmla="*/ 2147483647 w 3264"/>
                <a:gd name="T91" fmla="*/ 2147483647 h 1302"/>
                <a:gd name="T92" fmla="*/ 2147483647 w 3264"/>
                <a:gd name="T93" fmla="*/ 2147483647 h 1302"/>
                <a:gd name="T94" fmla="*/ 2147483647 w 3264"/>
                <a:gd name="T95" fmla="*/ 2147483647 h 1302"/>
                <a:gd name="T96" fmla="*/ 2147483647 w 3264"/>
                <a:gd name="T97" fmla="*/ 2147483647 h 1302"/>
                <a:gd name="T98" fmla="*/ 2147483647 w 3264"/>
                <a:gd name="T99" fmla="*/ 2147483647 h 1302"/>
                <a:gd name="T100" fmla="*/ 2147483647 w 3264"/>
                <a:gd name="T101" fmla="*/ 2147483647 h 1302"/>
                <a:gd name="T102" fmla="*/ 2147483647 w 3264"/>
                <a:gd name="T103" fmla="*/ 2147483647 h 1302"/>
                <a:gd name="T104" fmla="*/ 2147483647 w 3264"/>
                <a:gd name="T105" fmla="*/ 2147483647 h 1302"/>
                <a:gd name="T106" fmla="*/ 2147483647 w 3264"/>
                <a:gd name="T107" fmla="*/ 2147483647 h 1302"/>
                <a:gd name="T108" fmla="*/ 2147483647 w 3264"/>
                <a:gd name="T109" fmla="*/ 2147483647 h 1302"/>
                <a:gd name="T110" fmla="*/ 2147483647 w 3264"/>
                <a:gd name="T111" fmla="*/ 2147483647 h 1302"/>
                <a:gd name="T112" fmla="*/ 2147483647 w 3264"/>
                <a:gd name="T113" fmla="*/ 2147483647 h 1302"/>
                <a:gd name="T114" fmla="*/ 2147483647 w 3264"/>
                <a:gd name="T115" fmla="*/ 2147483647 h 1302"/>
                <a:gd name="T116" fmla="*/ 2147483647 w 3264"/>
                <a:gd name="T117" fmla="*/ 2147483647 h 1302"/>
                <a:gd name="T118" fmla="*/ 2147483647 w 3264"/>
                <a:gd name="T119" fmla="*/ 2147483647 h 1302"/>
                <a:gd name="T120" fmla="*/ 2147483647 w 3264"/>
                <a:gd name="T121" fmla="*/ 2147483647 h 1302"/>
                <a:gd name="T122" fmla="*/ 2147483647 w 3264"/>
                <a:gd name="T123" fmla="*/ 2147483647 h 1302"/>
                <a:gd name="T124" fmla="*/ 2147483647 w 3264"/>
                <a:gd name="T125" fmla="*/ 2147483647 h 13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64"/>
                <a:gd name="T190" fmla="*/ 0 h 1302"/>
                <a:gd name="T191" fmla="*/ 3264 w 3264"/>
                <a:gd name="T192" fmla="*/ 1302 h 13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64" h="1302">
                  <a:moveTo>
                    <a:pt x="1788" y="984"/>
                  </a:moveTo>
                  <a:lnTo>
                    <a:pt x="1806" y="978"/>
                  </a:lnTo>
                  <a:lnTo>
                    <a:pt x="1818" y="954"/>
                  </a:lnTo>
                  <a:lnTo>
                    <a:pt x="1812" y="930"/>
                  </a:lnTo>
                  <a:lnTo>
                    <a:pt x="1788" y="984"/>
                  </a:lnTo>
                  <a:close/>
                  <a:moveTo>
                    <a:pt x="672" y="462"/>
                  </a:moveTo>
                  <a:lnTo>
                    <a:pt x="702" y="480"/>
                  </a:lnTo>
                  <a:lnTo>
                    <a:pt x="702" y="450"/>
                  </a:lnTo>
                  <a:lnTo>
                    <a:pt x="672" y="426"/>
                  </a:lnTo>
                  <a:lnTo>
                    <a:pt x="672" y="462"/>
                  </a:lnTo>
                  <a:close/>
                  <a:moveTo>
                    <a:pt x="678" y="492"/>
                  </a:moveTo>
                  <a:lnTo>
                    <a:pt x="654" y="516"/>
                  </a:lnTo>
                  <a:lnTo>
                    <a:pt x="678" y="546"/>
                  </a:lnTo>
                  <a:lnTo>
                    <a:pt x="678" y="492"/>
                  </a:lnTo>
                  <a:close/>
                  <a:moveTo>
                    <a:pt x="906" y="714"/>
                  </a:moveTo>
                  <a:lnTo>
                    <a:pt x="930" y="732"/>
                  </a:lnTo>
                  <a:lnTo>
                    <a:pt x="936" y="708"/>
                  </a:lnTo>
                  <a:lnTo>
                    <a:pt x="936" y="702"/>
                  </a:lnTo>
                  <a:lnTo>
                    <a:pt x="930" y="696"/>
                  </a:lnTo>
                  <a:lnTo>
                    <a:pt x="930" y="690"/>
                  </a:lnTo>
                  <a:lnTo>
                    <a:pt x="912" y="672"/>
                  </a:lnTo>
                  <a:lnTo>
                    <a:pt x="900" y="666"/>
                  </a:lnTo>
                  <a:lnTo>
                    <a:pt x="888" y="666"/>
                  </a:lnTo>
                  <a:lnTo>
                    <a:pt x="882" y="672"/>
                  </a:lnTo>
                  <a:lnTo>
                    <a:pt x="876" y="684"/>
                  </a:lnTo>
                  <a:lnTo>
                    <a:pt x="882" y="696"/>
                  </a:lnTo>
                  <a:lnTo>
                    <a:pt x="882" y="708"/>
                  </a:lnTo>
                  <a:lnTo>
                    <a:pt x="888" y="720"/>
                  </a:lnTo>
                  <a:lnTo>
                    <a:pt x="906" y="714"/>
                  </a:lnTo>
                  <a:close/>
                  <a:moveTo>
                    <a:pt x="684" y="372"/>
                  </a:moveTo>
                  <a:lnTo>
                    <a:pt x="672" y="360"/>
                  </a:lnTo>
                  <a:lnTo>
                    <a:pt x="660" y="372"/>
                  </a:lnTo>
                  <a:lnTo>
                    <a:pt x="672" y="396"/>
                  </a:lnTo>
                  <a:lnTo>
                    <a:pt x="684" y="396"/>
                  </a:lnTo>
                  <a:lnTo>
                    <a:pt x="684" y="372"/>
                  </a:lnTo>
                  <a:close/>
                  <a:moveTo>
                    <a:pt x="750" y="624"/>
                  </a:moveTo>
                  <a:lnTo>
                    <a:pt x="750" y="630"/>
                  </a:lnTo>
                  <a:lnTo>
                    <a:pt x="756" y="636"/>
                  </a:lnTo>
                  <a:lnTo>
                    <a:pt x="756" y="648"/>
                  </a:lnTo>
                  <a:lnTo>
                    <a:pt x="774" y="684"/>
                  </a:lnTo>
                  <a:lnTo>
                    <a:pt x="786" y="690"/>
                  </a:lnTo>
                  <a:lnTo>
                    <a:pt x="804" y="696"/>
                  </a:lnTo>
                  <a:lnTo>
                    <a:pt x="816" y="702"/>
                  </a:lnTo>
                  <a:lnTo>
                    <a:pt x="834" y="702"/>
                  </a:lnTo>
                  <a:lnTo>
                    <a:pt x="828" y="660"/>
                  </a:lnTo>
                  <a:lnTo>
                    <a:pt x="810" y="648"/>
                  </a:lnTo>
                  <a:lnTo>
                    <a:pt x="810" y="618"/>
                  </a:lnTo>
                  <a:lnTo>
                    <a:pt x="804" y="606"/>
                  </a:lnTo>
                  <a:lnTo>
                    <a:pt x="792" y="600"/>
                  </a:lnTo>
                  <a:lnTo>
                    <a:pt x="786" y="588"/>
                  </a:lnTo>
                  <a:lnTo>
                    <a:pt x="768" y="582"/>
                  </a:lnTo>
                  <a:lnTo>
                    <a:pt x="756" y="576"/>
                  </a:lnTo>
                  <a:lnTo>
                    <a:pt x="732" y="576"/>
                  </a:lnTo>
                  <a:lnTo>
                    <a:pt x="732" y="582"/>
                  </a:lnTo>
                  <a:lnTo>
                    <a:pt x="726" y="588"/>
                  </a:lnTo>
                  <a:lnTo>
                    <a:pt x="726" y="600"/>
                  </a:lnTo>
                  <a:lnTo>
                    <a:pt x="714" y="600"/>
                  </a:lnTo>
                  <a:lnTo>
                    <a:pt x="714" y="606"/>
                  </a:lnTo>
                  <a:lnTo>
                    <a:pt x="708" y="612"/>
                  </a:lnTo>
                  <a:lnTo>
                    <a:pt x="714" y="624"/>
                  </a:lnTo>
                  <a:lnTo>
                    <a:pt x="750" y="624"/>
                  </a:lnTo>
                  <a:close/>
                  <a:moveTo>
                    <a:pt x="246" y="438"/>
                  </a:moveTo>
                  <a:lnTo>
                    <a:pt x="222" y="462"/>
                  </a:lnTo>
                  <a:lnTo>
                    <a:pt x="234" y="492"/>
                  </a:lnTo>
                  <a:lnTo>
                    <a:pt x="234" y="498"/>
                  </a:lnTo>
                  <a:lnTo>
                    <a:pt x="228" y="504"/>
                  </a:lnTo>
                  <a:lnTo>
                    <a:pt x="228" y="510"/>
                  </a:lnTo>
                  <a:lnTo>
                    <a:pt x="240" y="510"/>
                  </a:lnTo>
                  <a:lnTo>
                    <a:pt x="246" y="504"/>
                  </a:lnTo>
                  <a:lnTo>
                    <a:pt x="246" y="468"/>
                  </a:lnTo>
                  <a:lnTo>
                    <a:pt x="252" y="456"/>
                  </a:lnTo>
                  <a:lnTo>
                    <a:pt x="246" y="438"/>
                  </a:lnTo>
                  <a:close/>
                  <a:moveTo>
                    <a:pt x="264" y="534"/>
                  </a:moveTo>
                  <a:lnTo>
                    <a:pt x="258" y="546"/>
                  </a:lnTo>
                  <a:lnTo>
                    <a:pt x="258" y="588"/>
                  </a:lnTo>
                  <a:lnTo>
                    <a:pt x="264" y="600"/>
                  </a:lnTo>
                  <a:lnTo>
                    <a:pt x="276" y="612"/>
                  </a:lnTo>
                  <a:lnTo>
                    <a:pt x="288" y="612"/>
                  </a:lnTo>
                  <a:lnTo>
                    <a:pt x="294" y="606"/>
                  </a:lnTo>
                  <a:lnTo>
                    <a:pt x="294" y="588"/>
                  </a:lnTo>
                  <a:lnTo>
                    <a:pt x="288" y="576"/>
                  </a:lnTo>
                  <a:lnTo>
                    <a:pt x="282" y="558"/>
                  </a:lnTo>
                  <a:lnTo>
                    <a:pt x="282" y="546"/>
                  </a:lnTo>
                  <a:lnTo>
                    <a:pt x="276" y="534"/>
                  </a:lnTo>
                  <a:lnTo>
                    <a:pt x="264" y="534"/>
                  </a:lnTo>
                  <a:close/>
                  <a:moveTo>
                    <a:pt x="48" y="222"/>
                  </a:moveTo>
                  <a:lnTo>
                    <a:pt x="42" y="228"/>
                  </a:lnTo>
                  <a:lnTo>
                    <a:pt x="42" y="246"/>
                  </a:lnTo>
                  <a:lnTo>
                    <a:pt x="48" y="258"/>
                  </a:lnTo>
                  <a:lnTo>
                    <a:pt x="66" y="258"/>
                  </a:lnTo>
                  <a:lnTo>
                    <a:pt x="84" y="276"/>
                  </a:lnTo>
                  <a:lnTo>
                    <a:pt x="90" y="270"/>
                  </a:lnTo>
                  <a:lnTo>
                    <a:pt x="90" y="252"/>
                  </a:lnTo>
                  <a:lnTo>
                    <a:pt x="78" y="246"/>
                  </a:lnTo>
                  <a:lnTo>
                    <a:pt x="72" y="234"/>
                  </a:lnTo>
                  <a:lnTo>
                    <a:pt x="60" y="228"/>
                  </a:lnTo>
                  <a:lnTo>
                    <a:pt x="54" y="222"/>
                  </a:lnTo>
                  <a:lnTo>
                    <a:pt x="48" y="222"/>
                  </a:lnTo>
                  <a:close/>
                  <a:moveTo>
                    <a:pt x="162" y="330"/>
                  </a:moveTo>
                  <a:lnTo>
                    <a:pt x="156" y="330"/>
                  </a:lnTo>
                  <a:lnTo>
                    <a:pt x="144" y="342"/>
                  </a:lnTo>
                  <a:lnTo>
                    <a:pt x="144" y="354"/>
                  </a:lnTo>
                  <a:lnTo>
                    <a:pt x="156" y="366"/>
                  </a:lnTo>
                  <a:lnTo>
                    <a:pt x="162" y="378"/>
                  </a:lnTo>
                  <a:lnTo>
                    <a:pt x="174" y="390"/>
                  </a:lnTo>
                  <a:lnTo>
                    <a:pt x="180" y="402"/>
                  </a:lnTo>
                  <a:lnTo>
                    <a:pt x="192" y="414"/>
                  </a:lnTo>
                  <a:lnTo>
                    <a:pt x="198" y="408"/>
                  </a:lnTo>
                  <a:lnTo>
                    <a:pt x="198" y="402"/>
                  </a:lnTo>
                  <a:lnTo>
                    <a:pt x="204" y="390"/>
                  </a:lnTo>
                  <a:lnTo>
                    <a:pt x="204" y="384"/>
                  </a:lnTo>
                  <a:lnTo>
                    <a:pt x="198" y="372"/>
                  </a:lnTo>
                  <a:lnTo>
                    <a:pt x="198" y="366"/>
                  </a:lnTo>
                  <a:lnTo>
                    <a:pt x="192" y="360"/>
                  </a:lnTo>
                  <a:lnTo>
                    <a:pt x="186" y="348"/>
                  </a:lnTo>
                  <a:lnTo>
                    <a:pt x="180" y="342"/>
                  </a:lnTo>
                  <a:lnTo>
                    <a:pt x="168" y="336"/>
                  </a:lnTo>
                  <a:lnTo>
                    <a:pt x="162" y="330"/>
                  </a:lnTo>
                  <a:close/>
                  <a:moveTo>
                    <a:pt x="2574" y="486"/>
                  </a:moveTo>
                  <a:lnTo>
                    <a:pt x="2574" y="474"/>
                  </a:lnTo>
                  <a:lnTo>
                    <a:pt x="2568" y="474"/>
                  </a:lnTo>
                  <a:lnTo>
                    <a:pt x="2556" y="468"/>
                  </a:lnTo>
                  <a:lnTo>
                    <a:pt x="2520" y="468"/>
                  </a:lnTo>
                  <a:lnTo>
                    <a:pt x="2514" y="474"/>
                  </a:lnTo>
                  <a:lnTo>
                    <a:pt x="2520" y="498"/>
                  </a:lnTo>
                  <a:lnTo>
                    <a:pt x="2526" y="498"/>
                  </a:lnTo>
                  <a:lnTo>
                    <a:pt x="2538" y="492"/>
                  </a:lnTo>
                  <a:lnTo>
                    <a:pt x="2562" y="492"/>
                  </a:lnTo>
                  <a:lnTo>
                    <a:pt x="2568" y="486"/>
                  </a:lnTo>
                  <a:lnTo>
                    <a:pt x="2574" y="486"/>
                  </a:lnTo>
                  <a:close/>
                  <a:moveTo>
                    <a:pt x="336" y="648"/>
                  </a:moveTo>
                  <a:lnTo>
                    <a:pt x="342" y="648"/>
                  </a:lnTo>
                  <a:lnTo>
                    <a:pt x="342" y="636"/>
                  </a:lnTo>
                  <a:lnTo>
                    <a:pt x="330" y="624"/>
                  </a:lnTo>
                  <a:lnTo>
                    <a:pt x="318" y="624"/>
                  </a:lnTo>
                  <a:lnTo>
                    <a:pt x="318" y="636"/>
                  </a:lnTo>
                  <a:lnTo>
                    <a:pt x="330" y="648"/>
                  </a:lnTo>
                  <a:lnTo>
                    <a:pt x="336" y="648"/>
                  </a:lnTo>
                  <a:close/>
                  <a:moveTo>
                    <a:pt x="2472" y="654"/>
                  </a:moveTo>
                  <a:lnTo>
                    <a:pt x="2484" y="648"/>
                  </a:lnTo>
                  <a:lnTo>
                    <a:pt x="2502" y="630"/>
                  </a:lnTo>
                  <a:lnTo>
                    <a:pt x="2502" y="618"/>
                  </a:lnTo>
                  <a:lnTo>
                    <a:pt x="2430" y="612"/>
                  </a:lnTo>
                  <a:lnTo>
                    <a:pt x="2430" y="624"/>
                  </a:lnTo>
                  <a:lnTo>
                    <a:pt x="2436" y="630"/>
                  </a:lnTo>
                  <a:lnTo>
                    <a:pt x="2442" y="642"/>
                  </a:lnTo>
                  <a:lnTo>
                    <a:pt x="2448" y="648"/>
                  </a:lnTo>
                  <a:lnTo>
                    <a:pt x="2460" y="654"/>
                  </a:lnTo>
                  <a:lnTo>
                    <a:pt x="2472" y="654"/>
                  </a:lnTo>
                  <a:close/>
                  <a:moveTo>
                    <a:pt x="2406" y="288"/>
                  </a:moveTo>
                  <a:lnTo>
                    <a:pt x="2418" y="276"/>
                  </a:lnTo>
                  <a:lnTo>
                    <a:pt x="2418" y="264"/>
                  </a:lnTo>
                  <a:lnTo>
                    <a:pt x="2412" y="258"/>
                  </a:lnTo>
                  <a:lnTo>
                    <a:pt x="2400" y="252"/>
                  </a:lnTo>
                  <a:lnTo>
                    <a:pt x="2376" y="252"/>
                  </a:lnTo>
                  <a:lnTo>
                    <a:pt x="2370" y="258"/>
                  </a:lnTo>
                  <a:lnTo>
                    <a:pt x="2370" y="264"/>
                  </a:lnTo>
                  <a:lnTo>
                    <a:pt x="2394" y="288"/>
                  </a:lnTo>
                  <a:lnTo>
                    <a:pt x="2406" y="288"/>
                  </a:lnTo>
                  <a:close/>
                  <a:moveTo>
                    <a:pt x="2868" y="528"/>
                  </a:moveTo>
                  <a:lnTo>
                    <a:pt x="2886" y="534"/>
                  </a:lnTo>
                  <a:lnTo>
                    <a:pt x="2892" y="534"/>
                  </a:lnTo>
                  <a:lnTo>
                    <a:pt x="2898" y="528"/>
                  </a:lnTo>
                  <a:lnTo>
                    <a:pt x="2898" y="522"/>
                  </a:lnTo>
                  <a:lnTo>
                    <a:pt x="2874" y="510"/>
                  </a:lnTo>
                  <a:lnTo>
                    <a:pt x="2868" y="516"/>
                  </a:lnTo>
                  <a:lnTo>
                    <a:pt x="2862" y="516"/>
                  </a:lnTo>
                  <a:lnTo>
                    <a:pt x="2862" y="522"/>
                  </a:lnTo>
                  <a:lnTo>
                    <a:pt x="2868" y="528"/>
                  </a:lnTo>
                  <a:close/>
                  <a:moveTo>
                    <a:pt x="2916" y="618"/>
                  </a:moveTo>
                  <a:lnTo>
                    <a:pt x="2928" y="618"/>
                  </a:lnTo>
                  <a:lnTo>
                    <a:pt x="2940" y="612"/>
                  </a:lnTo>
                  <a:lnTo>
                    <a:pt x="2958" y="612"/>
                  </a:lnTo>
                  <a:lnTo>
                    <a:pt x="2964" y="606"/>
                  </a:lnTo>
                  <a:lnTo>
                    <a:pt x="2970" y="606"/>
                  </a:lnTo>
                  <a:lnTo>
                    <a:pt x="2964" y="606"/>
                  </a:lnTo>
                  <a:lnTo>
                    <a:pt x="2958" y="600"/>
                  </a:lnTo>
                  <a:lnTo>
                    <a:pt x="2946" y="594"/>
                  </a:lnTo>
                  <a:lnTo>
                    <a:pt x="2934" y="594"/>
                  </a:lnTo>
                  <a:lnTo>
                    <a:pt x="2928" y="588"/>
                  </a:lnTo>
                  <a:lnTo>
                    <a:pt x="2922" y="588"/>
                  </a:lnTo>
                  <a:lnTo>
                    <a:pt x="2910" y="594"/>
                  </a:lnTo>
                  <a:lnTo>
                    <a:pt x="2892" y="594"/>
                  </a:lnTo>
                  <a:lnTo>
                    <a:pt x="2886" y="600"/>
                  </a:lnTo>
                  <a:lnTo>
                    <a:pt x="2880" y="600"/>
                  </a:lnTo>
                  <a:lnTo>
                    <a:pt x="2892" y="606"/>
                  </a:lnTo>
                  <a:lnTo>
                    <a:pt x="2898" y="612"/>
                  </a:lnTo>
                  <a:lnTo>
                    <a:pt x="2910" y="618"/>
                  </a:lnTo>
                  <a:lnTo>
                    <a:pt x="2916" y="618"/>
                  </a:lnTo>
                  <a:close/>
                  <a:moveTo>
                    <a:pt x="1710" y="552"/>
                  </a:moveTo>
                  <a:lnTo>
                    <a:pt x="1710" y="564"/>
                  </a:lnTo>
                  <a:lnTo>
                    <a:pt x="1716" y="570"/>
                  </a:lnTo>
                  <a:lnTo>
                    <a:pt x="1716" y="582"/>
                  </a:lnTo>
                  <a:lnTo>
                    <a:pt x="1722" y="594"/>
                  </a:lnTo>
                  <a:lnTo>
                    <a:pt x="1722" y="612"/>
                  </a:lnTo>
                  <a:lnTo>
                    <a:pt x="1716" y="618"/>
                  </a:lnTo>
                  <a:lnTo>
                    <a:pt x="1692" y="630"/>
                  </a:lnTo>
                  <a:lnTo>
                    <a:pt x="1686" y="636"/>
                  </a:lnTo>
                  <a:lnTo>
                    <a:pt x="1674" y="642"/>
                  </a:lnTo>
                  <a:lnTo>
                    <a:pt x="1674" y="678"/>
                  </a:lnTo>
                  <a:lnTo>
                    <a:pt x="1680" y="684"/>
                  </a:lnTo>
                  <a:lnTo>
                    <a:pt x="1686" y="696"/>
                  </a:lnTo>
                  <a:lnTo>
                    <a:pt x="1674" y="708"/>
                  </a:lnTo>
                  <a:lnTo>
                    <a:pt x="1674" y="720"/>
                  </a:lnTo>
                  <a:lnTo>
                    <a:pt x="1680" y="726"/>
                  </a:lnTo>
                  <a:lnTo>
                    <a:pt x="1692" y="732"/>
                  </a:lnTo>
                  <a:lnTo>
                    <a:pt x="1698" y="726"/>
                  </a:lnTo>
                  <a:lnTo>
                    <a:pt x="1722" y="726"/>
                  </a:lnTo>
                  <a:lnTo>
                    <a:pt x="1728" y="732"/>
                  </a:lnTo>
                  <a:lnTo>
                    <a:pt x="1728" y="756"/>
                  </a:lnTo>
                  <a:lnTo>
                    <a:pt x="1722" y="762"/>
                  </a:lnTo>
                  <a:lnTo>
                    <a:pt x="1740" y="780"/>
                  </a:lnTo>
                  <a:lnTo>
                    <a:pt x="1728" y="846"/>
                  </a:lnTo>
                  <a:lnTo>
                    <a:pt x="1710" y="864"/>
                  </a:lnTo>
                  <a:lnTo>
                    <a:pt x="1704" y="876"/>
                  </a:lnTo>
                  <a:lnTo>
                    <a:pt x="1704" y="888"/>
                  </a:lnTo>
                  <a:lnTo>
                    <a:pt x="1710" y="906"/>
                  </a:lnTo>
                  <a:lnTo>
                    <a:pt x="1722" y="924"/>
                  </a:lnTo>
                  <a:lnTo>
                    <a:pt x="1746" y="936"/>
                  </a:lnTo>
                  <a:lnTo>
                    <a:pt x="1764" y="930"/>
                  </a:lnTo>
                  <a:lnTo>
                    <a:pt x="1788" y="906"/>
                  </a:lnTo>
                  <a:lnTo>
                    <a:pt x="1788" y="864"/>
                  </a:lnTo>
                  <a:lnTo>
                    <a:pt x="1782" y="858"/>
                  </a:lnTo>
                  <a:lnTo>
                    <a:pt x="1776" y="846"/>
                  </a:lnTo>
                  <a:lnTo>
                    <a:pt x="1800" y="822"/>
                  </a:lnTo>
                  <a:lnTo>
                    <a:pt x="1806" y="804"/>
                  </a:lnTo>
                  <a:lnTo>
                    <a:pt x="1806" y="774"/>
                  </a:lnTo>
                  <a:lnTo>
                    <a:pt x="1812" y="756"/>
                  </a:lnTo>
                  <a:lnTo>
                    <a:pt x="1812" y="726"/>
                  </a:lnTo>
                  <a:lnTo>
                    <a:pt x="1806" y="714"/>
                  </a:lnTo>
                  <a:lnTo>
                    <a:pt x="1800" y="696"/>
                  </a:lnTo>
                  <a:lnTo>
                    <a:pt x="1794" y="684"/>
                  </a:lnTo>
                  <a:lnTo>
                    <a:pt x="1794" y="636"/>
                  </a:lnTo>
                  <a:lnTo>
                    <a:pt x="1800" y="630"/>
                  </a:lnTo>
                  <a:lnTo>
                    <a:pt x="1800" y="624"/>
                  </a:lnTo>
                  <a:lnTo>
                    <a:pt x="1806" y="618"/>
                  </a:lnTo>
                  <a:lnTo>
                    <a:pt x="1812" y="618"/>
                  </a:lnTo>
                  <a:lnTo>
                    <a:pt x="1818" y="624"/>
                  </a:lnTo>
                  <a:lnTo>
                    <a:pt x="1824" y="642"/>
                  </a:lnTo>
                  <a:lnTo>
                    <a:pt x="1830" y="666"/>
                  </a:lnTo>
                  <a:lnTo>
                    <a:pt x="1836" y="684"/>
                  </a:lnTo>
                  <a:lnTo>
                    <a:pt x="1836" y="702"/>
                  </a:lnTo>
                  <a:lnTo>
                    <a:pt x="1866" y="738"/>
                  </a:lnTo>
                  <a:lnTo>
                    <a:pt x="1866" y="792"/>
                  </a:lnTo>
                  <a:lnTo>
                    <a:pt x="1890" y="822"/>
                  </a:lnTo>
                  <a:lnTo>
                    <a:pt x="1890" y="858"/>
                  </a:lnTo>
                  <a:lnTo>
                    <a:pt x="1902" y="930"/>
                  </a:lnTo>
                  <a:lnTo>
                    <a:pt x="1920" y="918"/>
                  </a:lnTo>
                  <a:lnTo>
                    <a:pt x="1962" y="930"/>
                  </a:lnTo>
                  <a:lnTo>
                    <a:pt x="1962" y="870"/>
                  </a:lnTo>
                  <a:lnTo>
                    <a:pt x="1968" y="864"/>
                  </a:lnTo>
                  <a:lnTo>
                    <a:pt x="1974" y="852"/>
                  </a:lnTo>
                  <a:lnTo>
                    <a:pt x="1980" y="876"/>
                  </a:lnTo>
                  <a:lnTo>
                    <a:pt x="1998" y="876"/>
                  </a:lnTo>
                  <a:lnTo>
                    <a:pt x="2004" y="870"/>
                  </a:lnTo>
                  <a:lnTo>
                    <a:pt x="2010" y="858"/>
                  </a:lnTo>
                  <a:lnTo>
                    <a:pt x="2010" y="828"/>
                  </a:lnTo>
                  <a:lnTo>
                    <a:pt x="2004" y="822"/>
                  </a:lnTo>
                  <a:lnTo>
                    <a:pt x="2004" y="816"/>
                  </a:lnTo>
                  <a:lnTo>
                    <a:pt x="1992" y="810"/>
                  </a:lnTo>
                  <a:lnTo>
                    <a:pt x="1986" y="798"/>
                  </a:lnTo>
                  <a:lnTo>
                    <a:pt x="1974" y="792"/>
                  </a:lnTo>
                  <a:lnTo>
                    <a:pt x="1962" y="780"/>
                  </a:lnTo>
                  <a:lnTo>
                    <a:pt x="1956" y="768"/>
                  </a:lnTo>
                  <a:lnTo>
                    <a:pt x="1944" y="756"/>
                  </a:lnTo>
                  <a:lnTo>
                    <a:pt x="1944" y="750"/>
                  </a:lnTo>
                  <a:lnTo>
                    <a:pt x="1956" y="726"/>
                  </a:lnTo>
                  <a:lnTo>
                    <a:pt x="1968" y="720"/>
                  </a:lnTo>
                  <a:lnTo>
                    <a:pt x="1968" y="708"/>
                  </a:lnTo>
                  <a:lnTo>
                    <a:pt x="1962" y="696"/>
                  </a:lnTo>
                  <a:lnTo>
                    <a:pt x="1938" y="684"/>
                  </a:lnTo>
                  <a:lnTo>
                    <a:pt x="1932" y="672"/>
                  </a:lnTo>
                  <a:lnTo>
                    <a:pt x="1932" y="642"/>
                  </a:lnTo>
                  <a:lnTo>
                    <a:pt x="1938" y="636"/>
                  </a:lnTo>
                  <a:lnTo>
                    <a:pt x="1938" y="630"/>
                  </a:lnTo>
                  <a:lnTo>
                    <a:pt x="1926" y="618"/>
                  </a:lnTo>
                  <a:lnTo>
                    <a:pt x="1914" y="612"/>
                  </a:lnTo>
                  <a:lnTo>
                    <a:pt x="1896" y="594"/>
                  </a:lnTo>
                  <a:lnTo>
                    <a:pt x="1884" y="588"/>
                  </a:lnTo>
                  <a:lnTo>
                    <a:pt x="1878" y="582"/>
                  </a:lnTo>
                  <a:lnTo>
                    <a:pt x="1914" y="582"/>
                  </a:lnTo>
                  <a:lnTo>
                    <a:pt x="1926" y="576"/>
                  </a:lnTo>
                  <a:lnTo>
                    <a:pt x="1932" y="570"/>
                  </a:lnTo>
                  <a:lnTo>
                    <a:pt x="1944" y="546"/>
                  </a:lnTo>
                  <a:lnTo>
                    <a:pt x="1950" y="540"/>
                  </a:lnTo>
                  <a:lnTo>
                    <a:pt x="1956" y="528"/>
                  </a:lnTo>
                  <a:lnTo>
                    <a:pt x="1992" y="528"/>
                  </a:lnTo>
                  <a:lnTo>
                    <a:pt x="2004" y="522"/>
                  </a:lnTo>
                  <a:lnTo>
                    <a:pt x="2010" y="522"/>
                  </a:lnTo>
                  <a:lnTo>
                    <a:pt x="2016" y="516"/>
                  </a:lnTo>
                  <a:lnTo>
                    <a:pt x="2016" y="504"/>
                  </a:lnTo>
                  <a:lnTo>
                    <a:pt x="1998" y="486"/>
                  </a:lnTo>
                  <a:lnTo>
                    <a:pt x="1986" y="480"/>
                  </a:lnTo>
                  <a:lnTo>
                    <a:pt x="1974" y="486"/>
                  </a:lnTo>
                  <a:lnTo>
                    <a:pt x="1956" y="504"/>
                  </a:lnTo>
                  <a:lnTo>
                    <a:pt x="1956" y="510"/>
                  </a:lnTo>
                  <a:lnTo>
                    <a:pt x="1944" y="510"/>
                  </a:lnTo>
                  <a:lnTo>
                    <a:pt x="1932" y="504"/>
                  </a:lnTo>
                  <a:lnTo>
                    <a:pt x="1896" y="504"/>
                  </a:lnTo>
                  <a:lnTo>
                    <a:pt x="1890" y="510"/>
                  </a:lnTo>
                  <a:lnTo>
                    <a:pt x="1884" y="522"/>
                  </a:lnTo>
                  <a:lnTo>
                    <a:pt x="1854" y="552"/>
                  </a:lnTo>
                  <a:lnTo>
                    <a:pt x="1848" y="546"/>
                  </a:lnTo>
                  <a:lnTo>
                    <a:pt x="1836" y="540"/>
                  </a:lnTo>
                  <a:lnTo>
                    <a:pt x="1824" y="516"/>
                  </a:lnTo>
                  <a:lnTo>
                    <a:pt x="1788" y="498"/>
                  </a:lnTo>
                  <a:lnTo>
                    <a:pt x="1776" y="498"/>
                  </a:lnTo>
                  <a:lnTo>
                    <a:pt x="1776" y="486"/>
                  </a:lnTo>
                  <a:lnTo>
                    <a:pt x="1782" y="468"/>
                  </a:lnTo>
                  <a:lnTo>
                    <a:pt x="1782" y="456"/>
                  </a:lnTo>
                  <a:lnTo>
                    <a:pt x="1794" y="420"/>
                  </a:lnTo>
                  <a:lnTo>
                    <a:pt x="1806" y="408"/>
                  </a:lnTo>
                  <a:lnTo>
                    <a:pt x="1824" y="408"/>
                  </a:lnTo>
                  <a:lnTo>
                    <a:pt x="1842" y="414"/>
                  </a:lnTo>
                  <a:lnTo>
                    <a:pt x="1896" y="414"/>
                  </a:lnTo>
                  <a:lnTo>
                    <a:pt x="1902" y="408"/>
                  </a:lnTo>
                  <a:lnTo>
                    <a:pt x="1908" y="408"/>
                  </a:lnTo>
                  <a:lnTo>
                    <a:pt x="1908" y="402"/>
                  </a:lnTo>
                  <a:lnTo>
                    <a:pt x="1914" y="396"/>
                  </a:lnTo>
                  <a:lnTo>
                    <a:pt x="1920" y="396"/>
                  </a:lnTo>
                  <a:lnTo>
                    <a:pt x="1944" y="402"/>
                  </a:lnTo>
                  <a:lnTo>
                    <a:pt x="1980" y="420"/>
                  </a:lnTo>
                  <a:lnTo>
                    <a:pt x="2010" y="432"/>
                  </a:lnTo>
                  <a:lnTo>
                    <a:pt x="2034" y="438"/>
                  </a:lnTo>
                  <a:lnTo>
                    <a:pt x="2040" y="438"/>
                  </a:lnTo>
                  <a:lnTo>
                    <a:pt x="2052" y="432"/>
                  </a:lnTo>
                  <a:lnTo>
                    <a:pt x="2064" y="420"/>
                  </a:lnTo>
                  <a:lnTo>
                    <a:pt x="2082" y="420"/>
                  </a:lnTo>
                  <a:lnTo>
                    <a:pt x="2094" y="414"/>
                  </a:lnTo>
                  <a:lnTo>
                    <a:pt x="2106" y="414"/>
                  </a:lnTo>
                  <a:lnTo>
                    <a:pt x="2112" y="408"/>
                  </a:lnTo>
                  <a:lnTo>
                    <a:pt x="2112" y="402"/>
                  </a:lnTo>
                  <a:lnTo>
                    <a:pt x="2106" y="396"/>
                  </a:lnTo>
                  <a:lnTo>
                    <a:pt x="2106" y="390"/>
                  </a:lnTo>
                  <a:lnTo>
                    <a:pt x="2118" y="378"/>
                  </a:lnTo>
                  <a:lnTo>
                    <a:pt x="2142" y="366"/>
                  </a:lnTo>
                  <a:lnTo>
                    <a:pt x="2148" y="360"/>
                  </a:lnTo>
                  <a:lnTo>
                    <a:pt x="2160" y="354"/>
                  </a:lnTo>
                  <a:lnTo>
                    <a:pt x="2148" y="324"/>
                  </a:lnTo>
                  <a:lnTo>
                    <a:pt x="2070" y="360"/>
                  </a:lnTo>
                  <a:lnTo>
                    <a:pt x="2076" y="366"/>
                  </a:lnTo>
                  <a:lnTo>
                    <a:pt x="2076" y="372"/>
                  </a:lnTo>
                  <a:lnTo>
                    <a:pt x="2070" y="378"/>
                  </a:lnTo>
                  <a:lnTo>
                    <a:pt x="2046" y="378"/>
                  </a:lnTo>
                  <a:lnTo>
                    <a:pt x="2022" y="366"/>
                  </a:lnTo>
                  <a:lnTo>
                    <a:pt x="2004" y="366"/>
                  </a:lnTo>
                  <a:lnTo>
                    <a:pt x="1968" y="384"/>
                  </a:lnTo>
                  <a:lnTo>
                    <a:pt x="1950" y="384"/>
                  </a:lnTo>
                  <a:lnTo>
                    <a:pt x="1938" y="378"/>
                  </a:lnTo>
                  <a:lnTo>
                    <a:pt x="1926" y="378"/>
                  </a:lnTo>
                  <a:lnTo>
                    <a:pt x="1902" y="366"/>
                  </a:lnTo>
                  <a:lnTo>
                    <a:pt x="1860" y="366"/>
                  </a:lnTo>
                  <a:lnTo>
                    <a:pt x="1872" y="348"/>
                  </a:lnTo>
                  <a:lnTo>
                    <a:pt x="1860" y="348"/>
                  </a:lnTo>
                  <a:lnTo>
                    <a:pt x="1848" y="342"/>
                  </a:lnTo>
                  <a:lnTo>
                    <a:pt x="1824" y="342"/>
                  </a:lnTo>
                  <a:lnTo>
                    <a:pt x="1824" y="366"/>
                  </a:lnTo>
                  <a:lnTo>
                    <a:pt x="1812" y="378"/>
                  </a:lnTo>
                  <a:lnTo>
                    <a:pt x="1788" y="390"/>
                  </a:lnTo>
                  <a:lnTo>
                    <a:pt x="1764" y="390"/>
                  </a:lnTo>
                  <a:lnTo>
                    <a:pt x="1758" y="396"/>
                  </a:lnTo>
                  <a:lnTo>
                    <a:pt x="1758" y="426"/>
                  </a:lnTo>
                  <a:lnTo>
                    <a:pt x="1740" y="432"/>
                  </a:lnTo>
                  <a:lnTo>
                    <a:pt x="1752" y="498"/>
                  </a:lnTo>
                  <a:lnTo>
                    <a:pt x="1740" y="498"/>
                  </a:lnTo>
                  <a:lnTo>
                    <a:pt x="1734" y="510"/>
                  </a:lnTo>
                  <a:lnTo>
                    <a:pt x="1728" y="516"/>
                  </a:lnTo>
                  <a:lnTo>
                    <a:pt x="1710" y="552"/>
                  </a:lnTo>
                  <a:close/>
                  <a:moveTo>
                    <a:pt x="1986" y="576"/>
                  </a:moveTo>
                  <a:lnTo>
                    <a:pt x="1986" y="594"/>
                  </a:lnTo>
                  <a:lnTo>
                    <a:pt x="1992" y="600"/>
                  </a:lnTo>
                  <a:lnTo>
                    <a:pt x="2004" y="600"/>
                  </a:lnTo>
                  <a:lnTo>
                    <a:pt x="2016" y="588"/>
                  </a:lnTo>
                  <a:lnTo>
                    <a:pt x="2016" y="576"/>
                  </a:lnTo>
                  <a:lnTo>
                    <a:pt x="1986" y="576"/>
                  </a:lnTo>
                  <a:close/>
                  <a:moveTo>
                    <a:pt x="1686" y="1110"/>
                  </a:moveTo>
                  <a:lnTo>
                    <a:pt x="1674" y="1110"/>
                  </a:lnTo>
                  <a:lnTo>
                    <a:pt x="1668" y="1116"/>
                  </a:lnTo>
                  <a:lnTo>
                    <a:pt x="1662" y="1116"/>
                  </a:lnTo>
                  <a:lnTo>
                    <a:pt x="1614" y="1104"/>
                  </a:lnTo>
                  <a:lnTo>
                    <a:pt x="1644" y="1146"/>
                  </a:lnTo>
                  <a:lnTo>
                    <a:pt x="1650" y="1152"/>
                  </a:lnTo>
                  <a:lnTo>
                    <a:pt x="1662" y="1158"/>
                  </a:lnTo>
                  <a:lnTo>
                    <a:pt x="1668" y="1164"/>
                  </a:lnTo>
                  <a:lnTo>
                    <a:pt x="1680" y="1170"/>
                  </a:lnTo>
                  <a:lnTo>
                    <a:pt x="1692" y="1158"/>
                  </a:lnTo>
                  <a:lnTo>
                    <a:pt x="1698" y="1140"/>
                  </a:lnTo>
                  <a:lnTo>
                    <a:pt x="1698" y="1128"/>
                  </a:lnTo>
                  <a:lnTo>
                    <a:pt x="1692" y="1116"/>
                  </a:lnTo>
                  <a:lnTo>
                    <a:pt x="1686" y="1110"/>
                  </a:lnTo>
                  <a:close/>
                  <a:moveTo>
                    <a:pt x="2094" y="1104"/>
                  </a:moveTo>
                  <a:lnTo>
                    <a:pt x="2064" y="1128"/>
                  </a:lnTo>
                  <a:lnTo>
                    <a:pt x="2094" y="1134"/>
                  </a:lnTo>
                  <a:lnTo>
                    <a:pt x="2094" y="1104"/>
                  </a:lnTo>
                  <a:close/>
                  <a:moveTo>
                    <a:pt x="486" y="294"/>
                  </a:moveTo>
                  <a:lnTo>
                    <a:pt x="474" y="288"/>
                  </a:lnTo>
                  <a:lnTo>
                    <a:pt x="468" y="288"/>
                  </a:lnTo>
                  <a:lnTo>
                    <a:pt x="456" y="294"/>
                  </a:lnTo>
                  <a:lnTo>
                    <a:pt x="456" y="312"/>
                  </a:lnTo>
                  <a:lnTo>
                    <a:pt x="468" y="324"/>
                  </a:lnTo>
                  <a:lnTo>
                    <a:pt x="474" y="318"/>
                  </a:lnTo>
                  <a:lnTo>
                    <a:pt x="486" y="318"/>
                  </a:lnTo>
                  <a:lnTo>
                    <a:pt x="486" y="312"/>
                  </a:lnTo>
                  <a:lnTo>
                    <a:pt x="492" y="300"/>
                  </a:lnTo>
                  <a:lnTo>
                    <a:pt x="486" y="294"/>
                  </a:lnTo>
                  <a:close/>
                  <a:moveTo>
                    <a:pt x="2346" y="588"/>
                  </a:moveTo>
                  <a:lnTo>
                    <a:pt x="2340" y="576"/>
                  </a:lnTo>
                  <a:lnTo>
                    <a:pt x="2328" y="570"/>
                  </a:lnTo>
                  <a:lnTo>
                    <a:pt x="2310" y="552"/>
                  </a:lnTo>
                  <a:lnTo>
                    <a:pt x="2304" y="552"/>
                  </a:lnTo>
                  <a:lnTo>
                    <a:pt x="2304" y="600"/>
                  </a:lnTo>
                  <a:lnTo>
                    <a:pt x="2316" y="600"/>
                  </a:lnTo>
                  <a:lnTo>
                    <a:pt x="2328" y="606"/>
                  </a:lnTo>
                  <a:lnTo>
                    <a:pt x="2334" y="606"/>
                  </a:lnTo>
                  <a:lnTo>
                    <a:pt x="2346" y="600"/>
                  </a:lnTo>
                  <a:lnTo>
                    <a:pt x="2346" y="588"/>
                  </a:lnTo>
                  <a:close/>
                  <a:moveTo>
                    <a:pt x="2310" y="474"/>
                  </a:moveTo>
                  <a:lnTo>
                    <a:pt x="2340" y="504"/>
                  </a:lnTo>
                  <a:lnTo>
                    <a:pt x="2358" y="516"/>
                  </a:lnTo>
                  <a:lnTo>
                    <a:pt x="2382" y="528"/>
                  </a:lnTo>
                  <a:lnTo>
                    <a:pt x="2400" y="528"/>
                  </a:lnTo>
                  <a:lnTo>
                    <a:pt x="2400" y="522"/>
                  </a:lnTo>
                  <a:lnTo>
                    <a:pt x="2358" y="480"/>
                  </a:lnTo>
                  <a:lnTo>
                    <a:pt x="2358" y="468"/>
                  </a:lnTo>
                  <a:lnTo>
                    <a:pt x="2364" y="456"/>
                  </a:lnTo>
                  <a:lnTo>
                    <a:pt x="2376" y="450"/>
                  </a:lnTo>
                  <a:lnTo>
                    <a:pt x="2394" y="450"/>
                  </a:lnTo>
                  <a:lnTo>
                    <a:pt x="2406" y="456"/>
                  </a:lnTo>
                  <a:lnTo>
                    <a:pt x="2424" y="444"/>
                  </a:lnTo>
                  <a:lnTo>
                    <a:pt x="2400" y="432"/>
                  </a:lnTo>
                  <a:lnTo>
                    <a:pt x="2412" y="426"/>
                  </a:lnTo>
                  <a:lnTo>
                    <a:pt x="2424" y="402"/>
                  </a:lnTo>
                  <a:lnTo>
                    <a:pt x="2412" y="378"/>
                  </a:lnTo>
                  <a:lnTo>
                    <a:pt x="2400" y="372"/>
                  </a:lnTo>
                  <a:lnTo>
                    <a:pt x="2382" y="372"/>
                  </a:lnTo>
                  <a:lnTo>
                    <a:pt x="2358" y="396"/>
                  </a:lnTo>
                  <a:lnTo>
                    <a:pt x="2346" y="402"/>
                  </a:lnTo>
                  <a:lnTo>
                    <a:pt x="2340" y="408"/>
                  </a:lnTo>
                  <a:lnTo>
                    <a:pt x="2334" y="408"/>
                  </a:lnTo>
                  <a:lnTo>
                    <a:pt x="2328" y="402"/>
                  </a:lnTo>
                  <a:lnTo>
                    <a:pt x="2328" y="366"/>
                  </a:lnTo>
                  <a:lnTo>
                    <a:pt x="2334" y="360"/>
                  </a:lnTo>
                  <a:lnTo>
                    <a:pt x="2346" y="336"/>
                  </a:lnTo>
                  <a:lnTo>
                    <a:pt x="2346" y="318"/>
                  </a:lnTo>
                  <a:lnTo>
                    <a:pt x="2340" y="312"/>
                  </a:lnTo>
                  <a:lnTo>
                    <a:pt x="2358" y="276"/>
                  </a:lnTo>
                  <a:lnTo>
                    <a:pt x="2316" y="312"/>
                  </a:lnTo>
                  <a:lnTo>
                    <a:pt x="2316" y="342"/>
                  </a:lnTo>
                  <a:lnTo>
                    <a:pt x="2304" y="348"/>
                  </a:lnTo>
                  <a:lnTo>
                    <a:pt x="2298" y="354"/>
                  </a:lnTo>
                  <a:lnTo>
                    <a:pt x="2286" y="378"/>
                  </a:lnTo>
                  <a:lnTo>
                    <a:pt x="2286" y="408"/>
                  </a:lnTo>
                  <a:lnTo>
                    <a:pt x="2298" y="420"/>
                  </a:lnTo>
                  <a:lnTo>
                    <a:pt x="2304" y="432"/>
                  </a:lnTo>
                  <a:lnTo>
                    <a:pt x="2310" y="438"/>
                  </a:lnTo>
                  <a:lnTo>
                    <a:pt x="2310" y="444"/>
                  </a:lnTo>
                  <a:lnTo>
                    <a:pt x="2304" y="450"/>
                  </a:lnTo>
                  <a:lnTo>
                    <a:pt x="2304" y="468"/>
                  </a:lnTo>
                  <a:lnTo>
                    <a:pt x="2310" y="474"/>
                  </a:lnTo>
                  <a:close/>
                  <a:moveTo>
                    <a:pt x="2250" y="708"/>
                  </a:moveTo>
                  <a:lnTo>
                    <a:pt x="2238" y="696"/>
                  </a:lnTo>
                  <a:lnTo>
                    <a:pt x="2214" y="708"/>
                  </a:lnTo>
                  <a:lnTo>
                    <a:pt x="2214" y="732"/>
                  </a:lnTo>
                  <a:lnTo>
                    <a:pt x="2220" y="744"/>
                  </a:lnTo>
                  <a:lnTo>
                    <a:pt x="2226" y="750"/>
                  </a:lnTo>
                  <a:lnTo>
                    <a:pt x="2250" y="762"/>
                  </a:lnTo>
                  <a:lnTo>
                    <a:pt x="2274" y="762"/>
                  </a:lnTo>
                  <a:lnTo>
                    <a:pt x="2280" y="750"/>
                  </a:lnTo>
                  <a:lnTo>
                    <a:pt x="2280" y="738"/>
                  </a:lnTo>
                  <a:lnTo>
                    <a:pt x="2274" y="726"/>
                  </a:lnTo>
                  <a:lnTo>
                    <a:pt x="2274" y="714"/>
                  </a:lnTo>
                  <a:lnTo>
                    <a:pt x="2268" y="708"/>
                  </a:lnTo>
                  <a:lnTo>
                    <a:pt x="2268" y="702"/>
                  </a:lnTo>
                  <a:lnTo>
                    <a:pt x="2250" y="708"/>
                  </a:lnTo>
                  <a:close/>
                  <a:moveTo>
                    <a:pt x="2148" y="1104"/>
                  </a:moveTo>
                  <a:lnTo>
                    <a:pt x="2226" y="1092"/>
                  </a:lnTo>
                  <a:lnTo>
                    <a:pt x="2166" y="1074"/>
                  </a:lnTo>
                  <a:lnTo>
                    <a:pt x="2148" y="1104"/>
                  </a:lnTo>
                  <a:close/>
                  <a:moveTo>
                    <a:pt x="2544" y="750"/>
                  </a:moveTo>
                  <a:lnTo>
                    <a:pt x="2520" y="732"/>
                  </a:lnTo>
                  <a:lnTo>
                    <a:pt x="2526" y="714"/>
                  </a:lnTo>
                  <a:lnTo>
                    <a:pt x="2514" y="702"/>
                  </a:lnTo>
                  <a:lnTo>
                    <a:pt x="2508" y="690"/>
                  </a:lnTo>
                  <a:lnTo>
                    <a:pt x="2490" y="684"/>
                  </a:lnTo>
                  <a:lnTo>
                    <a:pt x="2472" y="672"/>
                  </a:lnTo>
                  <a:lnTo>
                    <a:pt x="2442" y="666"/>
                  </a:lnTo>
                  <a:lnTo>
                    <a:pt x="2424" y="666"/>
                  </a:lnTo>
                  <a:lnTo>
                    <a:pt x="2388" y="684"/>
                  </a:lnTo>
                  <a:lnTo>
                    <a:pt x="2358" y="684"/>
                  </a:lnTo>
                  <a:lnTo>
                    <a:pt x="2346" y="696"/>
                  </a:lnTo>
                  <a:lnTo>
                    <a:pt x="2340" y="708"/>
                  </a:lnTo>
                  <a:lnTo>
                    <a:pt x="2340" y="726"/>
                  </a:lnTo>
                  <a:lnTo>
                    <a:pt x="2346" y="732"/>
                  </a:lnTo>
                  <a:lnTo>
                    <a:pt x="2364" y="714"/>
                  </a:lnTo>
                  <a:lnTo>
                    <a:pt x="2364" y="726"/>
                  </a:lnTo>
                  <a:lnTo>
                    <a:pt x="2370" y="738"/>
                  </a:lnTo>
                  <a:lnTo>
                    <a:pt x="2376" y="744"/>
                  </a:lnTo>
                  <a:lnTo>
                    <a:pt x="2388" y="738"/>
                  </a:lnTo>
                  <a:lnTo>
                    <a:pt x="2394" y="732"/>
                  </a:lnTo>
                  <a:lnTo>
                    <a:pt x="2394" y="726"/>
                  </a:lnTo>
                  <a:lnTo>
                    <a:pt x="2400" y="720"/>
                  </a:lnTo>
                  <a:lnTo>
                    <a:pt x="2400" y="714"/>
                  </a:lnTo>
                  <a:lnTo>
                    <a:pt x="2406" y="726"/>
                  </a:lnTo>
                  <a:lnTo>
                    <a:pt x="2418" y="732"/>
                  </a:lnTo>
                  <a:lnTo>
                    <a:pt x="2430" y="732"/>
                  </a:lnTo>
                  <a:lnTo>
                    <a:pt x="2442" y="720"/>
                  </a:lnTo>
                  <a:lnTo>
                    <a:pt x="2454" y="714"/>
                  </a:lnTo>
                  <a:lnTo>
                    <a:pt x="2460" y="708"/>
                  </a:lnTo>
                  <a:lnTo>
                    <a:pt x="2472" y="762"/>
                  </a:lnTo>
                  <a:lnTo>
                    <a:pt x="2502" y="738"/>
                  </a:lnTo>
                  <a:lnTo>
                    <a:pt x="2538" y="774"/>
                  </a:lnTo>
                  <a:lnTo>
                    <a:pt x="2544" y="750"/>
                  </a:lnTo>
                  <a:close/>
                  <a:moveTo>
                    <a:pt x="3264" y="678"/>
                  </a:moveTo>
                  <a:lnTo>
                    <a:pt x="3222" y="648"/>
                  </a:lnTo>
                  <a:lnTo>
                    <a:pt x="3210" y="648"/>
                  </a:lnTo>
                  <a:lnTo>
                    <a:pt x="3198" y="654"/>
                  </a:lnTo>
                  <a:lnTo>
                    <a:pt x="3180" y="654"/>
                  </a:lnTo>
                  <a:lnTo>
                    <a:pt x="3162" y="648"/>
                  </a:lnTo>
                  <a:lnTo>
                    <a:pt x="3126" y="630"/>
                  </a:lnTo>
                  <a:lnTo>
                    <a:pt x="3096" y="612"/>
                  </a:lnTo>
                  <a:lnTo>
                    <a:pt x="3060" y="594"/>
                  </a:lnTo>
                  <a:lnTo>
                    <a:pt x="3042" y="582"/>
                  </a:lnTo>
                  <a:lnTo>
                    <a:pt x="3030" y="582"/>
                  </a:lnTo>
                  <a:lnTo>
                    <a:pt x="3006" y="594"/>
                  </a:lnTo>
                  <a:lnTo>
                    <a:pt x="3000" y="600"/>
                  </a:lnTo>
                  <a:lnTo>
                    <a:pt x="2988" y="606"/>
                  </a:lnTo>
                  <a:lnTo>
                    <a:pt x="3006" y="630"/>
                  </a:lnTo>
                  <a:lnTo>
                    <a:pt x="2928" y="642"/>
                  </a:lnTo>
                  <a:lnTo>
                    <a:pt x="2934" y="666"/>
                  </a:lnTo>
                  <a:lnTo>
                    <a:pt x="2928" y="678"/>
                  </a:lnTo>
                  <a:lnTo>
                    <a:pt x="2922" y="684"/>
                  </a:lnTo>
                  <a:lnTo>
                    <a:pt x="2916" y="696"/>
                  </a:lnTo>
                  <a:lnTo>
                    <a:pt x="2880" y="720"/>
                  </a:lnTo>
                  <a:lnTo>
                    <a:pt x="2862" y="726"/>
                  </a:lnTo>
                  <a:lnTo>
                    <a:pt x="2844" y="726"/>
                  </a:lnTo>
                  <a:lnTo>
                    <a:pt x="2832" y="720"/>
                  </a:lnTo>
                  <a:lnTo>
                    <a:pt x="2826" y="714"/>
                  </a:lnTo>
                  <a:lnTo>
                    <a:pt x="2820" y="702"/>
                  </a:lnTo>
                  <a:lnTo>
                    <a:pt x="2820" y="678"/>
                  </a:lnTo>
                  <a:lnTo>
                    <a:pt x="2814" y="672"/>
                  </a:lnTo>
                  <a:lnTo>
                    <a:pt x="2814" y="660"/>
                  </a:lnTo>
                  <a:lnTo>
                    <a:pt x="2808" y="666"/>
                  </a:lnTo>
                  <a:lnTo>
                    <a:pt x="2808" y="672"/>
                  </a:lnTo>
                  <a:lnTo>
                    <a:pt x="2802" y="684"/>
                  </a:lnTo>
                  <a:lnTo>
                    <a:pt x="2796" y="690"/>
                  </a:lnTo>
                  <a:lnTo>
                    <a:pt x="2796" y="696"/>
                  </a:lnTo>
                  <a:lnTo>
                    <a:pt x="2796" y="690"/>
                  </a:lnTo>
                  <a:lnTo>
                    <a:pt x="2790" y="684"/>
                  </a:lnTo>
                  <a:lnTo>
                    <a:pt x="2790" y="672"/>
                  </a:lnTo>
                  <a:lnTo>
                    <a:pt x="2784" y="660"/>
                  </a:lnTo>
                  <a:lnTo>
                    <a:pt x="2784" y="576"/>
                  </a:lnTo>
                  <a:lnTo>
                    <a:pt x="2778" y="558"/>
                  </a:lnTo>
                  <a:lnTo>
                    <a:pt x="2760" y="522"/>
                  </a:lnTo>
                  <a:lnTo>
                    <a:pt x="2724" y="522"/>
                  </a:lnTo>
                  <a:lnTo>
                    <a:pt x="2718" y="510"/>
                  </a:lnTo>
                  <a:lnTo>
                    <a:pt x="2694" y="498"/>
                  </a:lnTo>
                  <a:lnTo>
                    <a:pt x="2676" y="486"/>
                  </a:lnTo>
                  <a:lnTo>
                    <a:pt x="2652" y="486"/>
                  </a:lnTo>
                  <a:lnTo>
                    <a:pt x="2634" y="498"/>
                  </a:lnTo>
                  <a:lnTo>
                    <a:pt x="2628" y="504"/>
                  </a:lnTo>
                  <a:lnTo>
                    <a:pt x="2616" y="510"/>
                  </a:lnTo>
                  <a:lnTo>
                    <a:pt x="2610" y="522"/>
                  </a:lnTo>
                  <a:lnTo>
                    <a:pt x="2586" y="528"/>
                  </a:lnTo>
                  <a:lnTo>
                    <a:pt x="2580" y="546"/>
                  </a:lnTo>
                  <a:lnTo>
                    <a:pt x="2562" y="558"/>
                  </a:lnTo>
                  <a:lnTo>
                    <a:pt x="2562" y="540"/>
                  </a:lnTo>
                  <a:lnTo>
                    <a:pt x="2556" y="534"/>
                  </a:lnTo>
                  <a:lnTo>
                    <a:pt x="2532" y="534"/>
                  </a:lnTo>
                  <a:lnTo>
                    <a:pt x="2532" y="546"/>
                  </a:lnTo>
                  <a:lnTo>
                    <a:pt x="2544" y="570"/>
                  </a:lnTo>
                  <a:lnTo>
                    <a:pt x="2568" y="582"/>
                  </a:lnTo>
                  <a:lnTo>
                    <a:pt x="2604" y="582"/>
                  </a:lnTo>
                  <a:lnTo>
                    <a:pt x="2616" y="588"/>
                  </a:lnTo>
                  <a:lnTo>
                    <a:pt x="2622" y="594"/>
                  </a:lnTo>
                  <a:lnTo>
                    <a:pt x="2628" y="594"/>
                  </a:lnTo>
                  <a:lnTo>
                    <a:pt x="2628" y="618"/>
                  </a:lnTo>
                  <a:lnTo>
                    <a:pt x="2634" y="630"/>
                  </a:lnTo>
                  <a:lnTo>
                    <a:pt x="2640" y="636"/>
                  </a:lnTo>
                  <a:lnTo>
                    <a:pt x="2652" y="642"/>
                  </a:lnTo>
                  <a:lnTo>
                    <a:pt x="2694" y="642"/>
                  </a:lnTo>
                  <a:lnTo>
                    <a:pt x="2712" y="636"/>
                  </a:lnTo>
                  <a:lnTo>
                    <a:pt x="2754" y="636"/>
                  </a:lnTo>
                  <a:lnTo>
                    <a:pt x="2760" y="642"/>
                  </a:lnTo>
                  <a:lnTo>
                    <a:pt x="2760" y="660"/>
                  </a:lnTo>
                  <a:lnTo>
                    <a:pt x="2700" y="660"/>
                  </a:lnTo>
                  <a:lnTo>
                    <a:pt x="2688" y="666"/>
                  </a:lnTo>
                  <a:lnTo>
                    <a:pt x="2676" y="678"/>
                  </a:lnTo>
                  <a:lnTo>
                    <a:pt x="2640" y="678"/>
                  </a:lnTo>
                  <a:lnTo>
                    <a:pt x="2616" y="690"/>
                  </a:lnTo>
                  <a:lnTo>
                    <a:pt x="2616" y="696"/>
                  </a:lnTo>
                  <a:lnTo>
                    <a:pt x="2622" y="696"/>
                  </a:lnTo>
                  <a:lnTo>
                    <a:pt x="2646" y="708"/>
                  </a:lnTo>
                  <a:lnTo>
                    <a:pt x="2658" y="708"/>
                  </a:lnTo>
                  <a:lnTo>
                    <a:pt x="2676" y="726"/>
                  </a:lnTo>
                  <a:lnTo>
                    <a:pt x="2682" y="738"/>
                  </a:lnTo>
                  <a:lnTo>
                    <a:pt x="2688" y="744"/>
                  </a:lnTo>
                  <a:lnTo>
                    <a:pt x="2682" y="750"/>
                  </a:lnTo>
                  <a:lnTo>
                    <a:pt x="2676" y="762"/>
                  </a:lnTo>
                  <a:lnTo>
                    <a:pt x="2676" y="774"/>
                  </a:lnTo>
                  <a:lnTo>
                    <a:pt x="2670" y="780"/>
                  </a:lnTo>
                  <a:lnTo>
                    <a:pt x="2676" y="792"/>
                  </a:lnTo>
                  <a:lnTo>
                    <a:pt x="2682" y="798"/>
                  </a:lnTo>
                  <a:lnTo>
                    <a:pt x="2694" y="792"/>
                  </a:lnTo>
                  <a:lnTo>
                    <a:pt x="2706" y="780"/>
                  </a:lnTo>
                  <a:lnTo>
                    <a:pt x="2712" y="768"/>
                  </a:lnTo>
                  <a:lnTo>
                    <a:pt x="2718" y="762"/>
                  </a:lnTo>
                  <a:lnTo>
                    <a:pt x="2718" y="750"/>
                  </a:lnTo>
                  <a:lnTo>
                    <a:pt x="2724" y="744"/>
                  </a:lnTo>
                  <a:lnTo>
                    <a:pt x="2736" y="720"/>
                  </a:lnTo>
                  <a:lnTo>
                    <a:pt x="2742" y="714"/>
                  </a:lnTo>
                  <a:lnTo>
                    <a:pt x="2748" y="702"/>
                  </a:lnTo>
                  <a:lnTo>
                    <a:pt x="2748" y="744"/>
                  </a:lnTo>
                  <a:lnTo>
                    <a:pt x="2754" y="750"/>
                  </a:lnTo>
                  <a:lnTo>
                    <a:pt x="2766" y="756"/>
                  </a:lnTo>
                  <a:lnTo>
                    <a:pt x="2772" y="768"/>
                  </a:lnTo>
                  <a:lnTo>
                    <a:pt x="2784" y="774"/>
                  </a:lnTo>
                  <a:lnTo>
                    <a:pt x="2790" y="780"/>
                  </a:lnTo>
                  <a:lnTo>
                    <a:pt x="2814" y="780"/>
                  </a:lnTo>
                  <a:lnTo>
                    <a:pt x="2820" y="774"/>
                  </a:lnTo>
                  <a:lnTo>
                    <a:pt x="2826" y="774"/>
                  </a:lnTo>
                  <a:lnTo>
                    <a:pt x="2814" y="792"/>
                  </a:lnTo>
                  <a:lnTo>
                    <a:pt x="2844" y="822"/>
                  </a:lnTo>
                  <a:lnTo>
                    <a:pt x="2904" y="822"/>
                  </a:lnTo>
                  <a:lnTo>
                    <a:pt x="2940" y="846"/>
                  </a:lnTo>
                  <a:lnTo>
                    <a:pt x="2976" y="864"/>
                  </a:lnTo>
                  <a:lnTo>
                    <a:pt x="3006" y="876"/>
                  </a:lnTo>
                  <a:lnTo>
                    <a:pt x="3036" y="894"/>
                  </a:lnTo>
                  <a:lnTo>
                    <a:pt x="3066" y="924"/>
                  </a:lnTo>
                  <a:lnTo>
                    <a:pt x="3066" y="972"/>
                  </a:lnTo>
                  <a:lnTo>
                    <a:pt x="3090" y="996"/>
                  </a:lnTo>
                  <a:lnTo>
                    <a:pt x="3102" y="1002"/>
                  </a:lnTo>
                  <a:lnTo>
                    <a:pt x="3096" y="1002"/>
                  </a:lnTo>
                  <a:lnTo>
                    <a:pt x="3084" y="1008"/>
                  </a:lnTo>
                  <a:lnTo>
                    <a:pt x="3078" y="1014"/>
                  </a:lnTo>
                  <a:lnTo>
                    <a:pt x="3078" y="1020"/>
                  </a:lnTo>
                  <a:lnTo>
                    <a:pt x="3090" y="1032"/>
                  </a:lnTo>
                  <a:lnTo>
                    <a:pt x="3114" y="1032"/>
                  </a:lnTo>
                  <a:lnTo>
                    <a:pt x="3090" y="1044"/>
                  </a:lnTo>
                  <a:lnTo>
                    <a:pt x="3090" y="1056"/>
                  </a:lnTo>
                  <a:lnTo>
                    <a:pt x="3102" y="1062"/>
                  </a:lnTo>
                  <a:lnTo>
                    <a:pt x="3108" y="1092"/>
                  </a:lnTo>
                  <a:lnTo>
                    <a:pt x="3096" y="1122"/>
                  </a:lnTo>
                  <a:lnTo>
                    <a:pt x="3120" y="1122"/>
                  </a:lnTo>
                  <a:lnTo>
                    <a:pt x="3126" y="1116"/>
                  </a:lnTo>
                  <a:lnTo>
                    <a:pt x="3138" y="1116"/>
                  </a:lnTo>
                  <a:lnTo>
                    <a:pt x="3150" y="1110"/>
                  </a:lnTo>
                  <a:lnTo>
                    <a:pt x="3162" y="1110"/>
                  </a:lnTo>
                  <a:lnTo>
                    <a:pt x="3168" y="1104"/>
                  </a:lnTo>
                  <a:lnTo>
                    <a:pt x="3174" y="1104"/>
                  </a:lnTo>
                  <a:lnTo>
                    <a:pt x="3174" y="1134"/>
                  </a:lnTo>
                  <a:lnTo>
                    <a:pt x="3234" y="1194"/>
                  </a:lnTo>
                  <a:lnTo>
                    <a:pt x="3240" y="1194"/>
                  </a:lnTo>
                  <a:lnTo>
                    <a:pt x="3240" y="1146"/>
                  </a:lnTo>
                  <a:lnTo>
                    <a:pt x="3234" y="1122"/>
                  </a:lnTo>
                  <a:lnTo>
                    <a:pt x="3234" y="1116"/>
                  </a:lnTo>
                  <a:lnTo>
                    <a:pt x="3240" y="1110"/>
                  </a:lnTo>
                  <a:lnTo>
                    <a:pt x="3240" y="1098"/>
                  </a:lnTo>
                  <a:lnTo>
                    <a:pt x="3246" y="1086"/>
                  </a:lnTo>
                  <a:lnTo>
                    <a:pt x="3246" y="1062"/>
                  </a:lnTo>
                  <a:lnTo>
                    <a:pt x="3252" y="1050"/>
                  </a:lnTo>
                  <a:lnTo>
                    <a:pt x="3252" y="1020"/>
                  </a:lnTo>
                  <a:lnTo>
                    <a:pt x="3240" y="1020"/>
                  </a:lnTo>
                  <a:lnTo>
                    <a:pt x="3228" y="1014"/>
                  </a:lnTo>
                  <a:lnTo>
                    <a:pt x="3222" y="1008"/>
                  </a:lnTo>
                  <a:lnTo>
                    <a:pt x="3222" y="1002"/>
                  </a:lnTo>
                  <a:lnTo>
                    <a:pt x="3234" y="990"/>
                  </a:lnTo>
                  <a:lnTo>
                    <a:pt x="3246" y="984"/>
                  </a:lnTo>
                  <a:lnTo>
                    <a:pt x="3252" y="978"/>
                  </a:lnTo>
                  <a:lnTo>
                    <a:pt x="3252" y="864"/>
                  </a:lnTo>
                  <a:lnTo>
                    <a:pt x="3258" y="846"/>
                  </a:lnTo>
                  <a:lnTo>
                    <a:pt x="3258" y="708"/>
                  </a:lnTo>
                  <a:lnTo>
                    <a:pt x="3264" y="678"/>
                  </a:lnTo>
                  <a:close/>
                  <a:moveTo>
                    <a:pt x="336" y="666"/>
                  </a:moveTo>
                  <a:lnTo>
                    <a:pt x="330" y="672"/>
                  </a:lnTo>
                  <a:lnTo>
                    <a:pt x="354" y="696"/>
                  </a:lnTo>
                  <a:lnTo>
                    <a:pt x="360" y="708"/>
                  </a:lnTo>
                  <a:lnTo>
                    <a:pt x="366" y="714"/>
                  </a:lnTo>
                  <a:lnTo>
                    <a:pt x="378" y="714"/>
                  </a:lnTo>
                  <a:lnTo>
                    <a:pt x="378" y="696"/>
                  </a:lnTo>
                  <a:lnTo>
                    <a:pt x="366" y="690"/>
                  </a:lnTo>
                  <a:lnTo>
                    <a:pt x="360" y="678"/>
                  </a:lnTo>
                  <a:lnTo>
                    <a:pt x="348" y="672"/>
                  </a:lnTo>
                  <a:lnTo>
                    <a:pt x="342" y="666"/>
                  </a:lnTo>
                  <a:lnTo>
                    <a:pt x="336" y="666"/>
                  </a:lnTo>
                  <a:close/>
                  <a:moveTo>
                    <a:pt x="2526" y="1104"/>
                  </a:moveTo>
                  <a:lnTo>
                    <a:pt x="2544" y="1116"/>
                  </a:lnTo>
                  <a:lnTo>
                    <a:pt x="2574" y="1092"/>
                  </a:lnTo>
                  <a:lnTo>
                    <a:pt x="2592" y="1092"/>
                  </a:lnTo>
                  <a:lnTo>
                    <a:pt x="2604" y="1080"/>
                  </a:lnTo>
                  <a:lnTo>
                    <a:pt x="2604" y="1062"/>
                  </a:lnTo>
                  <a:lnTo>
                    <a:pt x="2592" y="1056"/>
                  </a:lnTo>
                  <a:lnTo>
                    <a:pt x="2586" y="1056"/>
                  </a:lnTo>
                  <a:lnTo>
                    <a:pt x="2574" y="1062"/>
                  </a:lnTo>
                  <a:lnTo>
                    <a:pt x="2556" y="1068"/>
                  </a:lnTo>
                  <a:lnTo>
                    <a:pt x="2526" y="1098"/>
                  </a:lnTo>
                  <a:lnTo>
                    <a:pt x="2526" y="1104"/>
                  </a:lnTo>
                  <a:close/>
                  <a:moveTo>
                    <a:pt x="3096" y="1068"/>
                  </a:moveTo>
                  <a:lnTo>
                    <a:pt x="3090" y="1068"/>
                  </a:lnTo>
                  <a:lnTo>
                    <a:pt x="3090" y="1062"/>
                  </a:lnTo>
                  <a:lnTo>
                    <a:pt x="3084" y="1062"/>
                  </a:lnTo>
                  <a:lnTo>
                    <a:pt x="3078" y="1056"/>
                  </a:lnTo>
                  <a:lnTo>
                    <a:pt x="3066" y="1056"/>
                  </a:lnTo>
                  <a:lnTo>
                    <a:pt x="3048" y="1062"/>
                  </a:lnTo>
                  <a:lnTo>
                    <a:pt x="3024" y="1086"/>
                  </a:lnTo>
                  <a:lnTo>
                    <a:pt x="3012" y="1122"/>
                  </a:lnTo>
                  <a:lnTo>
                    <a:pt x="3012" y="1134"/>
                  </a:lnTo>
                  <a:lnTo>
                    <a:pt x="3072" y="1128"/>
                  </a:lnTo>
                  <a:lnTo>
                    <a:pt x="3084" y="1128"/>
                  </a:lnTo>
                  <a:lnTo>
                    <a:pt x="3090" y="1122"/>
                  </a:lnTo>
                  <a:lnTo>
                    <a:pt x="3102" y="1092"/>
                  </a:lnTo>
                  <a:lnTo>
                    <a:pt x="3096" y="1068"/>
                  </a:lnTo>
                  <a:close/>
                  <a:moveTo>
                    <a:pt x="2778" y="942"/>
                  </a:moveTo>
                  <a:lnTo>
                    <a:pt x="2766" y="960"/>
                  </a:lnTo>
                  <a:lnTo>
                    <a:pt x="2766" y="1014"/>
                  </a:lnTo>
                  <a:lnTo>
                    <a:pt x="2784" y="1014"/>
                  </a:lnTo>
                  <a:lnTo>
                    <a:pt x="2778" y="996"/>
                  </a:lnTo>
                  <a:lnTo>
                    <a:pt x="2790" y="990"/>
                  </a:lnTo>
                  <a:lnTo>
                    <a:pt x="2790" y="972"/>
                  </a:lnTo>
                  <a:lnTo>
                    <a:pt x="2778" y="972"/>
                  </a:lnTo>
                  <a:lnTo>
                    <a:pt x="2796" y="936"/>
                  </a:lnTo>
                  <a:lnTo>
                    <a:pt x="2814" y="906"/>
                  </a:lnTo>
                  <a:lnTo>
                    <a:pt x="2784" y="912"/>
                  </a:lnTo>
                  <a:lnTo>
                    <a:pt x="2778" y="942"/>
                  </a:lnTo>
                  <a:close/>
                  <a:moveTo>
                    <a:pt x="2136" y="600"/>
                  </a:moveTo>
                  <a:lnTo>
                    <a:pt x="2124" y="594"/>
                  </a:lnTo>
                  <a:lnTo>
                    <a:pt x="2118" y="594"/>
                  </a:lnTo>
                  <a:lnTo>
                    <a:pt x="2106" y="588"/>
                  </a:lnTo>
                  <a:lnTo>
                    <a:pt x="2088" y="588"/>
                  </a:lnTo>
                  <a:lnTo>
                    <a:pt x="2082" y="594"/>
                  </a:lnTo>
                  <a:lnTo>
                    <a:pt x="2082" y="600"/>
                  </a:lnTo>
                  <a:lnTo>
                    <a:pt x="2076" y="606"/>
                  </a:lnTo>
                  <a:lnTo>
                    <a:pt x="2082" y="612"/>
                  </a:lnTo>
                  <a:lnTo>
                    <a:pt x="2094" y="618"/>
                  </a:lnTo>
                  <a:lnTo>
                    <a:pt x="2136" y="618"/>
                  </a:lnTo>
                  <a:lnTo>
                    <a:pt x="2214" y="606"/>
                  </a:lnTo>
                  <a:lnTo>
                    <a:pt x="2136" y="600"/>
                  </a:lnTo>
                  <a:close/>
                  <a:moveTo>
                    <a:pt x="1308" y="1038"/>
                  </a:moveTo>
                  <a:lnTo>
                    <a:pt x="1368" y="1002"/>
                  </a:lnTo>
                  <a:lnTo>
                    <a:pt x="1362" y="990"/>
                  </a:lnTo>
                  <a:lnTo>
                    <a:pt x="1350" y="990"/>
                  </a:lnTo>
                  <a:lnTo>
                    <a:pt x="1332" y="996"/>
                  </a:lnTo>
                  <a:lnTo>
                    <a:pt x="1320" y="996"/>
                  </a:lnTo>
                  <a:lnTo>
                    <a:pt x="1302" y="1002"/>
                  </a:lnTo>
                  <a:lnTo>
                    <a:pt x="1290" y="1008"/>
                  </a:lnTo>
                  <a:lnTo>
                    <a:pt x="1284" y="1014"/>
                  </a:lnTo>
                  <a:lnTo>
                    <a:pt x="1284" y="1032"/>
                  </a:lnTo>
                  <a:lnTo>
                    <a:pt x="1290" y="1038"/>
                  </a:lnTo>
                  <a:lnTo>
                    <a:pt x="1308" y="1038"/>
                  </a:lnTo>
                  <a:close/>
                  <a:moveTo>
                    <a:pt x="1428" y="1116"/>
                  </a:moveTo>
                  <a:lnTo>
                    <a:pt x="1392" y="1116"/>
                  </a:lnTo>
                  <a:lnTo>
                    <a:pt x="1386" y="1146"/>
                  </a:lnTo>
                  <a:lnTo>
                    <a:pt x="1386" y="1152"/>
                  </a:lnTo>
                  <a:lnTo>
                    <a:pt x="1404" y="1170"/>
                  </a:lnTo>
                  <a:lnTo>
                    <a:pt x="1416" y="1176"/>
                  </a:lnTo>
                  <a:lnTo>
                    <a:pt x="1428" y="1164"/>
                  </a:lnTo>
                  <a:lnTo>
                    <a:pt x="1440" y="1140"/>
                  </a:lnTo>
                  <a:lnTo>
                    <a:pt x="1440" y="1128"/>
                  </a:lnTo>
                  <a:lnTo>
                    <a:pt x="1428" y="1116"/>
                  </a:lnTo>
                  <a:close/>
                  <a:moveTo>
                    <a:pt x="708" y="930"/>
                  </a:moveTo>
                  <a:lnTo>
                    <a:pt x="714" y="924"/>
                  </a:lnTo>
                  <a:lnTo>
                    <a:pt x="714" y="900"/>
                  </a:lnTo>
                  <a:lnTo>
                    <a:pt x="744" y="924"/>
                  </a:lnTo>
                  <a:lnTo>
                    <a:pt x="744" y="918"/>
                  </a:lnTo>
                  <a:lnTo>
                    <a:pt x="750" y="912"/>
                  </a:lnTo>
                  <a:lnTo>
                    <a:pt x="750" y="900"/>
                  </a:lnTo>
                  <a:lnTo>
                    <a:pt x="756" y="882"/>
                  </a:lnTo>
                  <a:lnTo>
                    <a:pt x="756" y="840"/>
                  </a:lnTo>
                  <a:lnTo>
                    <a:pt x="762" y="822"/>
                  </a:lnTo>
                  <a:lnTo>
                    <a:pt x="762" y="810"/>
                  </a:lnTo>
                  <a:lnTo>
                    <a:pt x="768" y="792"/>
                  </a:lnTo>
                  <a:lnTo>
                    <a:pt x="768" y="780"/>
                  </a:lnTo>
                  <a:lnTo>
                    <a:pt x="762" y="774"/>
                  </a:lnTo>
                  <a:lnTo>
                    <a:pt x="756" y="762"/>
                  </a:lnTo>
                  <a:lnTo>
                    <a:pt x="756" y="750"/>
                  </a:lnTo>
                  <a:lnTo>
                    <a:pt x="768" y="726"/>
                  </a:lnTo>
                  <a:lnTo>
                    <a:pt x="774" y="720"/>
                  </a:lnTo>
                  <a:lnTo>
                    <a:pt x="774" y="714"/>
                  </a:lnTo>
                  <a:lnTo>
                    <a:pt x="756" y="696"/>
                  </a:lnTo>
                  <a:lnTo>
                    <a:pt x="744" y="654"/>
                  </a:lnTo>
                  <a:lnTo>
                    <a:pt x="702" y="654"/>
                  </a:lnTo>
                  <a:lnTo>
                    <a:pt x="702" y="618"/>
                  </a:lnTo>
                  <a:lnTo>
                    <a:pt x="666" y="618"/>
                  </a:lnTo>
                  <a:lnTo>
                    <a:pt x="660" y="546"/>
                  </a:lnTo>
                  <a:lnTo>
                    <a:pt x="606" y="546"/>
                  </a:lnTo>
                  <a:lnTo>
                    <a:pt x="594" y="534"/>
                  </a:lnTo>
                  <a:lnTo>
                    <a:pt x="594" y="504"/>
                  </a:lnTo>
                  <a:lnTo>
                    <a:pt x="600" y="498"/>
                  </a:lnTo>
                  <a:lnTo>
                    <a:pt x="606" y="486"/>
                  </a:lnTo>
                  <a:lnTo>
                    <a:pt x="582" y="486"/>
                  </a:lnTo>
                  <a:lnTo>
                    <a:pt x="600" y="468"/>
                  </a:lnTo>
                  <a:lnTo>
                    <a:pt x="606" y="456"/>
                  </a:lnTo>
                  <a:lnTo>
                    <a:pt x="612" y="450"/>
                  </a:lnTo>
                  <a:lnTo>
                    <a:pt x="612" y="438"/>
                  </a:lnTo>
                  <a:lnTo>
                    <a:pt x="600" y="426"/>
                  </a:lnTo>
                  <a:lnTo>
                    <a:pt x="588" y="432"/>
                  </a:lnTo>
                  <a:lnTo>
                    <a:pt x="570" y="432"/>
                  </a:lnTo>
                  <a:lnTo>
                    <a:pt x="552" y="438"/>
                  </a:lnTo>
                  <a:lnTo>
                    <a:pt x="540" y="438"/>
                  </a:lnTo>
                  <a:lnTo>
                    <a:pt x="534" y="444"/>
                  </a:lnTo>
                  <a:lnTo>
                    <a:pt x="528" y="444"/>
                  </a:lnTo>
                  <a:lnTo>
                    <a:pt x="534" y="438"/>
                  </a:lnTo>
                  <a:lnTo>
                    <a:pt x="546" y="432"/>
                  </a:lnTo>
                  <a:lnTo>
                    <a:pt x="552" y="420"/>
                  </a:lnTo>
                  <a:lnTo>
                    <a:pt x="558" y="414"/>
                  </a:lnTo>
                  <a:lnTo>
                    <a:pt x="558" y="402"/>
                  </a:lnTo>
                  <a:lnTo>
                    <a:pt x="546" y="396"/>
                  </a:lnTo>
                  <a:lnTo>
                    <a:pt x="534" y="396"/>
                  </a:lnTo>
                  <a:lnTo>
                    <a:pt x="522" y="390"/>
                  </a:lnTo>
                  <a:lnTo>
                    <a:pt x="510" y="390"/>
                  </a:lnTo>
                  <a:lnTo>
                    <a:pt x="516" y="384"/>
                  </a:lnTo>
                  <a:lnTo>
                    <a:pt x="516" y="378"/>
                  </a:lnTo>
                  <a:lnTo>
                    <a:pt x="504" y="354"/>
                  </a:lnTo>
                  <a:lnTo>
                    <a:pt x="492" y="342"/>
                  </a:lnTo>
                  <a:lnTo>
                    <a:pt x="480" y="336"/>
                  </a:lnTo>
                  <a:lnTo>
                    <a:pt x="462" y="330"/>
                  </a:lnTo>
                  <a:lnTo>
                    <a:pt x="456" y="324"/>
                  </a:lnTo>
                  <a:lnTo>
                    <a:pt x="450" y="324"/>
                  </a:lnTo>
                  <a:lnTo>
                    <a:pt x="450" y="318"/>
                  </a:lnTo>
                  <a:lnTo>
                    <a:pt x="444" y="312"/>
                  </a:lnTo>
                  <a:lnTo>
                    <a:pt x="438" y="300"/>
                  </a:lnTo>
                  <a:lnTo>
                    <a:pt x="438" y="288"/>
                  </a:lnTo>
                  <a:lnTo>
                    <a:pt x="426" y="276"/>
                  </a:lnTo>
                  <a:lnTo>
                    <a:pt x="414" y="276"/>
                  </a:lnTo>
                  <a:lnTo>
                    <a:pt x="408" y="282"/>
                  </a:lnTo>
                  <a:lnTo>
                    <a:pt x="414" y="306"/>
                  </a:lnTo>
                  <a:lnTo>
                    <a:pt x="408" y="300"/>
                  </a:lnTo>
                  <a:lnTo>
                    <a:pt x="396" y="294"/>
                  </a:lnTo>
                  <a:lnTo>
                    <a:pt x="360" y="258"/>
                  </a:lnTo>
                  <a:lnTo>
                    <a:pt x="360" y="246"/>
                  </a:lnTo>
                  <a:lnTo>
                    <a:pt x="354" y="240"/>
                  </a:lnTo>
                  <a:lnTo>
                    <a:pt x="348" y="228"/>
                  </a:lnTo>
                  <a:lnTo>
                    <a:pt x="342" y="222"/>
                  </a:lnTo>
                  <a:lnTo>
                    <a:pt x="342" y="216"/>
                  </a:lnTo>
                  <a:lnTo>
                    <a:pt x="330" y="210"/>
                  </a:lnTo>
                  <a:lnTo>
                    <a:pt x="312" y="192"/>
                  </a:lnTo>
                  <a:lnTo>
                    <a:pt x="294" y="186"/>
                  </a:lnTo>
                  <a:lnTo>
                    <a:pt x="288" y="174"/>
                  </a:lnTo>
                  <a:lnTo>
                    <a:pt x="276" y="168"/>
                  </a:lnTo>
                  <a:lnTo>
                    <a:pt x="264" y="156"/>
                  </a:lnTo>
                  <a:lnTo>
                    <a:pt x="252" y="150"/>
                  </a:lnTo>
                  <a:lnTo>
                    <a:pt x="240" y="138"/>
                  </a:lnTo>
                  <a:lnTo>
                    <a:pt x="234" y="126"/>
                  </a:lnTo>
                  <a:lnTo>
                    <a:pt x="222" y="120"/>
                  </a:lnTo>
                  <a:lnTo>
                    <a:pt x="222" y="102"/>
                  </a:lnTo>
                  <a:lnTo>
                    <a:pt x="204" y="84"/>
                  </a:lnTo>
                  <a:lnTo>
                    <a:pt x="198" y="72"/>
                  </a:lnTo>
                  <a:lnTo>
                    <a:pt x="168" y="42"/>
                  </a:lnTo>
                  <a:lnTo>
                    <a:pt x="150" y="42"/>
                  </a:lnTo>
                  <a:lnTo>
                    <a:pt x="66" y="36"/>
                  </a:lnTo>
                  <a:lnTo>
                    <a:pt x="42" y="12"/>
                  </a:lnTo>
                  <a:lnTo>
                    <a:pt x="30" y="6"/>
                  </a:lnTo>
                  <a:lnTo>
                    <a:pt x="24" y="0"/>
                  </a:lnTo>
                  <a:lnTo>
                    <a:pt x="18" y="0"/>
                  </a:lnTo>
                  <a:lnTo>
                    <a:pt x="6" y="6"/>
                  </a:lnTo>
                  <a:lnTo>
                    <a:pt x="0" y="18"/>
                  </a:lnTo>
                  <a:lnTo>
                    <a:pt x="0" y="48"/>
                  </a:lnTo>
                  <a:lnTo>
                    <a:pt x="6" y="60"/>
                  </a:lnTo>
                  <a:lnTo>
                    <a:pt x="18" y="78"/>
                  </a:lnTo>
                  <a:lnTo>
                    <a:pt x="66" y="126"/>
                  </a:lnTo>
                  <a:lnTo>
                    <a:pt x="96" y="150"/>
                  </a:lnTo>
                  <a:lnTo>
                    <a:pt x="126" y="180"/>
                  </a:lnTo>
                  <a:lnTo>
                    <a:pt x="162" y="234"/>
                  </a:lnTo>
                  <a:lnTo>
                    <a:pt x="174" y="228"/>
                  </a:lnTo>
                  <a:lnTo>
                    <a:pt x="174" y="252"/>
                  </a:lnTo>
                  <a:lnTo>
                    <a:pt x="180" y="264"/>
                  </a:lnTo>
                  <a:lnTo>
                    <a:pt x="186" y="270"/>
                  </a:lnTo>
                  <a:lnTo>
                    <a:pt x="198" y="276"/>
                  </a:lnTo>
                  <a:lnTo>
                    <a:pt x="216" y="288"/>
                  </a:lnTo>
                  <a:lnTo>
                    <a:pt x="228" y="300"/>
                  </a:lnTo>
                  <a:lnTo>
                    <a:pt x="246" y="312"/>
                  </a:lnTo>
                  <a:lnTo>
                    <a:pt x="258" y="324"/>
                  </a:lnTo>
                  <a:lnTo>
                    <a:pt x="264" y="336"/>
                  </a:lnTo>
                  <a:lnTo>
                    <a:pt x="276" y="372"/>
                  </a:lnTo>
                  <a:lnTo>
                    <a:pt x="276" y="384"/>
                  </a:lnTo>
                  <a:lnTo>
                    <a:pt x="282" y="390"/>
                  </a:lnTo>
                  <a:lnTo>
                    <a:pt x="282" y="426"/>
                  </a:lnTo>
                  <a:lnTo>
                    <a:pt x="288" y="438"/>
                  </a:lnTo>
                  <a:lnTo>
                    <a:pt x="288" y="444"/>
                  </a:lnTo>
                  <a:lnTo>
                    <a:pt x="294" y="450"/>
                  </a:lnTo>
                  <a:lnTo>
                    <a:pt x="300" y="450"/>
                  </a:lnTo>
                  <a:lnTo>
                    <a:pt x="312" y="444"/>
                  </a:lnTo>
                  <a:lnTo>
                    <a:pt x="324" y="444"/>
                  </a:lnTo>
                  <a:lnTo>
                    <a:pt x="324" y="450"/>
                  </a:lnTo>
                  <a:lnTo>
                    <a:pt x="330" y="462"/>
                  </a:lnTo>
                  <a:lnTo>
                    <a:pt x="330" y="474"/>
                  </a:lnTo>
                  <a:lnTo>
                    <a:pt x="336" y="480"/>
                  </a:lnTo>
                  <a:lnTo>
                    <a:pt x="336" y="486"/>
                  </a:lnTo>
                  <a:lnTo>
                    <a:pt x="378" y="522"/>
                  </a:lnTo>
                  <a:lnTo>
                    <a:pt x="372" y="546"/>
                  </a:lnTo>
                  <a:lnTo>
                    <a:pt x="408" y="606"/>
                  </a:lnTo>
                  <a:lnTo>
                    <a:pt x="402" y="618"/>
                  </a:lnTo>
                  <a:lnTo>
                    <a:pt x="402" y="636"/>
                  </a:lnTo>
                  <a:lnTo>
                    <a:pt x="408" y="648"/>
                  </a:lnTo>
                  <a:lnTo>
                    <a:pt x="438" y="678"/>
                  </a:lnTo>
                  <a:lnTo>
                    <a:pt x="438" y="684"/>
                  </a:lnTo>
                  <a:lnTo>
                    <a:pt x="444" y="690"/>
                  </a:lnTo>
                  <a:lnTo>
                    <a:pt x="462" y="726"/>
                  </a:lnTo>
                  <a:lnTo>
                    <a:pt x="498" y="744"/>
                  </a:lnTo>
                  <a:lnTo>
                    <a:pt x="504" y="750"/>
                  </a:lnTo>
                  <a:lnTo>
                    <a:pt x="510" y="750"/>
                  </a:lnTo>
                  <a:lnTo>
                    <a:pt x="510" y="786"/>
                  </a:lnTo>
                  <a:lnTo>
                    <a:pt x="522" y="792"/>
                  </a:lnTo>
                  <a:lnTo>
                    <a:pt x="528" y="804"/>
                  </a:lnTo>
                  <a:lnTo>
                    <a:pt x="540" y="810"/>
                  </a:lnTo>
                  <a:lnTo>
                    <a:pt x="564" y="834"/>
                  </a:lnTo>
                  <a:lnTo>
                    <a:pt x="576" y="840"/>
                  </a:lnTo>
                  <a:lnTo>
                    <a:pt x="594" y="858"/>
                  </a:lnTo>
                  <a:lnTo>
                    <a:pt x="600" y="858"/>
                  </a:lnTo>
                  <a:lnTo>
                    <a:pt x="606" y="864"/>
                  </a:lnTo>
                  <a:lnTo>
                    <a:pt x="612" y="864"/>
                  </a:lnTo>
                  <a:lnTo>
                    <a:pt x="612" y="870"/>
                  </a:lnTo>
                  <a:lnTo>
                    <a:pt x="618" y="876"/>
                  </a:lnTo>
                  <a:lnTo>
                    <a:pt x="630" y="900"/>
                  </a:lnTo>
                  <a:lnTo>
                    <a:pt x="642" y="912"/>
                  </a:lnTo>
                  <a:lnTo>
                    <a:pt x="654" y="936"/>
                  </a:lnTo>
                  <a:lnTo>
                    <a:pt x="660" y="942"/>
                  </a:lnTo>
                  <a:lnTo>
                    <a:pt x="660" y="906"/>
                  </a:lnTo>
                  <a:lnTo>
                    <a:pt x="672" y="906"/>
                  </a:lnTo>
                  <a:lnTo>
                    <a:pt x="684" y="918"/>
                  </a:lnTo>
                  <a:lnTo>
                    <a:pt x="696" y="924"/>
                  </a:lnTo>
                  <a:lnTo>
                    <a:pt x="702" y="930"/>
                  </a:lnTo>
                  <a:lnTo>
                    <a:pt x="708" y="930"/>
                  </a:lnTo>
                  <a:close/>
                  <a:moveTo>
                    <a:pt x="2118" y="1194"/>
                  </a:moveTo>
                  <a:lnTo>
                    <a:pt x="2106" y="1176"/>
                  </a:lnTo>
                  <a:lnTo>
                    <a:pt x="2088" y="1176"/>
                  </a:lnTo>
                  <a:lnTo>
                    <a:pt x="2064" y="1200"/>
                  </a:lnTo>
                  <a:lnTo>
                    <a:pt x="2064" y="1212"/>
                  </a:lnTo>
                  <a:lnTo>
                    <a:pt x="2052" y="1212"/>
                  </a:lnTo>
                  <a:lnTo>
                    <a:pt x="2040" y="1218"/>
                  </a:lnTo>
                  <a:lnTo>
                    <a:pt x="2010" y="1248"/>
                  </a:lnTo>
                  <a:lnTo>
                    <a:pt x="1998" y="1272"/>
                  </a:lnTo>
                  <a:lnTo>
                    <a:pt x="1992" y="1278"/>
                  </a:lnTo>
                  <a:lnTo>
                    <a:pt x="1992" y="1290"/>
                  </a:lnTo>
                  <a:lnTo>
                    <a:pt x="2004" y="1302"/>
                  </a:lnTo>
                  <a:lnTo>
                    <a:pt x="2022" y="1302"/>
                  </a:lnTo>
                  <a:lnTo>
                    <a:pt x="2052" y="1284"/>
                  </a:lnTo>
                  <a:lnTo>
                    <a:pt x="2082" y="1260"/>
                  </a:lnTo>
                  <a:lnTo>
                    <a:pt x="2106" y="1242"/>
                  </a:lnTo>
                  <a:lnTo>
                    <a:pt x="2100" y="1236"/>
                  </a:lnTo>
                  <a:lnTo>
                    <a:pt x="2100" y="1224"/>
                  </a:lnTo>
                  <a:lnTo>
                    <a:pt x="2112" y="1200"/>
                  </a:lnTo>
                  <a:lnTo>
                    <a:pt x="2118" y="1194"/>
                  </a:lnTo>
                  <a:close/>
                  <a:moveTo>
                    <a:pt x="1374" y="1128"/>
                  </a:moveTo>
                  <a:lnTo>
                    <a:pt x="1374" y="1116"/>
                  </a:lnTo>
                  <a:lnTo>
                    <a:pt x="1368" y="1110"/>
                  </a:lnTo>
                  <a:lnTo>
                    <a:pt x="1344" y="1098"/>
                  </a:lnTo>
                  <a:lnTo>
                    <a:pt x="1332" y="1098"/>
                  </a:lnTo>
                  <a:lnTo>
                    <a:pt x="1320" y="1092"/>
                  </a:lnTo>
                  <a:lnTo>
                    <a:pt x="1314" y="1092"/>
                  </a:lnTo>
                  <a:lnTo>
                    <a:pt x="1302" y="1098"/>
                  </a:lnTo>
                  <a:lnTo>
                    <a:pt x="1296" y="1104"/>
                  </a:lnTo>
                  <a:lnTo>
                    <a:pt x="1296" y="1116"/>
                  </a:lnTo>
                  <a:lnTo>
                    <a:pt x="1290" y="1122"/>
                  </a:lnTo>
                  <a:lnTo>
                    <a:pt x="1290" y="1134"/>
                  </a:lnTo>
                  <a:lnTo>
                    <a:pt x="1254" y="1104"/>
                  </a:lnTo>
                  <a:lnTo>
                    <a:pt x="1260" y="1092"/>
                  </a:lnTo>
                  <a:lnTo>
                    <a:pt x="1260" y="1080"/>
                  </a:lnTo>
                  <a:lnTo>
                    <a:pt x="1266" y="1068"/>
                  </a:lnTo>
                  <a:lnTo>
                    <a:pt x="1266" y="1050"/>
                  </a:lnTo>
                  <a:lnTo>
                    <a:pt x="1260" y="1038"/>
                  </a:lnTo>
                  <a:lnTo>
                    <a:pt x="1254" y="1032"/>
                  </a:lnTo>
                  <a:lnTo>
                    <a:pt x="1242" y="1026"/>
                  </a:lnTo>
                  <a:lnTo>
                    <a:pt x="1188" y="1026"/>
                  </a:lnTo>
                  <a:lnTo>
                    <a:pt x="1158" y="1008"/>
                  </a:lnTo>
                  <a:lnTo>
                    <a:pt x="1158" y="984"/>
                  </a:lnTo>
                  <a:lnTo>
                    <a:pt x="1116" y="984"/>
                  </a:lnTo>
                  <a:lnTo>
                    <a:pt x="1116" y="996"/>
                  </a:lnTo>
                  <a:lnTo>
                    <a:pt x="1110" y="1008"/>
                  </a:lnTo>
                  <a:lnTo>
                    <a:pt x="1110" y="1026"/>
                  </a:lnTo>
                  <a:lnTo>
                    <a:pt x="1086" y="1026"/>
                  </a:lnTo>
                  <a:lnTo>
                    <a:pt x="1074" y="1020"/>
                  </a:lnTo>
                  <a:lnTo>
                    <a:pt x="1056" y="1014"/>
                  </a:lnTo>
                  <a:lnTo>
                    <a:pt x="1044" y="1014"/>
                  </a:lnTo>
                  <a:lnTo>
                    <a:pt x="1032" y="1008"/>
                  </a:lnTo>
                  <a:lnTo>
                    <a:pt x="966" y="1008"/>
                  </a:lnTo>
                  <a:lnTo>
                    <a:pt x="960" y="996"/>
                  </a:lnTo>
                  <a:lnTo>
                    <a:pt x="948" y="990"/>
                  </a:lnTo>
                  <a:lnTo>
                    <a:pt x="942" y="978"/>
                  </a:lnTo>
                  <a:lnTo>
                    <a:pt x="918" y="954"/>
                  </a:lnTo>
                  <a:lnTo>
                    <a:pt x="900" y="954"/>
                  </a:lnTo>
                  <a:lnTo>
                    <a:pt x="888" y="960"/>
                  </a:lnTo>
                  <a:lnTo>
                    <a:pt x="876" y="954"/>
                  </a:lnTo>
                  <a:lnTo>
                    <a:pt x="870" y="948"/>
                  </a:lnTo>
                  <a:lnTo>
                    <a:pt x="858" y="942"/>
                  </a:lnTo>
                  <a:lnTo>
                    <a:pt x="846" y="942"/>
                  </a:lnTo>
                  <a:lnTo>
                    <a:pt x="840" y="936"/>
                  </a:lnTo>
                  <a:lnTo>
                    <a:pt x="822" y="936"/>
                  </a:lnTo>
                  <a:lnTo>
                    <a:pt x="810" y="930"/>
                  </a:lnTo>
                  <a:lnTo>
                    <a:pt x="792" y="930"/>
                  </a:lnTo>
                  <a:lnTo>
                    <a:pt x="786" y="924"/>
                  </a:lnTo>
                  <a:lnTo>
                    <a:pt x="762" y="924"/>
                  </a:lnTo>
                  <a:lnTo>
                    <a:pt x="750" y="930"/>
                  </a:lnTo>
                  <a:lnTo>
                    <a:pt x="738" y="954"/>
                  </a:lnTo>
                  <a:lnTo>
                    <a:pt x="738" y="966"/>
                  </a:lnTo>
                  <a:lnTo>
                    <a:pt x="732" y="978"/>
                  </a:lnTo>
                  <a:lnTo>
                    <a:pt x="720" y="990"/>
                  </a:lnTo>
                  <a:lnTo>
                    <a:pt x="714" y="990"/>
                  </a:lnTo>
                  <a:lnTo>
                    <a:pt x="702" y="1002"/>
                  </a:lnTo>
                  <a:lnTo>
                    <a:pt x="702" y="1014"/>
                  </a:lnTo>
                  <a:lnTo>
                    <a:pt x="738" y="1008"/>
                  </a:lnTo>
                  <a:lnTo>
                    <a:pt x="786" y="1008"/>
                  </a:lnTo>
                  <a:lnTo>
                    <a:pt x="780" y="1014"/>
                  </a:lnTo>
                  <a:lnTo>
                    <a:pt x="768" y="1020"/>
                  </a:lnTo>
                  <a:lnTo>
                    <a:pt x="762" y="1032"/>
                  </a:lnTo>
                  <a:lnTo>
                    <a:pt x="762" y="1044"/>
                  </a:lnTo>
                  <a:lnTo>
                    <a:pt x="774" y="1050"/>
                  </a:lnTo>
                  <a:lnTo>
                    <a:pt x="780" y="1050"/>
                  </a:lnTo>
                  <a:lnTo>
                    <a:pt x="798" y="1044"/>
                  </a:lnTo>
                  <a:lnTo>
                    <a:pt x="810" y="1044"/>
                  </a:lnTo>
                  <a:lnTo>
                    <a:pt x="816" y="1038"/>
                  </a:lnTo>
                  <a:lnTo>
                    <a:pt x="828" y="1032"/>
                  </a:lnTo>
                  <a:lnTo>
                    <a:pt x="840" y="1038"/>
                  </a:lnTo>
                  <a:lnTo>
                    <a:pt x="870" y="1056"/>
                  </a:lnTo>
                  <a:lnTo>
                    <a:pt x="900" y="1068"/>
                  </a:lnTo>
                  <a:lnTo>
                    <a:pt x="924" y="1080"/>
                  </a:lnTo>
                  <a:lnTo>
                    <a:pt x="960" y="1086"/>
                  </a:lnTo>
                  <a:lnTo>
                    <a:pt x="1014" y="1092"/>
                  </a:lnTo>
                  <a:lnTo>
                    <a:pt x="1062" y="1092"/>
                  </a:lnTo>
                  <a:lnTo>
                    <a:pt x="1080" y="1110"/>
                  </a:lnTo>
                  <a:lnTo>
                    <a:pt x="1086" y="1122"/>
                  </a:lnTo>
                  <a:lnTo>
                    <a:pt x="1098" y="1128"/>
                  </a:lnTo>
                  <a:lnTo>
                    <a:pt x="1110" y="1140"/>
                  </a:lnTo>
                  <a:lnTo>
                    <a:pt x="1128" y="1146"/>
                  </a:lnTo>
                  <a:lnTo>
                    <a:pt x="1152" y="1152"/>
                  </a:lnTo>
                  <a:lnTo>
                    <a:pt x="1170" y="1152"/>
                  </a:lnTo>
                  <a:lnTo>
                    <a:pt x="1182" y="1158"/>
                  </a:lnTo>
                  <a:lnTo>
                    <a:pt x="1248" y="1158"/>
                  </a:lnTo>
                  <a:lnTo>
                    <a:pt x="1260" y="1164"/>
                  </a:lnTo>
                  <a:lnTo>
                    <a:pt x="1278" y="1170"/>
                  </a:lnTo>
                  <a:lnTo>
                    <a:pt x="1290" y="1182"/>
                  </a:lnTo>
                  <a:lnTo>
                    <a:pt x="1302" y="1188"/>
                  </a:lnTo>
                  <a:lnTo>
                    <a:pt x="1320" y="1206"/>
                  </a:lnTo>
                  <a:lnTo>
                    <a:pt x="1338" y="1206"/>
                  </a:lnTo>
                  <a:lnTo>
                    <a:pt x="1350" y="1200"/>
                  </a:lnTo>
                  <a:lnTo>
                    <a:pt x="1356" y="1206"/>
                  </a:lnTo>
                  <a:lnTo>
                    <a:pt x="1374" y="1206"/>
                  </a:lnTo>
                  <a:lnTo>
                    <a:pt x="1374" y="1194"/>
                  </a:lnTo>
                  <a:lnTo>
                    <a:pt x="1368" y="1182"/>
                  </a:lnTo>
                  <a:lnTo>
                    <a:pt x="1362" y="1176"/>
                  </a:lnTo>
                  <a:lnTo>
                    <a:pt x="1356" y="1164"/>
                  </a:lnTo>
                  <a:lnTo>
                    <a:pt x="1374" y="1146"/>
                  </a:lnTo>
                  <a:lnTo>
                    <a:pt x="1374" y="1128"/>
                  </a:lnTo>
                  <a:close/>
                  <a:moveTo>
                    <a:pt x="1500" y="726"/>
                  </a:moveTo>
                  <a:lnTo>
                    <a:pt x="1542" y="684"/>
                  </a:lnTo>
                  <a:lnTo>
                    <a:pt x="1548" y="672"/>
                  </a:lnTo>
                  <a:lnTo>
                    <a:pt x="1554" y="654"/>
                  </a:lnTo>
                  <a:lnTo>
                    <a:pt x="1560" y="642"/>
                  </a:lnTo>
                  <a:lnTo>
                    <a:pt x="1566" y="624"/>
                  </a:lnTo>
                  <a:lnTo>
                    <a:pt x="1566" y="612"/>
                  </a:lnTo>
                  <a:lnTo>
                    <a:pt x="1572" y="606"/>
                  </a:lnTo>
                  <a:lnTo>
                    <a:pt x="1572" y="600"/>
                  </a:lnTo>
                  <a:lnTo>
                    <a:pt x="1566" y="600"/>
                  </a:lnTo>
                  <a:lnTo>
                    <a:pt x="1554" y="594"/>
                  </a:lnTo>
                  <a:lnTo>
                    <a:pt x="1542" y="582"/>
                  </a:lnTo>
                  <a:lnTo>
                    <a:pt x="1542" y="564"/>
                  </a:lnTo>
                  <a:lnTo>
                    <a:pt x="1554" y="516"/>
                  </a:lnTo>
                  <a:lnTo>
                    <a:pt x="1590" y="498"/>
                  </a:lnTo>
                  <a:lnTo>
                    <a:pt x="1626" y="498"/>
                  </a:lnTo>
                  <a:lnTo>
                    <a:pt x="1632" y="486"/>
                  </a:lnTo>
                  <a:lnTo>
                    <a:pt x="1638" y="480"/>
                  </a:lnTo>
                  <a:lnTo>
                    <a:pt x="1644" y="468"/>
                  </a:lnTo>
                  <a:lnTo>
                    <a:pt x="1644" y="444"/>
                  </a:lnTo>
                  <a:lnTo>
                    <a:pt x="1626" y="444"/>
                  </a:lnTo>
                  <a:lnTo>
                    <a:pt x="1620" y="450"/>
                  </a:lnTo>
                  <a:lnTo>
                    <a:pt x="1608" y="450"/>
                  </a:lnTo>
                  <a:lnTo>
                    <a:pt x="1608" y="438"/>
                  </a:lnTo>
                  <a:lnTo>
                    <a:pt x="1614" y="420"/>
                  </a:lnTo>
                  <a:lnTo>
                    <a:pt x="1626" y="408"/>
                  </a:lnTo>
                  <a:lnTo>
                    <a:pt x="1650" y="396"/>
                  </a:lnTo>
                  <a:lnTo>
                    <a:pt x="1662" y="396"/>
                  </a:lnTo>
                  <a:lnTo>
                    <a:pt x="1680" y="402"/>
                  </a:lnTo>
                  <a:lnTo>
                    <a:pt x="1704" y="402"/>
                  </a:lnTo>
                  <a:lnTo>
                    <a:pt x="1716" y="390"/>
                  </a:lnTo>
                  <a:lnTo>
                    <a:pt x="1716" y="384"/>
                  </a:lnTo>
                  <a:lnTo>
                    <a:pt x="1680" y="348"/>
                  </a:lnTo>
                  <a:lnTo>
                    <a:pt x="1680" y="312"/>
                  </a:lnTo>
                  <a:lnTo>
                    <a:pt x="1668" y="312"/>
                  </a:lnTo>
                  <a:lnTo>
                    <a:pt x="1650" y="294"/>
                  </a:lnTo>
                  <a:lnTo>
                    <a:pt x="1650" y="282"/>
                  </a:lnTo>
                  <a:lnTo>
                    <a:pt x="1662" y="270"/>
                  </a:lnTo>
                  <a:lnTo>
                    <a:pt x="1668" y="258"/>
                  </a:lnTo>
                  <a:lnTo>
                    <a:pt x="1668" y="246"/>
                  </a:lnTo>
                  <a:lnTo>
                    <a:pt x="1662" y="240"/>
                  </a:lnTo>
                  <a:lnTo>
                    <a:pt x="1638" y="228"/>
                  </a:lnTo>
                  <a:lnTo>
                    <a:pt x="1614" y="228"/>
                  </a:lnTo>
                  <a:lnTo>
                    <a:pt x="1632" y="198"/>
                  </a:lnTo>
                  <a:lnTo>
                    <a:pt x="1614" y="192"/>
                  </a:lnTo>
                  <a:lnTo>
                    <a:pt x="1620" y="162"/>
                  </a:lnTo>
                  <a:lnTo>
                    <a:pt x="1608" y="144"/>
                  </a:lnTo>
                  <a:lnTo>
                    <a:pt x="1602" y="138"/>
                  </a:lnTo>
                  <a:lnTo>
                    <a:pt x="1590" y="132"/>
                  </a:lnTo>
                  <a:lnTo>
                    <a:pt x="1566" y="108"/>
                  </a:lnTo>
                  <a:lnTo>
                    <a:pt x="1470" y="108"/>
                  </a:lnTo>
                  <a:lnTo>
                    <a:pt x="1464" y="114"/>
                  </a:lnTo>
                  <a:lnTo>
                    <a:pt x="1458" y="126"/>
                  </a:lnTo>
                  <a:lnTo>
                    <a:pt x="1458" y="180"/>
                  </a:lnTo>
                  <a:lnTo>
                    <a:pt x="1452" y="198"/>
                  </a:lnTo>
                  <a:lnTo>
                    <a:pt x="1452" y="204"/>
                  </a:lnTo>
                  <a:lnTo>
                    <a:pt x="1446" y="216"/>
                  </a:lnTo>
                  <a:lnTo>
                    <a:pt x="1428" y="216"/>
                  </a:lnTo>
                  <a:lnTo>
                    <a:pt x="1422" y="222"/>
                  </a:lnTo>
                  <a:lnTo>
                    <a:pt x="1422" y="246"/>
                  </a:lnTo>
                  <a:lnTo>
                    <a:pt x="1428" y="252"/>
                  </a:lnTo>
                  <a:lnTo>
                    <a:pt x="1434" y="264"/>
                  </a:lnTo>
                  <a:lnTo>
                    <a:pt x="1398" y="294"/>
                  </a:lnTo>
                  <a:lnTo>
                    <a:pt x="1404" y="306"/>
                  </a:lnTo>
                  <a:lnTo>
                    <a:pt x="1374" y="342"/>
                  </a:lnTo>
                  <a:lnTo>
                    <a:pt x="1350" y="342"/>
                  </a:lnTo>
                  <a:lnTo>
                    <a:pt x="1344" y="348"/>
                  </a:lnTo>
                  <a:lnTo>
                    <a:pt x="1332" y="354"/>
                  </a:lnTo>
                  <a:lnTo>
                    <a:pt x="1320" y="366"/>
                  </a:lnTo>
                  <a:lnTo>
                    <a:pt x="1314" y="366"/>
                  </a:lnTo>
                  <a:lnTo>
                    <a:pt x="1308" y="360"/>
                  </a:lnTo>
                  <a:lnTo>
                    <a:pt x="1284" y="348"/>
                  </a:lnTo>
                  <a:lnTo>
                    <a:pt x="1272" y="336"/>
                  </a:lnTo>
                  <a:lnTo>
                    <a:pt x="1230" y="336"/>
                  </a:lnTo>
                  <a:lnTo>
                    <a:pt x="1224" y="348"/>
                  </a:lnTo>
                  <a:lnTo>
                    <a:pt x="1194" y="378"/>
                  </a:lnTo>
                  <a:lnTo>
                    <a:pt x="1170" y="378"/>
                  </a:lnTo>
                  <a:lnTo>
                    <a:pt x="1152" y="372"/>
                  </a:lnTo>
                  <a:lnTo>
                    <a:pt x="1128" y="372"/>
                  </a:lnTo>
                  <a:lnTo>
                    <a:pt x="1110" y="390"/>
                  </a:lnTo>
                  <a:lnTo>
                    <a:pt x="1104" y="390"/>
                  </a:lnTo>
                  <a:lnTo>
                    <a:pt x="1080" y="378"/>
                  </a:lnTo>
                  <a:lnTo>
                    <a:pt x="1074" y="372"/>
                  </a:lnTo>
                  <a:lnTo>
                    <a:pt x="1062" y="366"/>
                  </a:lnTo>
                  <a:lnTo>
                    <a:pt x="1050" y="354"/>
                  </a:lnTo>
                  <a:lnTo>
                    <a:pt x="1050" y="342"/>
                  </a:lnTo>
                  <a:lnTo>
                    <a:pt x="1044" y="336"/>
                  </a:lnTo>
                  <a:lnTo>
                    <a:pt x="1032" y="330"/>
                  </a:lnTo>
                  <a:lnTo>
                    <a:pt x="1008" y="330"/>
                  </a:lnTo>
                  <a:lnTo>
                    <a:pt x="996" y="336"/>
                  </a:lnTo>
                  <a:lnTo>
                    <a:pt x="990" y="348"/>
                  </a:lnTo>
                  <a:lnTo>
                    <a:pt x="978" y="366"/>
                  </a:lnTo>
                  <a:lnTo>
                    <a:pt x="972" y="384"/>
                  </a:lnTo>
                  <a:lnTo>
                    <a:pt x="972" y="402"/>
                  </a:lnTo>
                  <a:lnTo>
                    <a:pt x="966" y="408"/>
                  </a:lnTo>
                  <a:lnTo>
                    <a:pt x="966" y="414"/>
                  </a:lnTo>
                  <a:lnTo>
                    <a:pt x="990" y="444"/>
                  </a:lnTo>
                  <a:lnTo>
                    <a:pt x="1002" y="498"/>
                  </a:lnTo>
                  <a:lnTo>
                    <a:pt x="1050" y="528"/>
                  </a:lnTo>
                  <a:lnTo>
                    <a:pt x="1038" y="564"/>
                  </a:lnTo>
                  <a:lnTo>
                    <a:pt x="1068" y="582"/>
                  </a:lnTo>
                  <a:lnTo>
                    <a:pt x="1050" y="606"/>
                  </a:lnTo>
                  <a:lnTo>
                    <a:pt x="1068" y="636"/>
                  </a:lnTo>
                  <a:lnTo>
                    <a:pt x="1056" y="648"/>
                  </a:lnTo>
                  <a:lnTo>
                    <a:pt x="1068" y="702"/>
                  </a:lnTo>
                  <a:lnTo>
                    <a:pt x="1110" y="696"/>
                  </a:lnTo>
                  <a:lnTo>
                    <a:pt x="1140" y="708"/>
                  </a:lnTo>
                  <a:lnTo>
                    <a:pt x="1146" y="696"/>
                  </a:lnTo>
                  <a:lnTo>
                    <a:pt x="1170" y="672"/>
                  </a:lnTo>
                  <a:lnTo>
                    <a:pt x="1182" y="672"/>
                  </a:lnTo>
                  <a:lnTo>
                    <a:pt x="1182" y="690"/>
                  </a:lnTo>
                  <a:lnTo>
                    <a:pt x="1188" y="702"/>
                  </a:lnTo>
                  <a:lnTo>
                    <a:pt x="1188" y="726"/>
                  </a:lnTo>
                  <a:lnTo>
                    <a:pt x="1194" y="738"/>
                  </a:lnTo>
                  <a:lnTo>
                    <a:pt x="1212" y="738"/>
                  </a:lnTo>
                  <a:lnTo>
                    <a:pt x="1218" y="726"/>
                  </a:lnTo>
                  <a:lnTo>
                    <a:pt x="1218" y="720"/>
                  </a:lnTo>
                  <a:lnTo>
                    <a:pt x="1224" y="714"/>
                  </a:lnTo>
                  <a:lnTo>
                    <a:pt x="1224" y="708"/>
                  </a:lnTo>
                  <a:lnTo>
                    <a:pt x="1254" y="726"/>
                  </a:lnTo>
                  <a:lnTo>
                    <a:pt x="1266" y="720"/>
                  </a:lnTo>
                  <a:lnTo>
                    <a:pt x="1272" y="708"/>
                  </a:lnTo>
                  <a:lnTo>
                    <a:pt x="1284" y="702"/>
                  </a:lnTo>
                  <a:lnTo>
                    <a:pt x="1296" y="702"/>
                  </a:lnTo>
                  <a:lnTo>
                    <a:pt x="1296" y="714"/>
                  </a:lnTo>
                  <a:lnTo>
                    <a:pt x="1302" y="720"/>
                  </a:lnTo>
                  <a:lnTo>
                    <a:pt x="1302" y="738"/>
                  </a:lnTo>
                  <a:lnTo>
                    <a:pt x="1308" y="744"/>
                  </a:lnTo>
                  <a:lnTo>
                    <a:pt x="1332" y="744"/>
                  </a:lnTo>
                  <a:lnTo>
                    <a:pt x="1350" y="738"/>
                  </a:lnTo>
                  <a:lnTo>
                    <a:pt x="1362" y="732"/>
                  </a:lnTo>
                  <a:lnTo>
                    <a:pt x="1392" y="732"/>
                  </a:lnTo>
                  <a:lnTo>
                    <a:pt x="1404" y="744"/>
                  </a:lnTo>
                  <a:lnTo>
                    <a:pt x="1404" y="786"/>
                  </a:lnTo>
                  <a:lnTo>
                    <a:pt x="1398" y="798"/>
                  </a:lnTo>
                  <a:lnTo>
                    <a:pt x="1398" y="810"/>
                  </a:lnTo>
                  <a:lnTo>
                    <a:pt x="1404" y="810"/>
                  </a:lnTo>
                  <a:lnTo>
                    <a:pt x="1410" y="804"/>
                  </a:lnTo>
                  <a:lnTo>
                    <a:pt x="1422" y="798"/>
                  </a:lnTo>
                  <a:lnTo>
                    <a:pt x="1440" y="792"/>
                  </a:lnTo>
                  <a:lnTo>
                    <a:pt x="1452" y="786"/>
                  </a:lnTo>
                  <a:lnTo>
                    <a:pt x="1476" y="762"/>
                  </a:lnTo>
                  <a:lnTo>
                    <a:pt x="1482" y="750"/>
                  </a:lnTo>
                  <a:lnTo>
                    <a:pt x="1500" y="732"/>
                  </a:lnTo>
                  <a:lnTo>
                    <a:pt x="1500" y="726"/>
                  </a:lnTo>
                  <a:close/>
                  <a:moveTo>
                    <a:pt x="1476" y="1116"/>
                  </a:moveTo>
                  <a:lnTo>
                    <a:pt x="1470" y="1116"/>
                  </a:lnTo>
                  <a:lnTo>
                    <a:pt x="1458" y="1122"/>
                  </a:lnTo>
                  <a:lnTo>
                    <a:pt x="1452" y="1128"/>
                  </a:lnTo>
                  <a:lnTo>
                    <a:pt x="1458" y="1134"/>
                  </a:lnTo>
                  <a:lnTo>
                    <a:pt x="1470" y="1140"/>
                  </a:lnTo>
                  <a:lnTo>
                    <a:pt x="1476" y="1140"/>
                  </a:lnTo>
                  <a:lnTo>
                    <a:pt x="1488" y="1146"/>
                  </a:lnTo>
                  <a:lnTo>
                    <a:pt x="1500" y="1134"/>
                  </a:lnTo>
                  <a:lnTo>
                    <a:pt x="1500" y="1128"/>
                  </a:lnTo>
                  <a:lnTo>
                    <a:pt x="1488" y="1116"/>
                  </a:lnTo>
                  <a:lnTo>
                    <a:pt x="1476" y="1116"/>
                  </a:lnTo>
                  <a:close/>
                  <a:moveTo>
                    <a:pt x="1716" y="1230"/>
                  </a:moveTo>
                  <a:lnTo>
                    <a:pt x="1680" y="1218"/>
                  </a:lnTo>
                  <a:lnTo>
                    <a:pt x="1674" y="1224"/>
                  </a:lnTo>
                  <a:lnTo>
                    <a:pt x="1674" y="1230"/>
                  </a:lnTo>
                  <a:lnTo>
                    <a:pt x="1686" y="1254"/>
                  </a:lnTo>
                  <a:lnTo>
                    <a:pt x="1692" y="1260"/>
                  </a:lnTo>
                  <a:lnTo>
                    <a:pt x="1704" y="1266"/>
                  </a:lnTo>
                  <a:lnTo>
                    <a:pt x="1716" y="1266"/>
                  </a:lnTo>
                  <a:lnTo>
                    <a:pt x="1722" y="1260"/>
                  </a:lnTo>
                  <a:lnTo>
                    <a:pt x="1740" y="1260"/>
                  </a:lnTo>
                  <a:lnTo>
                    <a:pt x="1746" y="1266"/>
                  </a:lnTo>
                  <a:lnTo>
                    <a:pt x="1746" y="1278"/>
                  </a:lnTo>
                  <a:lnTo>
                    <a:pt x="1752" y="1290"/>
                  </a:lnTo>
                  <a:lnTo>
                    <a:pt x="1764" y="1296"/>
                  </a:lnTo>
                  <a:lnTo>
                    <a:pt x="1788" y="1296"/>
                  </a:lnTo>
                  <a:lnTo>
                    <a:pt x="1794" y="1290"/>
                  </a:lnTo>
                  <a:lnTo>
                    <a:pt x="1800" y="1290"/>
                  </a:lnTo>
                  <a:lnTo>
                    <a:pt x="1800" y="1284"/>
                  </a:lnTo>
                  <a:lnTo>
                    <a:pt x="1794" y="1272"/>
                  </a:lnTo>
                  <a:lnTo>
                    <a:pt x="1782" y="1260"/>
                  </a:lnTo>
                  <a:lnTo>
                    <a:pt x="1770" y="1236"/>
                  </a:lnTo>
                  <a:lnTo>
                    <a:pt x="1746" y="1224"/>
                  </a:lnTo>
                  <a:lnTo>
                    <a:pt x="1728" y="1224"/>
                  </a:lnTo>
                  <a:lnTo>
                    <a:pt x="1716" y="1230"/>
                  </a:lnTo>
                  <a:close/>
                  <a:moveTo>
                    <a:pt x="1962" y="1122"/>
                  </a:moveTo>
                  <a:lnTo>
                    <a:pt x="1932" y="1146"/>
                  </a:lnTo>
                  <a:lnTo>
                    <a:pt x="1920" y="1134"/>
                  </a:lnTo>
                  <a:lnTo>
                    <a:pt x="1890" y="1134"/>
                  </a:lnTo>
                  <a:lnTo>
                    <a:pt x="1884" y="1140"/>
                  </a:lnTo>
                  <a:lnTo>
                    <a:pt x="1872" y="1146"/>
                  </a:lnTo>
                  <a:lnTo>
                    <a:pt x="1866" y="1152"/>
                  </a:lnTo>
                  <a:lnTo>
                    <a:pt x="1860" y="1140"/>
                  </a:lnTo>
                  <a:lnTo>
                    <a:pt x="1836" y="1116"/>
                  </a:lnTo>
                  <a:lnTo>
                    <a:pt x="1824" y="1116"/>
                  </a:lnTo>
                  <a:lnTo>
                    <a:pt x="1800" y="1128"/>
                  </a:lnTo>
                  <a:lnTo>
                    <a:pt x="1764" y="1164"/>
                  </a:lnTo>
                  <a:lnTo>
                    <a:pt x="1728" y="1158"/>
                  </a:lnTo>
                  <a:lnTo>
                    <a:pt x="1716" y="1176"/>
                  </a:lnTo>
                  <a:lnTo>
                    <a:pt x="1746" y="1176"/>
                  </a:lnTo>
                  <a:lnTo>
                    <a:pt x="1752" y="1182"/>
                  </a:lnTo>
                  <a:lnTo>
                    <a:pt x="1764" y="1182"/>
                  </a:lnTo>
                  <a:lnTo>
                    <a:pt x="1776" y="1188"/>
                  </a:lnTo>
                  <a:lnTo>
                    <a:pt x="1788" y="1188"/>
                  </a:lnTo>
                  <a:lnTo>
                    <a:pt x="1794" y="1182"/>
                  </a:lnTo>
                  <a:lnTo>
                    <a:pt x="1806" y="1176"/>
                  </a:lnTo>
                  <a:lnTo>
                    <a:pt x="1812" y="1170"/>
                  </a:lnTo>
                  <a:lnTo>
                    <a:pt x="1908" y="1164"/>
                  </a:lnTo>
                  <a:lnTo>
                    <a:pt x="1956" y="1158"/>
                  </a:lnTo>
                  <a:lnTo>
                    <a:pt x="1992" y="1128"/>
                  </a:lnTo>
                  <a:lnTo>
                    <a:pt x="1992" y="1110"/>
                  </a:lnTo>
                  <a:lnTo>
                    <a:pt x="1962" y="1122"/>
                  </a:lnTo>
                  <a:close/>
                  <a:moveTo>
                    <a:pt x="1578" y="1158"/>
                  </a:moveTo>
                  <a:lnTo>
                    <a:pt x="1566" y="1152"/>
                  </a:lnTo>
                  <a:lnTo>
                    <a:pt x="1560" y="1146"/>
                  </a:lnTo>
                  <a:lnTo>
                    <a:pt x="1548" y="1140"/>
                  </a:lnTo>
                  <a:lnTo>
                    <a:pt x="1536" y="1140"/>
                  </a:lnTo>
                  <a:lnTo>
                    <a:pt x="1512" y="1164"/>
                  </a:lnTo>
                  <a:lnTo>
                    <a:pt x="1506" y="1176"/>
                  </a:lnTo>
                  <a:lnTo>
                    <a:pt x="1500" y="1182"/>
                  </a:lnTo>
                  <a:lnTo>
                    <a:pt x="1554" y="1188"/>
                  </a:lnTo>
                  <a:lnTo>
                    <a:pt x="1554" y="1212"/>
                  </a:lnTo>
                  <a:lnTo>
                    <a:pt x="1578" y="1206"/>
                  </a:lnTo>
                  <a:lnTo>
                    <a:pt x="1590" y="1188"/>
                  </a:lnTo>
                  <a:lnTo>
                    <a:pt x="1614" y="1206"/>
                  </a:lnTo>
                  <a:lnTo>
                    <a:pt x="1644" y="1170"/>
                  </a:lnTo>
                  <a:lnTo>
                    <a:pt x="1596" y="1152"/>
                  </a:lnTo>
                  <a:lnTo>
                    <a:pt x="1578" y="1158"/>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06" name="India">
              <a:extLst>
                <a:ext uri="{FF2B5EF4-FFF2-40B4-BE49-F238E27FC236}">
                  <a16:creationId xmlns:a16="http://schemas.microsoft.com/office/drawing/2014/main" id="{13F4CC80-848A-4C49-4E00-734B19CB3BFD}"/>
                </a:ext>
              </a:extLst>
            </p:cNvPr>
            <p:cNvSpPr>
              <a:spLocks noEditPoints="1"/>
            </p:cNvSpPr>
            <p:nvPr/>
          </p:nvSpPr>
          <p:spPr bwMode="gray">
            <a:xfrm>
              <a:off x="6134100" y="2909888"/>
              <a:ext cx="785812" cy="949325"/>
            </a:xfrm>
            <a:custGeom>
              <a:avLst/>
              <a:gdLst>
                <a:gd name="T0" fmla="*/ 2147483647 w 1956"/>
                <a:gd name="T1" fmla="*/ 2147483647 h 2358"/>
                <a:gd name="T2" fmla="*/ 2147483647 w 1956"/>
                <a:gd name="T3" fmla="*/ 2147483647 h 2358"/>
                <a:gd name="T4" fmla="*/ 2147483647 w 1956"/>
                <a:gd name="T5" fmla="*/ 2147483647 h 2358"/>
                <a:gd name="T6" fmla="*/ 2147483647 w 1956"/>
                <a:gd name="T7" fmla="*/ 2147483647 h 2358"/>
                <a:gd name="T8" fmla="*/ 2147483647 w 1956"/>
                <a:gd name="T9" fmla="*/ 2147483647 h 2358"/>
                <a:gd name="T10" fmla="*/ 2147483647 w 1956"/>
                <a:gd name="T11" fmla="*/ 2147483647 h 2358"/>
                <a:gd name="T12" fmla="*/ 2147483647 w 1956"/>
                <a:gd name="T13" fmla="*/ 2147483647 h 2358"/>
                <a:gd name="T14" fmla="*/ 2147483647 w 1956"/>
                <a:gd name="T15" fmla="*/ 2147483647 h 2358"/>
                <a:gd name="T16" fmla="*/ 2147483647 w 1956"/>
                <a:gd name="T17" fmla="*/ 2147483647 h 2358"/>
                <a:gd name="T18" fmla="*/ 2147483647 w 1956"/>
                <a:gd name="T19" fmla="*/ 2147483647 h 2358"/>
                <a:gd name="T20" fmla="*/ 2147483647 w 1956"/>
                <a:gd name="T21" fmla="*/ 2147483647 h 2358"/>
                <a:gd name="T22" fmla="*/ 2147483647 w 1956"/>
                <a:gd name="T23" fmla="*/ 2147483647 h 2358"/>
                <a:gd name="T24" fmla="*/ 2147483647 w 1956"/>
                <a:gd name="T25" fmla="*/ 2147483647 h 2358"/>
                <a:gd name="T26" fmla="*/ 2147483647 w 1956"/>
                <a:gd name="T27" fmla="*/ 2147483647 h 2358"/>
                <a:gd name="T28" fmla="*/ 2147483647 w 1956"/>
                <a:gd name="T29" fmla="*/ 2147483647 h 2358"/>
                <a:gd name="T30" fmla="*/ 2147483647 w 1956"/>
                <a:gd name="T31" fmla="*/ 2147483647 h 2358"/>
                <a:gd name="T32" fmla="*/ 2147483647 w 1956"/>
                <a:gd name="T33" fmla="*/ 2147483647 h 2358"/>
                <a:gd name="T34" fmla="*/ 2147483647 w 1956"/>
                <a:gd name="T35" fmla="*/ 2147483647 h 2358"/>
                <a:gd name="T36" fmla="*/ 2147483647 w 1956"/>
                <a:gd name="T37" fmla="*/ 2147483647 h 2358"/>
                <a:gd name="T38" fmla="*/ 2147483647 w 1956"/>
                <a:gd name="T39" fmla="*/ 2147483647 h 2358"/>
                <a:gd name="T40" fmla="*/ 2147483647 w 1956"/>
                <a:gd name="T41" fmla="*/ 2147483647 h 2358"/>
                <a:gd name="T42" fmla="*/ 2147483647 w 1956"/>
                <a:gd name="T43" fmla="*/ 2147483647 h 2358"/>
                <a:gd name="T44" fmla="*/ 2147483647 w 1956"/>
                <a:gd name="T45" fmla="*/ 2147483647 h 2358"/>
                <a:gd name="T46" fmla="*/ 2147483647 w 1956"/>
                <a:gd name="T47" fmla="*/ 2147483647 h 2358"/>
                <a:gd name="T48" fmla="*/ 2147483647 w 1956"/>
                <a:gd name="T49" fmla="*/ 2147483647 h 2358"/>
                <a:gd name="T50" fmla="*/ 2147483647 w 1956"/>
                <a:gd name="T51" fmla="*/ 2147483647 h 2358"/>
                <a:gd name="T52" fmla="*/ 2147483647 w 1956"/>
                <a:gd name="T53" fmla="*/ 2147483647 h 2358"/>
                <a:gd name="T54" fmla="*/ 2147483647 w 1956"/>
                <a:gd name="T55" fmla="*/ 2147483647 h 2358"/>
                <a:gd name="T56" fmla="*/ 2147483647 w 1956"/>
                <a:gd name="T57" fmla="*/ 2147483647 h 2358"/>
                <a:gd name="T58" fmla="*/ 2147483647 w 1956"/>
                <a:gd name="T59" fmla="*/ 2147483647 h 2358"/>
                <a:gd name="T60" fmla="*/ 2147483647 w 1956"/>
                <a:gd name="T61" fmla="*/ 2147483647 h 2358"/>
                <a:gd name="T62" fmla="*/ 2147483647 w 1956"/>
                <a:gd name="T63" fmla="*/ 2147483647 h 2358"/>
                <a:gd name="T64" fmla="*/ 2147483647 w 1956"/>
                <a:gd name="T65" fmla="*/ 2147483647 h 2358"/>
                <a:gd name="T66" fmla="*/ 2147483647 w 1956"/>
                <a:gd name="T67" fmla="*/ 2147483647 h 2358"/>
                <a:gd name="T68" fmla="*/ 2147483647 w 1956"/>
                <a:gd name="T69" fmla="*/ 2147483647 h 2358"/>
                <a:gd name="T70" fmla="*/ 2147483647 w 1956"/>
                <a:gd name="T71" fmla="*/ 2147483647 h 2358"/>
                <a:gd name="T72" fmla="*/ 2147483647 w 1956"/>
                <a:gd name="T73" fmla="*/ 2147483647 h 2358"/>
                <a:gd name="T74" fmla="*/ 2147483647 w 1956"/>
                <a:gd name="T75" fmla="*/ 2147483647 h 2358"/>
                <a:gd name="T76" fmla="*/ 2147483647 w 1956"/>
                <a:gd name="T77" fmla="*/ 2147483647 h 2358"/>
                <a:gd name="T78" fmla="*/ 2147483647 w 1956"/>
                <a:gd name="T79" fmla="*/ 2147483647 h 2358"/>
                <a:gd name="T80" fmla="*/ 2147483647 w 1956"/>
                <a:gd name="T81" fmla="*/ 2147483647 h 2358"/>
                <a:gd name="T82" fmla="*/ 2147483647 w 1956"/>
                <a:gd name="T83" fmla="*/ 2147483647 h 2358"/>
                <a:gd name="T84" fmla="*/ 2147483647 w 1956"/>
                <a:gd name="T85" fmla="*/ 2147483647 h 2358"/>
                <a:gd name="T86" fmla="*/ 2147483647 w 1956"/>
                <a:gd name="T87" fmla="*/ 2147483647 h 2358"/>
                <a:gd name="T88" fmla="*/ 2147483647 w 1956"/>
                <a:gd name="T89" fmla="*/ 2147483647 h 2358"/>
                <a:gd name="T90" fmla="*/ 2147483647 w 1956"/>
                <a:gd name="T91" fmla="*/ 2147483647 h 2358"/>
                <a:gd name="T92" fmla="*/ 2147483647 w 1956"/>
                <a:gd name="T93" fmla="*/ 2147483647 h 2358"/>
                <a:gd name="T94" fmla="*/ 2147483647 w 1956"/>
                <a:gd name="T95" fmla="*/ 2147483647 h 2358"/>
                <a:gd name="T96" fmla="*/ 2147483647 w 1956"/>
                <a:gd name="T97" fmla="*/ 2147483647 h 2358"/>
                <a:gd name="T98" fmla="*/ 2147483647 w 1956"/>
                <a:gd name="T99" fmla="*/ 2147483647 h 2358"/>
                <a:gd name="T100" fmla="*/ 2147483647 w 1956"/>
                <a:gd name="T101" fmla="*/ 2147483647 h 2358"/>
                <a:gd name="T102" fmla="*/ 2147483647 w 1956"/>
                <a:gd name="T103" fmla="*/ 2147483647 h 2358"/>
                <a:gd name="T104" fmla="*/ 2147483647 w 1956"/>
                <a:gd name="T105" fmla="*/ 2147483647 h 2358"/>
                <a:gd name="T106" fmla="*/ 2147483647 w 1956"/>
                <a:gd name="T107" fmla="*/ 2147483647 h 2358"/>
                <a:gd name="T108" fmla="*/ 2147483647 w 1956"/>
                <a:gd name="T109" fmla="*/ 2147483647 h 2358"/>
                <a:gd name="T110" fmla="*/ 2147483647 w 1956"/>
                <a:gd name="T111" fmla="*/ 2147483647 h 2358"/>
                <a:gd name="T112" fmla="*/ 2147483647 w 1956"/>
                <a:gd name="T113" fmla="*/ 2147483647 h 2358"/>
                <a:gd name="T114" fmla="*/ 2147483647 w 1956"/>
                <a:gd name="T115" fmla="*/ 2147483647 h 2358"/>
                <a:gd name="T116" fmla="*/ 2147483647 w 1956"/>
                <a:gd name="T117" fmla="*/ 2147483647 h 2358"/>
                <a:gd name="T118" fmla="*/ 2147483647 w 1956"/>
                <a:gd name="T119" fmla="*/ 2147483647 h 23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56"/>
                <a:gd name="T181" fmla="*/ 0 h 2358"/>
                <a:gd name="T182" fmla="*/ 1956 w 1956"/>
                <a:gd name="T183" fmla="*/ 2358 h 23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56" h="2358">
                  <a:moveTo>
                    <a:pt x="1806" y="1788"/>
                  </a:moveTo>
                  <a:lnTo>
                    <a:pt x="1794" y="1800"/>
                  </a:lnTo>
                  <a:lnTo>
                    <a:pt x="1782" y="1824"/>
                  </a:lnTo>
                  <a:lnTo>
                    <a:pt x="1782" y="1884"/>
                  </a:lnTo>
                  <a:lnTo>
                    <a:pt x="1788" y="1980"/>
                  </a:lnTo>
                  <a:lnTo>
                    <a:pt x="1800" y="1950"/>
                  </a:lnTo>
                  <a:lnTo>
                    <a:pt x="1800" y="1848"/>
                  </a:lnTo>
                  <a:lnTo>
                    <a:pt x="1806" y="1836"/>
                  </a:lnTo>
                  <a:lnTo>
                    <a:pt x="1806" y="1830"/>
                  </a:lnTo>
                  <a:lnTo>
                    <a:pt x="1812" y="1818"/>
                  </a:lnTo>
                  <a:lnTo>
                    <a:pt x="1812" y="1806"/>
                  </a:lnTo>
                  <a:lnTo>
                    <a:pt x="1818" y="1800"/>
                  </a:lnTo>
                  <a:lnTo>
                    <a:pt x="1812" y="1788"/>
                  </a:lnTo>
                  <a:lnTo>
                    <a:pt x="1806" y="1788"/>
                  </a:lnTo>
                  <a:close/>
                  <a:moveTo>
                    <a:pt x="1794" y="2028"/>
                  </a:moveTo>
                  <a:lnTo>
                    <a:pt x="1788" y="2028"/>
                  </a:lnTo>
                  <a:lnTo>
                    <a:pt x="1782" y="2040"/>
                  </a:lnTo>
                  <a:lnTo>
                    <a:pt x="1782" y="2046"/>
                  </a:lnTo>
                  <a:lnTo>
                    <a:pt x="1788" y="2058"/>
                  </a:lnTo>
                  <a:lnTo>
                    <a:pt x="1788" y="2064"/>
                  </a:lnTo>
                  <a:lnTo>
                    <a:pt x="1794" y="2076"/>
                  </a:lnTo>
                  <a:lnTo>
                    <a:pt x="1800" y="2064"/>
                  </a:lnTo>
                  <a:lnTo>
                    <a:pt x="1800" y="2028"/>
                  </a:lnTo>
                  <a:lnTo>
                    <a:pt x="1794" y="2028"/>
                  </a:lnTo>
                  <a:close/>
                  <a:moveTo>
                    <a:pt x="1890" y="2310"/>
                  </a:moveTo>
                  <a:lnTo>
                    <a:pt x="1884" y="2316"/>
                  </a:lnTo>
                  <a:lnTo>
                    <a:pt x="1884" y="2334"/>
                  </a:lnTo>
                  <a:lnTo>
                    <a:pt x="1890" y="2346"/>
                  </a:lnTo>
                  <a:lnTo>
                    <a:pt x="1896" y="2352"/>
                  </a:lnTo>
                  <a:lnTo>
                    <a:pt x="1908" y="2358"/>
                  </a:lnTo>
                  <a:lnTo>
                    <a:pt x="1908" y="2346"/>
                  </a:lnTo>
                  <a:lnTo>
                    <a:pt x="1902" y="2334"/>
                  </a:lnTo>
                  <a:lnTo>
                    <a:pt x="1902" y="2322"/>
                  </a:lnTo>
                  <a:lnTo>
                    <a:pt x="1896" y="2310"/>
                  </a:lnTo>
                  <a:lnTo>
                    <a:pt x="1890" y="2310"/>
                  </a:lnTo>
                  <a:close/>
                  <a:moveTo>
                    <a:pt x="1920" y="672"/>
                  </a:moveTo>
                  <a:lnTo>
                    <a:pt x="1932" y="660"/>
                  </a:lnTo>
                  <a:lnTo>
                    <a:pt x="1944" y="654"/>
                  </a:lnTo>
                  <a:lnTo>
                    <a:pt x="1950" y="648"/>
                  </a:lnTo>
                  <a:lnTo>
                    <a:pt x="1956" y="648"/>
                  </a:lnTo>
                  <a:lnTo>
                    <a:pt x="1956" y="618"/>
                  </a:lnTo>
                  <a:lnTo>
                    <a:pt x="1950" y="618"/>
                  </a:lnTo>
                  <a:lnTo>
                    <a:pt x="1944" y="612"/>
                  </a:lnTo>
                  <a:lnTo>
                    <a:pt x="1878" y="612"/>
                  </a:lnTo>
                  <a:lnTo>
                    <a:pt x="1878" y="606"/>
                  </a:lnTo>
                  <a:lnTo>
                    <a:pt x="1890" y="594"/>
                  </a:lnTo>
                  <a:lnTo>
                    <a:pt x="1896" y="594"/>
                  </a:lnTo>
                  <a:lnTo>
                    <a:pt x="1878" y="564"/>
                  </a:lnTo>
                  <a:lnTo>
                    <a:pt x="1848" y="564"/>
                  </a:lnTo>
                  <a:lnTo>
                    <a:pt x="1842" y="558"/>
                  </a:lnTo>
                  <a:lnTo>
                    <a:pt x="1848" y="558"/>
                  </a:lnTo>
                  <a:lnTo>
                    <a:pt x="1860" y="546"/>
                  </a:lnTo>
                  <a:lnTo>
                    <a:pt x="1854" y="540"/>
                  </a:lnTo>
                  <a:lnTo>
                    <a:pt x="1818" y="522"/>
                  </a:lnTo>
                  <a:lnTo>
                    <a:pt x="1806" y="534"/>
                  </a:lnTo>
                  <a:lnTo>
                    <a:pt x="1806" y="558"/>
                  </a:lnTo>
                  <a:lnTo>
                    <a:pt x="1788" y="558"/>
                  </a:lnTo>
                  <a:lnTo>
                    <a:pt x="1770" y="546"/>
                  </a:lnTo>
                  <a:lnTo>
                    <a:pt x="1758" y="540"/>
                  </a:lnTo>
                  <a:lnTo>
                    <a:pt x="1740" y="540"/>
                  </a:lnTo>
                  <a:lnTo>
                    <a:pt x="1728" y="552"/>
                  </a:lnTo>
                  <a:lnTo>
                    <a:pt x="1716" y="558"/>
                  </a:lnTo>
                  <a:lnTo>
                    <a:pt x="1692" y="582"/>
                  </a:lnTo>
                  <a:lnTo>
                    <a:pt x="1656" y="582"/>
                  </a:lnTo>
                  <a:lnTo>
                    <a:pt x="1656" y="588"/>
                  </a:lnTo>
                  <a:lnTo>
                    <a:pt x="1662" y="594"/>
                  </a:lnTo>
                  <a:lnTo>
                    <a:pt x="1662" y="618"/>
                  </a:lnTo>
                  <a:lnTo>
                    <a:pt x="1656" y="624"/>
                  </a:lnTo>
                  <a:lnTo>
                    <a:pt x="1626" y="624"/>
                  </a:lnTo>
                  <a:lnTo>
                    <a:pt x="1632" y="636"/>
                  </a:lnTo>
                  <a:lnTo>
                    <a:pt x="1632" y="654"/>
                  </a:lnTo>
                  <a:lnTo>
                    <a:pt x="1620" y="666"/>
                  </a:lnTo>
                  <a:lnTo>
                    <a:pt x="1566" y="666"/>
                  </a:lnTo>
                  <a:lnTo>
                    <a:pt x="1566" y="684"/>
                  </a:lnTo>
                  <a:lnTo>
                    <a:pt x="1572" y="690"/>
                  </a:lnTo>
                  <a:lnTo>
                    <a:pt x="1596" y="690"/>
                  </a:lnTo>
                  <a:lnTo>
                    <a:pt x="1596" y="714"/>
                  </a:lnTo>
                  <a:lnTo>
                    <a:pt x="1608" y="726"/>
                  </a:lnTo>
                  <a:lnTo>
                    <a:pt x="1608" y="732"/>
                  </a:lnTo>
                  <a:lnTo>
                    <a:pt x="1584" y="744"/>
                  </a:lnTo>
                  <a:lnTo>
                    <a:pt x="1572" y="744"/>
                  </a:lnTo>
                  <a:lnTo>
                    <a:pt x="1566" y="738"/>
                  </a:lnTo>
                  <a:lnTo>
                    <a:pt x="1554" y="738"/>
                  </a:lnTo>
                  <a:lnTo>
                    <a:pt x="1542" y="744"/>
                  </a:lnTo>
                  <a:lnTo>
                    <a:pt x="1512" y="744"/>
                  </a:lnTo>
                  <a:lnTo>
                    <a:pt x="1500" y="738"/>
                  </a:lnTo>
                  <a:lnTo>
                    <a:pt x="1482" y="738"/>
                  </a:lnTo>
                  <a:lnTo>
                    <a:pt x="1476" y="744"/>
                  </a:lnTo>
                  <a:lnTo>
                    <a:pt x="1464" y="750"/>
                  </a:lnTo>
                  <a:lnTo>
                    <a:pt x="1440" y="750"/>
                  </a:lnTo>
                  <a:lnTo>
                    <a:pt x="1428" y="738"/>
                  </a:lnTo>
                  <a:lnTo>
                    <a:pt x="1428" y="732"/>
                  </a:lnTo>
                  <a:lnTo>
                    <a:pt x="1428" y="738"/>
                  </a:lnTo>
                  <a:lnTo>
                    <a:pt x="1416" y="738"/>
                  </a:lnTo>
                  <a:lnTo>
                    <a:pt x="1392" y="726"/>
                  </a:lnTo>
                  <a:lnTo>
                    <a:pt x="1374" y="708"/>
                  </a:lnTo>
                  <a:lnTo>
                    <a:pt x="1374" y="696"/>
                  </a:lnTo>
                  <a:lnTo>
                    <a:pt x="1380" y="696"/>
                  </a:lnTo>
                  <a:lnTo>
                    <a:pt x="1374" y="696"/>
                  </a:lnTo>
                  <a:lnTo>
                    <a:pt x="1368" y="690"/>
                  </a:lnTo>
                  <a:lnTo>
                    <a:pt x="1368" y="642"/>
                  </a:lnTo>
                  <a:lnTo>
                    <a:pt x="1362" y="636"/>
                  </a:lnTo>
                  <a:lnTo>
                    <a:pt x="1350" y="630"/>
                  </a:lnTo>
                  <a:lnTo>
                    <a:pt x="1338" y="630"/>
                  </a:lnTo>
                  <a:lnTo>
                    <a:pt x="1326" y="642"/>
                  </a:lnTo>
                  <a:lnTo>
                    <a:pt x="1314" y="648"/>
                  </a:lnTo>
                  <a:lnTo>
                    <a:pt x="1326" y="666"/>
                  </a:lnTo>
                  <a:lnTo>
                    <a:pt x="1326" y="714"/>
                  </a:lnTo>
                  <a:lnTo>
                    <a:pt x="1338" y="738"/>
                  </a:lnTo>
                  <a:lnTo>
                    <a:pt x="1338" y="774"/>
                  </a:lnTo>
                  <a:lnTo>
                    <a:pt x="1272" y="774"/>
                  </a:lnTo>
                  <a:lnTo>
                    <a:pt x="1272" y="762"/>
                  </a:lnTo>
                  <a:lnTo>
                    <a:pt x="1266" y="756"/>
                  </a:lnTo>
                  <a:lnTo>
                    <a:pt x="1260" y="756"/>
                  </a:lnTo>
                  <a:lnTo>
                    <a:pt x="1248" y="762"/>
                  </a:lnTo>
                  <a:lnTo>
                    <a:pt x="1242" y="774"/>
                  </a:lnTo>
                  <a:lnTo>
                    <a:pt x="1236" y="762"/>
                  </a:lnTo>
                  <a:lnTo>
                    <a:pt x="1224" y="756"/>
                  </a:lnTo>
                  <a:lnTo>
                    <a:pt x="1206" y="750"/>
                  </a:lnTo>
                  <a:lnTo>
                    <a:pt x="1188" y="750"/>
                  </a:lnTo>
                  <a:lnTo>
                    <a:pt x="1182" y="756"/>
                  </a:lnTo>
                  <a:lnTo>
                    <a:pt x="1152" y="738"/>
                  </a:lnTo>
                  <a:lnTo>
                    <a:pt x="1134" y="750"/>
                  </a:lnTo>
                  <a:lnTo>
                    <a:pt x="1080" y="696"/>
                  </a:lnTo>
                  <a:lnTo>
                    <a:pt x="1056" y="696"/>
                  </a:lnTo>
                  <a:lnTo>
                    <a:pt x="1056" y="690"/>
                  </a:lnTo>
                  <a:lnTo>
                    <a:pt x="1044" y="678"/>
                  </a:lnTo>
                  <a:lnTo>
                    <a:pt x="1038" y="678"/>
                  </a:lnTo>
                  <a:lnTo>
                    <a:pt x="1032" y="684"/>
                  </a:lnTo>
                  <a:lnTo>
                    <a:pt x="1032" y="702"/>
                  </a:lnTo>
                  <a:lnTo>
                    <a:pt x="1032" y="696"/>
                  </a:lnTo>
                  <a:lnTo>
                    <a:pt x="1026" y="690"/>
                  </a:lnTo>
                  <a:lnTo>
                    <a:pt x="1008" y="690"/>
                  </a:lnTo>
                  <a:lnTo>
                    <a:pt x="996" y="702"/>
                  </a:lnTo>
                  <a:lnTo>
                    <a:pt x="990" y="690"/>
                  </a:lnTo>
                  <a:lnTo>
                    <a:pt x="984" y="684"/>
                  </a:lnTo>
                  <a:lnTo>
                    <a:pt x="960" y="684"/>
                  </a:lnTo>
                  <a:lnTo>
                    <a:pt x="954" y="678"/>
                  </a:lnTo>
                  <a:lnTo>
                    <a:pt x="954" y="666"/>
                  </a:lnTo>
                  <a:lnTo>
                    <a:pt x="942" y="666"/>
                  </a:lnTo>
                  <a:lnTo>
                    <a:pt x="936" y="672"/>
                  </a:lnTo>
                  <a:lnTo>
                    <a:pt x="918" y="672"/>
                  </a:lnTo>
                  <a:lnTo>
                    <a:pt x="912" y="666"/>
                  </a:lnTo>
                  <a:lnTo>
                    <a:pt x="906" y="654"/>
                  </a:lnTo>
                  <a:lnTo>
                    <a:pt x="900" y="648"/>
                  </a:lnTo>
                  <a:lnTo>
                    <a:pt x="888" y="648"/>
                  </a:lnTo>
                  <a:lnTo>
                    <a:pt x="846" y="630"/>
                  </a:lnTo>
                  <a:lnTo>
                    <a:pt x="834" y="612"/>
                  </a:lnTo>
                  <a:lnTo>
                    <a:pt x="810" y="612"/>
                  </a:lnTo>
                  <a:lnTo>
                    <a:pt x="792" y="588"/>
                  </a:lnTo>
                  <a:lnTo>
                    <a:pt x="780" y="594"/>
                  </a:lnTo>
                  <a:lnTo>
                    <a:pt x="750" y="564"/>
                  </a:lnTo>
                  <a:lnTo>
                    <a:pt x="750" y="552"/>
                  </a:lnTo>
                  <a:lnTo>
                    <a:pt x="762" y="540"/>
                  </a:lnTo>
                  <a:lnTo>
                    <a:pt x="768" y="540"/>
                  </a:lnTo>
                  <a:lnTo>
                    <a:pt x="756" y="528"/>
                  </a:lnTo>
                  <a:lnTo>
                    <a:pt x="756" y="522"/>
                  </a:lnTo>
                  <a:lnTo>
                    <a:pt x="762" y="516"/>
                  </a:lnTo>
                  <a:lnTo>
                    <a:pt x="756" y="504"/>
                  </a:lnTo>
                  <a:lnTo>
                    <a:pt x="780" y="480"/>
                  </a:lnTo>
                  <a:lnTo>
                    <a:pt x="786" y="456"/>
                  </a:lnTo>
                  <a:lnTo>
                    <a:pt x="762" y="438"/>
                  </a:lnTo>
                  <a:lnTo>
                    <a:pt x="750" y="438"/>
                  </a:lnTo>
                  <a:lnTo>
                    <a:pt x="738" y="432"/>
                  </a:lnTo>
                  <a:lnTo>
                    <a:pt x="738" y="414"/>
                  </a:lnTo>
                  <a:lnTo>
                    <a:pt x="720" y="420"/>
                  </a:lnTo>
                  <a:lnTo>
                    <a:pt x="702" y="402"/>
                  </a:lnTo>
                  <a:lnTo>
                    <a:pt x="696" y="402"/>
                  </a:lnTo>
                  <a:lnTo>
                    <a:pt x="690" y="396"/>
                  </a:lnTo>
                  <a:lnTo>
                    <a:pt x="678" y="396"/>
                  </a:lnTo>
                  <a:lnTo>
                    <a:pt x="666" y="390"/>
                  </a:lnTo>
                  <a:lnTo>
                    <a:pt x="654" y="378"/>
                  </a:lnTo>
                  <a:lnTo>
                    <a:pt x="648" y="366"/>
                  </a:lnTo>
                  <a:lnTo>
                    <a:pt x="618" y="366"/>
                  </a:lnTo>
                  <a:lnTo>
                    <a:pt x="612" y="360"/>
                  </a:lnTo>
                  <a:lnTo>
                    <a:pt x="612" y="342"/>
                  </a:lnTo>
                  <a:lnTo>
                    <a:pt x="618" y="336"/>
                  </a:lnTo>
                  <a:lnTo>
                    <a:pt x="618" y="324"/>
                  </a:lnTo>
                  <a:lnTo>
                    <a:pt x="612" y="324"/>
                  </a:lnTo>
                  <a:lnTo>
                    <a:pt x="600" y="312"/>
                  </a:lnTo>
                  <a:lnTo>
                    <a:pt x="594" y="300"/>
                  </a:lnTo>
                  <a:lnTo>
                    <a:pt x="588" y="294"/>
                  </a:lnTo>
                  <a:lnTo>
                    <a:pt x="588" y="276"/>
                  </a:lnTo>
                  <a:lnTo>
                    <a:pt x="594" y="276"/>
                  </a:lnTo>
                  <a:lnTo>
                    <a:pt x="600" y="270"/>
                  </a:lnTo>
                  <a:lnTo>
                    <a:pt x="612" y="270"/>
                  </a:lnTo>
                  <a:lnTo>
                    <a:pt x="612" y="288"/>
                  </a:lnTo>
                  <a:lnTo>
                    <a:pt x="624" y="300"/>
                  </a:lnTo>
                  <a:lnTo>
                    <a:pt x="636" y="282"/>
                  </a:lnTo>
                  <a:lnTo>
                    <a:pt x="642" y="282"/>
                  </a:lnTo>
                  <a:lnTo>
                    <a:pt x="648" y="276"/>
                  </a:lnTo>
                  <a:lnTo>
                    <a:pt x="660" y="270"/>
                  </a:lnTo>
                  <a:lnTo>
                    <a:pt x="660" y="258"/>
                  </a:lnTo>
                  <a:lnTo>
                    <a:pt x="642" y="240"/>
                  </a:lnTo>
                  <a:lnTo>
                    <a:pt x="636" y="228"/>
                  </a:lnTo>
                  <a:lnTo>
                    <a:pt x="630" y="222"/>
                  </a:lnTo>
                  <a:lnTo>
                    <a:pt x="618" y="222"/>
                  </a:lnTo>
                  <a:lnTo>
                    <a:pt x="594" y="210"/>
                  </a:lnTo>
                  <a:lnTo>
                    <a:pt x="594" y="186"/>
                  </a:lnTo>
                  <a:lnTo>
                    <a:pt x="612" y="180"/>
                  </a:lnTo>
                  <a:lnTo>
                    <a:pt x="594" y="156"/>
                  </a:lnTo>
                  <a:lnTo>
                    <a:pt x="624" y="156"/>
                  </a:lnTo>
                  <a:lnTo>
                    <a:pt x="636" y="150"/>
                  </a:lnTo>
                  <a:lnTo>
                    <a:pt x="642" y="138"/>
                  </a:lnTo>
                  <a:lnTo>
                    <a:pt x="642" y="114"/>
                  </a:lnTo>
                  <a:lnTo>
                    <a:pt x="636" y="108"/>
                  </a:lnTo>
                  <a:lnTo>
                    <a:pt x="636" y="102"/>
                  </a:lnTo>
                  <a:lnTo>
                    <a:pt x="654" y="102"/>
                  </a:lnTo>
                  <a:lnTo>
                    <a:pt x="660" y="96"/>
                  </a:lnTo>
                  <a:lnTo>
                    <a:pt x="660" y="36"/>
                  </a:lnTo>
                  <a:lnTo>
                    <a:pt x="618" y="36"/>
                  </a:lnTo>
                  <a:lnTo>
                    <a:pt x="594" y="12"/>
                  </a:lnTo>
                  <a:lnTo>
                    <a:pt x="576" y="0"/>
                  </a:lnTo>
                  <a:lnTo>
                    <a:pt x="564" y="0"/>
                  </a:lnTo>
                  <a:lnTo>
                    <a:pt x="540" y="12"/>
                  </a:lnTo>
                  <a:lnTo>
                    <a:pt x="522" y="18"/>
                  </a:lnTo>
                  <a:lnTo>
                    <a:pt x="516" y="30"/>
                  </a:lnTo>
                  <a:lnTo>
                    <a:pt x="504" y="36"/>
                  </a:lnTo>
                  <a:lnTo>
                    <a:pt x="480" y="36"/>
                  </a:lnTo>
                  <a:lnTo>
                    <a:pt x="456" y="72"/>
                  </a:lnTo>
                  <a:lnTo>
                    <a:pt x="432" y="78"/>
                  </a:lnTo>
                  <a:lnTo>
                    <a:pt x="432" y="96"/>
                  </a:lnTo>
                  <a:lnTo>
                    <a:pt x="408" y="96"/>
                  </a:lnTo>
                  <a:lnTo>
                    <a:pt x="402" y="102"/>
                  </a:lnTo>
                  <a:lnTo>
                    <a:pt x="396" y="96"/>
                  </a:lnTo>
                  <a:lnTo>
                    <a:pt x="390" y="102"/>
                  </a:lnTo>
                  <a:lnTo>
                    <a:pt x="378" y="108"/>
                  </a:lnTo>
                  <a:lnTo>
                    <a:pt x="372" y="114"/>
                  </a:lnTo>
                  <a:lnTo>
                    <a:pt x="360" y="120"/>
                  </a:lnTo>
                  <a:lnTo>
                    <a:pt x="348" y="120"/>
                  </a:lnTo>
                  <a:lnTo>
                    <a:pt x="348" y="108"/>
                  </a:lnTo>
                  <a:lnTo>
                    <a:pt x="342" y="102"/>
                  </a:lnTo>
                  <a:lnTo>
                    <a:pt x="324" y="102"/>
                  </a:lnTo>
                  <a:lnTo>
                    <a:pt x="306" y="96"/>
                  </a:lnTo>
                  <a:lnTo>
                    <a:pt x="264" y="96"/>
                  </a:lnTo>
                  <a:lnTo>
                    <a:pt x="240" y="108"/>
                  </a:lnTo>
                  <a:lnTo>
                    <a:pt x="234" y="120"/>
                  </a:lnTo>
                  <a:lnTo>
                    <a:pt x="234" y="126"/>
                  </a:lnTo>
                  <a:lnTo>
                    <a:pt x="258" y="144"/>
                  </a:lnTo>
                  <a:lnTo>
                    <a:pt x="252" y="156"/>
                  </a:lnTo>
                  <a:lnTo>
                    <a:pt x="282" y="162"/>
                  </a:lnTo>
                  <a:lnTo>
                    <a:pt x="276" y="168"/>
                  </a:lnTo>
                  <a:lnTo>
                    <a:pt x="270" y="180"/>
                  </a:lnTo>
                  <a:lnTo>
                    <a:pt x="264" y="186"/>
                  </a:lnTo>
                  <a:lnTo>
                    <a:pt x="264" y="192"/>
                  </a:lnTo>
                  <a:lnTo>
                    <a:pt x="276" y="204"/>
                  </a:lnTo>
                  <a:lnTo>
                    <a:pt x="282" y="204"/>
                  </a:lnTo>
                  <a:lnTo>
                    <a:pt x="282" y="210"/>
                  </a:lnTo>
                  <a:lnTo>
                    <a:pt x="276" y="222"/>
                  </a:lnTo>
                  <a:lnTo>
                    <a:pt x="276" y="234"/>
                  </a:lnTo>
                  <a:lnTo>
                    <a:pt x="294" y="234"/>
                  </a:lnTo>
                  <a:lnTo>
                    <a:pt x="306" y="252"/>
                  </a:lnTo>
                  <a:lnTo>
                    <a:pt x="324" y="252"/>
                  </a:lnTo>
                  <a:lnTo>
                    <a:pt x="330" y="288"/>
                  </a:lnTo>
                  <a:lnTo>
                    <a:pt x="366" y="288"/>
                  </a:lnTo>
                  <a:lnTo>
                    <a:pt x="378" y="294"/>
                  </a:lnTo>
                  <a:lnTo>
                    <a:pt x="384" y="300"/>
                  </a:lnTo>
                  <a:lnTo>
                    <a:pt x="384" y="306"/>
                  </a:lnTo>
                  <a:lnTo>
                    <a:pt x="378" y="312"/>
                  </a:lnTo>
                  <a:lnTo>
                    <a:pt x="354" y="324"/>
                  </a:lnTo>
                  <a:lnTo>
                    <a:pt x="342" y="324"/>
                  </a:lnTo>
                  <a:lnTo>
                    <a:pt x="336" y="330"/>
                  </a:lnTo>
                  <a:lnTo>
                    <a:pt x="336" y="366"/>
                  </a:lnTo>
                  <a:lnTo>
                    <a:pt x="342" y="378"/>
                  </a:lnTo>
                  <a:lnTo>
                    <a:pt x="354" y="390"/>
                  </a:lnTo>
                  <a:lnTo>
                    <a:pt x="354" y="396"/>
                  </a:lnTo>
                  <a:lnTo>
                    <a:pt x="324" y="414"/>
                  </a:lnTo>
                  <a:lnTo>
                    <a:pt x="300" y="450"/>
                  </a:lnTo>
                  <a:lnTo>
                    <a:pt x="318" y="474"/>
                  </a:lnTo>
                  <a:lnTo>
                    <a:pt x="306" y="474"/>
                  </a:lnTo>
                  <a:lnTo>
                    <a:pt x="300" y="480"/>
                  </a:lnTo>
                  <a:lnTo>
                    <a:pt x="288" y="486"/>
                  </a:lnTo>
                  <a:lnTo>
                    <a:pt x="282" y="492"/>
                  </a:lnTo>
                  <a:lnTo>
                    <a:pt x="282" y="504"/>
                  </a:lnTo>
                  <a:lnTo>
                    <a:pt x="276" y="522"/>
                  </a:lnTo>
                  <a:lnTo>
                    <a:pt x="276" y="534"/>
                  </a:lnTo>
                  <a:lnTo>
                    <a:pt x="270" y="552"/>
                  </a:lnTo>
                  <a:lnTo>
                    <a:pt x="258" y="564"/>
                  </a:lnTo>
                  <a:lnTo>
                    <a:pt x="234" y="576"/>
                  </a:lnTo>
                  <a:lnTo>
                    <a:pt x="228" y="582"/>
                  </a:lnTo>
                  <a:lnTo>
                    <a:pt x="228" y="588"/>
                  </a:lnTo>
                  <a:lnTo>
                    <a:pt x="222" y="594"/>
                  </a:lnTo>
                  <a:lnTo>
                    <a:pt x="222" y="612"/>
                  </a:lnTo>
                  <a:lnTo>
                    <a:pt x="204" y="624"/>
                  </a:lnTo>
                  <a:lnTo>
                    <a:pt x="204" y="630"/>
                  </a:lnTo>
                  <a:lnTo>
                    <a:pt x="198" y="636"/>
                  </a:lnTo>
                  <a:lnTo>
                    <a:pt x="192" y="648"/>
                  </a:lnTo>
                  <a:lnTo>
                    <a:pt x="186" y="654"/>
                  </a:lnTo>
                  <a:lnTo>
                    <a:pt x="168" y="654"/>
                  </a:lnTo>
                  <a:lnTo>
                    <a:pt x="162" y="648"/>
                  </a:lnTo>
                  <a:lnTo>
                    <a:pt x="156" y="654"/>
                  </a:lnTo>
                  <a:lnTo>
                    <a:pt x="132" y="666"/>
                  </a:lnTo>
                  <a:lnTo>
                    <a:pt x="126" y="666"/>
                  </a:lnTo>
                  <a:lnTo>
                    <a:pt x="120" y="660"/>
                  </a:lnTo>
                  <a:lnTo>
                    <a:pt x="120" y="648"/>
                  </a:lnTo>
                  <a:lnTo>
                    <a:pt x="114" y="642"/>
                  </a:lnTo>
                  <a:lnTo>
                    <a:pt x="108" y="642"/>
                  </a:lnTo>
                  <a:lnTo>
                    <a:pt x="96" y="648"/>
                  </a:lnTo>
                  <a:lnTo>
                    <a:pt x="84" y="660"/>
                  </a:lnTo>
                  <a:lnTo>
                    <a:pt x="84" y="666"/>
                  </a:lnTo>
                  <a:lnTo>
                    <a:pt x="78" y="678"/>
                  </a:lnTo>
                  <a:lnTo>
                    <a:pt x="72" y="684"/>
                  </a:lnTo>
                  <a:lnTo>
                    <a:pt x="66" y="696"/>
                  </a:lnTo>
                  <a:lnTo>
                    <a:pt x="54" y="708"/>
                  </a:lnTo>
                  <a:lnTo>
                    <a:pt x="48" y="720"/>
                  </a:lnTo>
                  <a:lnTo>
                    <a:pt x="48" y="744"/>
                  </a:lnTo>
                  <a:lnTo>
                    <a:pt x="54" y="750"/>
                  </a:lnTo>
                  <a:lnTo>
                    <a:pt x="66" y="756"/>
                  </a:lnTo>
                  <a:lnTo>
                    <a:pt x="72" y="756"/>
                  </a:lnTo>
                  <a:lnTo>
                    <a:pt x="102" y="750"/>
                  </a:lnTo>
                  <a:lnTo>
                    <a:pt x="102" y="768"/>
                  </a:lnTo>
                  <a:lnTo>
                    <a:pt x="96" y="798"/>
                  </a:lnTo>
                  <a:lnTo>
                    <a:pt x="102" y="804"/>
                  </a:lnTo>
                  <a:lnTo>
                    <a:pt x="108" y="816"/>
                  </a:lnTo>
                  <a:lnTo>
                    <a:pt x="120" y="828"/>
                  </a:lnTo>
                  <a:lnTo>
                    <a:pt x="144" y="828"/>
                  </a:lnTo>
                  <a:lnTo>
                    <a:pt x="144" y="852"/>
                  </a:lnTo>
                  <a:lnTo>
                    <a:pt x="168" y="894"/>
                  </a:lnTo>
                  <a:lnTo>
                    <a:pt x="174" y="906"/>
                  </a:lnTo>
                  <a:lnTo>
                    <a:pt x="180" y="912"/>
                  </a:lnTo>
                  <a:lnTo>
                    <a:pt x="180" y="936"/>
                  </a:lnTo>
                  <a:lnTo>
                    <a:pt x="168" y="942"/>
                  </a:lnTo>
                  <a:lnTo>
                    <a:pt x="162" y="948"/>
                  </a:lnTo>
                  <a:lnTo>
                    <a:pt x="144" y="948"/>
                  </a:lnTo>
                  <a:lnTo>
                    <a:pt x="138" y="942"/>
                  </a:lnTo>
                  <a:lnTo>
                    <a:pt x="138" y="930"/>
                  </a:lnTo>
                  <a:lnTo>
                    <a:pt x="132" y="930"/>
                  </a:lnTo>
                  <a:lnTo>
                    <a:pt x="120" y="936"/>
                  </a:lnTo>
                  <a:lnTo>
                    <a:pt x="108" y="948"/>
                  </a:lnTo>
                  <a:lnTo>
                    <a:pt x="84" y="948"/>
                  </a:lnTo>
                  <a:lnTo>
                    <a:pt x="78" y="942"/>
                  </a:lnTo>
                  <a:lnTo>
                    <a:pt x="78" y="936"/>
                  </a:lnTo>
                  <a:lnTo>
                    <a:pt x="54" y="948"/>
                  </a:lnTo>
                  <a:lnTo>
                    <a:pt x="48" y="942"/>
                  </a:lnTo>
                  <a:lnTo>
                    <a:pt x="36" y="936"/>
                  </a:lnTo>
                  <a:lnTo>
                    <a:pt x="24" y="936"/>
                  </a:lnTo>
                  <a:lnTo>
                    <a:pt x="12" y="948"/>
                  </a:lnTo>
                  <a:lnTo>
                    <a:pt x="12" y="960"/>
                  </a:lnTo>
                  <a:lnTo>
                    <a:pt x="18" y="966"/>
                  </a:lnTo>
                  <a:lnTo>
                    <a:pt x="0" y="972"/>
                  </a:lnTo>
                  <a:lnTo>
                    <a:pt x="36" y="972"/>
                  </a:lnTo>
                  <a:lnTo>
                    <a:pt x="30" y="984"/>
                  </a:lnTo>
                  <a:lnTo>
                    <a:pt x="30" y="1014"/>
                  </a:lnTo>
                  <a:lnTo>
                    <a:pt x="36" y="1026"/>
                  </a:lnTo>
                  <a:lnTo>
                    <a:pt x="48" y="1032"/>
                  </a:lnTo>
                  <a:lnTo>
                    <a:pt x="66" y="1038"/>
                  </a:lnTo>
                  <a:lnTo>
                    <a:pt x="120" y="1038"/>
                  </a:lnTo>
                  <a:lnTo>
                    <a:pt x="132" y="1032"/>
                  </a:lnTo>
                  <a:lnTo>
                    <a:pt x="150" y="1014"/>
                  </a:lnTo>
                  <a:lnTo>
                    <a:pt x="162" y="1008"/>
                  </a:lnTo>
                  <a:lnTo>
                    <a:pt x="168" y="1020"/>
                  </a:lnTo>
                  <a:lnTo>
                    <a:pt x="168" y="1026"/>
                  </a:lnTo>
                  <a:lnTo>
                    <a:pt x="162" y="1038"/>
                  </a:lnTo>
                  <a:lnTo>
                    <a:pt x="144" y="1056"/>
                  </a:lnTo>
                  <a:lnTo>
                    <a:pt x="120" y="1068"/>
                  </a:lnTo>
                  <a:lnTo>
                    <a:pt x="114" y="1074"/>
                  </a:lnTo>
                  <a:lnTo>
                    <a:pt x="90" y="1074"/>
                  </a:lnTo>
                  <a:lnTo>
                    <a:pt x="78" y="1080"/>
                  </a:lnTo>
                  <a:lnTo>
                    <a:pt x="60" y="1086"/>
                  </a:lnTo>
                  <a:lnTo>
                    <a:pt x="48" y="1092"/>
                  </a:lnTo>
                  <a:lnTo>
                    <a:pt x="42" y="1098"/>
                  </a:lnTo>
                  <a:lnTo>
                    <a:pt x="54" y="1122"/>
                  </a:lnTo>
                  <a:lnTo>
                    <a:pt x="66" y="1128"/>
                  </a:lnTo>
                  <a:lnTo>
                    <a:pt x="78" y="1140"/>
                  </a:lnTo>
                  <a:lnTo>
                    <a:pt x="96" y="1152"/>
                  </a:lnTo>
                  <a:lnTo>
                    <a:pt x="108" y="1164"/>
                  </a:lnTo>
                  <a:lnTo>
                    <a:pt x="132" y="1182"/>
                  </a:lnTo>
                  <a:lnTo>
                    <a:pt x="162" y="1206"/>
                  </a:lnTo>
                  <a:lnTo>
                    <a:pt x="204" y="1224"/>
                  </a:lnTo>
                  <a:lnTo>
                    <a:pt x="240" y="1218"/>
                  </a:lnTo>
                  <a:lnTo>
                    <a:pt x="270" y="1200"/>
                  </a:lnTo>
                  <a:lnTo>
                    <a:pt x="294" y="1176"/>
                  </a:lnTo>
                  <a:lnTo>
                    <a:pt x="300" y="1158"/>
                  </a:lnTo>
                  <a:lnTo>
                    <a:pt x="300" y="1128"/>
                  </a:lnTo>
                  <a:lnTo>
                    <a:pt x="306" y="1116"/>
                  </a:lnTo>
                  <a:lnTo>
                    <a:pt x="318" y="1104"/>
                  </a:lnTo>
                  <a:lnTo>
                    <a:pt x="324" y="1092"/>
                  </a:lnTo>
                  <a:lnTo>
                    <a:pt x="330" y="1086"/>
                  </a:lnTo>
                  <a:lnTo>
                    <a:pt x="342" y="1086"/>
                  </a:lnTo>
                  <a:lnTo>
                    <a:pt x="348" y="1080"/>
                  </a:lnTo>
                  <a:lnTo>
                    <a:pt x="354" y="1080"/>
                  </a:lnTo>
                  <a:lnTo>
                    <a:pt x="360" y="1086"/>
                  </a:lnTo>
                  <a:lnTo>
                    <a:pt x="360" y="1098"/>
                  </a:lnTo>
                  <a:lnTo>
                    <a:pt x="348" y="1110"/>
                  </a:lnTo>
                  <a:lnTo>
                    <a:pt x="336" y="1128"/>
                  </a:lnTo>
                  <a:lnTo>
                    <a:pt x="324" y="1140"/>
                  </a:lnTo>
                  <a:lnTo>
                    <a:pt x="318" y="1152"/>
                  </a:lnTo>
                  <a:lnTo>
                    <a:pt x="318" y="1164"/>
                  </a:lnTo>
                  <a:lnTo>
                    <a:pt x="324" y="1176"/>
                  </a:lnTo>
                  <a:lnTo>
                    <a:pt x="336" y="1182"/>
                  </a:lnTo>
                  <a:lnTo>
                    <a:pt x="342" y="1182"/>
                  </a:lnTo>
                  <a:lnTo>
                    <a:pt x="354" y="1194"/>
                  </a:lnTo>
                  <a:lnTo>
                    <a:pt x="354" y="1206"/>
                  </a:lnTo>
                  <a:lnTo>
                    <a:pt x="348" y="1242"/>
                  </a:lnTo>
                  <a:lnTo>
                    <a:pt x="342" y="1284"/>
                  </a:lnTo>
                  <a:lnTo>
                    <a:pt x="336" y="1338"/>
                  </a:lnTo>
                  <a:lnTo>
                    <a:pt x="342" y="1398"/>
                  </a:lnTo>
                  <a:lnTo>
                    <a:pt x="354" y="1446"/>
                  </a:lnTo>
                  <a:lnTo>
                    <a:pt x="384" y="1536"/>
                  </a:lnTo>
                  <a:lnTo>
                    <a:pt x="402" y="1554"/>
                  </a:lnTo>
                  <a:lnTo>
                    <a:pt x="402" y="1596"/>
                  </a:lnTo>
                  <a:lnTo>
                    <a:pt x="414" y="1620"/>
                  </a:lnTo>
                  <a:lnTo>
                    <a:pt x="426" y="1626"/>
                  </a:lnTo>
                  <a:lnTo>
                    <a:pt x="438" y="1626"/>
                  </a:lnTo>
                  <a:lnTo>
                    <a:pt x="444" y="1632"/>
                  </a:lnTo>
                  <a:lnTo>
                    <a:pt x="450" y="1632"/>
                  </a:lnTo>
                  <a:lnTo>
                    <a:pt x="450" y="1644"/>
                  </a:lnTo>
                  <a:lnTo>
                    <a:pt x="456" y="1656"/>
                  </a:lnTo>
                  <a:lnTo>
                    <a:pt x="456" y="1674"/>
                  </a:lnTo>
                  <a:lnTo>
                    <a:pt x="474" y="1710"/>
                  </a:lnTo>
                  <a:lnTo>
                    <a:pt x="498" y="1722"/>
                  </a:lnTo>
                  <a:lnTo>
                    <a:pt x="504" y="1728"/>
                  </a:lnTo>
                  <a:lnTo>
                    <a:pt x="510" y="1728"/>
                  </a:lnTo>
                  <a:lnTo>
                    <a:pt x="510" y="1746"/>
                  </a:lnTo>
                  <a:lnTo>
                    <a:pt x="516" y="1782"/>
                  </a:lnTo>
                  <a:lnTo>
                    <a:pt x="522" y="1830"/>
                  </a:lnTo>
                  <a:lnTo>
                    <a:pt x="534" y="1872"/>
                  </a:lnTo>
                  <a:lnTo>
                    <a:pt x="552" y="1908"/>
                  </a:lnTo>
                  <a:lnTo>
                    <a:pt x="576" y="1944"/>
                  </a:lnTo>
                  <a:lnTo>
                    <a:pt x="600" y="1974"/>
                  </a:lnTo>
                  <a:lnTo>
                    <a:pt x="612" y="1998"/>
                  </a:lnTo>
                  <a:lnTo>
                    <a:pt x="618" y="2016"/>
                  </a:lnTo>
                  <a:lnTo>
                    <a:pt x="618" y="2070"/>
                  </a:lnTo>
                  <a:lnTo>
                    <a:pt x="624" y="2094"/>
                  </a:lnTo>
                  <a:lnTo>
                    <a:pt x="642" y="2124"/>
                  </a:lnTo>
                  <a:lnTo>
                    <a:pt x="672" y="2166"/>
                  </a:lnTo>
                  <a:lnTo>
                    <a:pt x="696" y="2202"/>
                  </a:lnTo>
                  <a:lnTo>
                    <a:pt x="714" y="2232"/>
                  </a:lnTo>
                  <a:lnTo>
                    <a:pt x="720" y="2244"/>
                  </a:lnTo>
                  <a:lnTo>
                    <a:pt x="726" y="2244"/>
                  </a:lnTo>
                  <a:lnTo>
                    <a:pt x="732" y="2238"/>
                  </a:lnTo>
                  <a:lnTo>
                    <a:pt x="744" y="2238"/>
                  </a:lnTo>
                  <a:lnTo>
                    <a:pt x="768" y="2226"/>
                  </a:lnTo>
                  <a:lnTo>
                    <a:pt x="774" y="2220"/>
                  </a:lnTo>
                  <a:lnTo>
                    <a:pt x="780" y="2208"/>
                  </a:lnTo>
                  <a:lnTo>
                    <a:pt x="780" y="2172"/>
                  </a:lnTo>
                  <a:lnTo>
                    <a:pt x="786" y="2160"/>
                  </a:lnTo>
                  <a:lnTo>
                    <a:pt x="798" y="2154"/>
                  </a:lnTo>
                  <a:lnTo>
                    <a:pt x="804" y="2154"/>
                  </a:lnTo>
                  <a:lnTo>
                    <a:pt x="810" y="2160"/>
                  </a:lnTo>
                  <a:lnTo>
                    <a:pt x="828" y="2160"/>
                  </a:lnTo>
                  <a:lnTo>
                    <a:pt x="834" y="2154"/>
                  </a:lnTo>
                  <a:lnTo>
                    <a:pt x="846" y="2148"/>
                  </a:lnTo>
                  <a:lnTo>
                    <a:pt x="852" y="2142"/>
                  </a:lnTo>
                  <a:lnTo>
                    <a:pt x="864" y="2136"/>
                  </a:lnTo>
                  <a:lnTo>
                    <a:pt x="852" y="2136"/>
                  </a:lnTo>
                  <a:lnTo>
                    <a:pt x="846" y="2130"/>
                  </a:lnTo>
                  <a:lnTo>
                    <a:pt x="846" y="2118"/>
                  </a:lnTo>
                  <a:lnTo>
                    <a:pt x="852" y="2100"/>
                  </a:lnTo>
                  <a:lnTo>
                    <a:pt x="858" y="2088"/>
                  </a:lnTo>
                  <a:lnTo>
                    <a:pt x="906" y="2064"/>
                  </a:lnTo>
                  <a:lnTo>
                    <a:pt x="918" y="2052"/>
                  </a:lnTo>
                  <a:lnTo>
                    <a:pt x="918" y="2040"/>
                  </a:lnTo>
                  <a:lnTo>
                    <a:pt x="912" y="2028"/>
                  </a:lnTo>
                  <a:lnTo>
                    <a:pt x="912" y="2010"/>
                  </a:lnTo>
                  <a:lnTo>
                    <a:pt x="900" y="1974"/>
                  </a:lnTo>
                  <a:lnTo>
                    <a:pt x="900" y="1908"/>
                  </a:lnTo>
                  <a:lnTo>
                    <a:pt x="906" y="1890"/>
                  </a:lnTo>
                  <a:lnTo>
                    <a:pt x="906" y="1884"/>
                  </a:lnTo>
                  <a:lnTo>
                    <a:pt x="912" y="1878"/>
                  </a:lnTo>
                  <a:lnTo>
                    <a:pt x="912" y="1860"/>
                  </a:lnTo>
                  <a:lnTo>
                    <a:pt x="918" y="1842"/>
                  </a:lnTo>
                  <a:lnTo>
                    <a:pt x="918" y="1800"/>
                  </a:lnTo>
                  <a:lnTo>
                    <a:pt x="906" y="1776"/>
                  </a:lnTo>
                  <a:lnTo>
                    <a:pt x="888" y="1758"/>
                  </a:lnTo>
                  <a:lnTo>
                    <a:pt x="888" y="1728"/>
                  </a:lnTo>
                  <a:lnTo>
                    <a:pt x="894" y="1722"/>
                  </a:lnTo>
                  <a:lnTo>
                    <a:pt x="900" y="1710"/>
                  </a:lnTo>
                  <a:lnTo>
                    <a:pt x="900" y="1698"/>
                  </a:lnTo>
                  <a:lnTo>
                    <a:pt x="894" y="1686"/>
                  </a:lnTo>
                  <a:lnTo>
                    <a:pt x="894" y="1644"/>
                  </a:lnTo>
                  <a:lnTo>
                    <a:pt x="918" y="1632"/>
                  </a:lnTo>
                  <a:lnTo>
                    <a:pt x="924" y="1632"/>
                  </a:lnTo>
                  <a:lnTo>
                    <a:pt x="948" y="1620"/>
                  </a:lnTo>
                  <a:lnTo>
                    <a:pt x="948" y="1596"/>
                  </a:lnTo>
                  <a:lnTo>
                    <a:pt x="954" y="1584"/>
                  </a:lnTo>
                  <a:lnTo>
                    <a:pt x="960" y="1578"/>
                  </a:lnTo>
                  <a:lnTo>
                    <a:pt x="972" y="1572"/>
                  </a:lnTo>
                  <a:lnTo>
                    <a:pt x="990" y="1572"/>
                  </a:lnTo>
                  <a:lnTo>
                    <a:pt x="996" y="1560"/>
                  </a:lnTo>
                  <a:lnTo>
                    <a:pt x="1002" y="1566"/>
                  </a:lnTo>
                  <a:lnTo>
                    <a:pt x="1032" y="1566"/>
                  </a:lnTo>
                  <a:lnTo>
                    <a:pt x="1032" y="1548"/>
                  </a:lnTo>
                  <a:lnTo>
                    <a:pt x="1038" y="1530"/>
                  </a:lnTo>
                  <a:lnTo>
                    <a:pt x="1050" y="1518"/>
                  </a:lnTo>
                  <a:lnTo>
                    <a:pt x="1056" y="1500"/>
                  </a:lnTo>
                  <a:lnTo>
                    <a:pt x="1068" y="1488"/>
                  </a:lnTo>
                  <a:lnTo>
                    <a:pt x="1074" y="1476"/>
                  </a:lnTo>
                  <a:lnTo>
                    <a:pt x="1086" y="1470"/>
                  </a:lnTo>
                  <a:lnTo>
                    <a:pt x="1092" y="1464"/>
                  </a:lnTo>
                  <a:lnTo>
                    <a:pt x="1110" y="1458"/>
                  </a:lnTo>
                  <a:lnTo>
                    <a:pt x="1116" y="1452"/>
                  </a:lnTo>
                  <a:lnTo>
                    <a:pt x="1128" y="1446"/>
                  </a:lnTo>
                  <a:lnTo>
                    <a:pt x="1134" y="1428"/>
                  </a:lnTo>
                  <a:lnTo>
                    <a:pt x="1158" y="1380"/>
                  </a:lnTo>
                  <a:lnTo>
                    <a:pt x="1176" y="1362"/>
                  </a:lnTo>
                  <a:lnTo>
                    <a:pt x="1188" y="1356"/>
                  </a:lnTo>
                  <a:lnTo>
                    <a:pt x="1206" y="1344"/>
                  </a:lnTo>
                  <a:lnTo>
                    <a:pt x="1218" y="1338"/>
                  </a:lnTo>
                  <a:lnTo>
                    <a:pt x="1236" y="1320"/>
                  </a:lnTo>
                  <a:lnTo>
                    <a:pt x="1242" y="1320"/>
                  </a:lnTo>
                  <a:lnTo>
                    <a:pt x="1230" y="1290"/>
                  </a:lnTo>
                  <a:lnTo>
                    <a:pt x="1236" y="1284"/>
                  </a:lnTo>
                  <a:lnTo>
                    <a:pt x="1260" y="1314"/>
                  </a:lnTo>
                  <a:lnTo>
                    <a:pt x="1320" y="1254"/>
                  </a:lnTo>
                  <a:lnTo>
                    <a:pt x="1332" y="1230"/>
                  </a:lnTo>
                  <a:lnTo>
                    <a:pt x="1326" y="1224"/>
                  </a:lnTo>
                  <a:lnTo>
                    <a:pt x="1320" y="1212"/>
                  </a:lnTo>
                  <a:lnTo>
                    <a:pt x="1314" y="1206"/>
                  </a:lnTo>
                  <a:lnTo>
                    <a:pt x="1308" y="1194"/>
                  </a:lnTo>
                  <a:lnTo>
                    <a:pt x="1308" y="1182"/>
                  </a:lnTo>
                  <a:lnTo>
                    <a:pt x="1320" y="1176"/>
                  </a:lnTo>
                  <a:lnTo>
                    <a:pt x="1326" y="1170"/>
                  </a:lnTo>
                  <a:lnTo>
                    <a:pt x="1338" y="1170"/>
                  </a:lnTo>
                  <a:lnTo>
                    <a:pt x="1350" y="1164"/>
                  </a:lnTo>
                  <a:lnTo>
                    <a:pt x="1362" y="1152"/>
                  </a:lnTo>
                  <a:lnTo>
                    <a:pt x="1374" y="1134"/>
                  </a:lnTo>
                  <a:lnTo>
                    <a:pt x="1374" y="1110"/>
                  </a:lnTo>
                  <a:lnTo>
                    <a:pt x="1392" y="1116"/>
                  </a:lnTo>
                  <a:lnTo>
                    <a:pt x="1398" y="1146"/>
                  </a:lnTo>
                  <a:lnTo>
                    <a:pt x="1416" y="1110"/>
                  </a:lnTo>
                  <a:lnTo>
                    <a:pt x="1416" y="1128"/>
                  </a:lnTo>
                  <a:lnTo>
                    <a:pt x="1422" y="1140"/>
                  </a:lnTo>
                  <a:lnTo>
                    <a:pt x="1422" y="1158"/>
                  </a:lnTo>
                  <a:lnTo>
                    <a:pt x="1428" y="1170"/>
                  </a:lnTo>
                  <a:lnTo>
                    <a:pt x="1434" y="1176"/>
                  </a:lnTo>
                  <a:lnTo>
                    <a:pt x="1440" y="1176"/>
                  </a:lnTo>
                  <a:lnTo>
                    <a:pt x="1446" y="1170"/>
                  </a:lnTo>
                  <a:lnTo>
                    <a:pt x="1446" y="1158"/>
                  </a:lnTo>
                  <a:lnTo>
                    <a:pt x="1452" y="1152"/>
                  </a:lnTo>
                  <a:lnTo>
                    <a:pt x="1452" y="1140"/>
                  </a:lnTo>
                  <a:lnTo>
                    <a:pt x="1458" y="1110"/>
                  </a:lnTo>
                  <a:lnTo>
                    <a:pt x="1440" y="1068"/>
                  </a:lnTo>
                  <a:lnTo>
                    <a:pt x="1440" y="1038"/>
                  </a:lnTo>
                  <a:lnTo>
                    <a:pt x="1410" y="1014"/>
                  </a:lnTo>
                  <a:lnTo>
                    <a:pt x="1398" y="984"/>
                  </a:lnTo>
                  <a:lnTo>
                    <a:pt x="1404" y="972"/>
                  </a:lnTo>
                  <a:lnTo>
                    <a:pt x="1410" y="966"/>
                  </a:lnTo>
                  <a:lnTo>
                    <a:pt x="1416" y="948"/>
                  </a:lnTo>
                  <a:lnTo>
                    <a:pt x="1416" y="942"/>
                  </a:lnTo>
                  <a:lnTo>
                    <a:pt x="1410" y="936"/>
                  </a:lnTo>
                  <a:lnTo>
                    <a:pt x="1398" y="930"/>
                  </a:lnTo>
                  <a:lnTo>
                    <a:pt x="1380" y="930"/>
                  </a:lnTo>
                  <a:lnTo>
                    <a:pt x="1368" y="924"/>
                  </a:lnTo>
                  <a:lnTo>
                    <a:pt x="1356" y="912"/>
                  </a:lnTo>
                  <a:lnTo>
                    <a:pt x="1368" y="900"/>
                  </a:lnTo>
                  <a:lnTo>
                    <a:pt x="1374" y="900"/>
                  </a:lnTo>
                  <a:lnTo>
                    <a:pt x="1374" y="870"/>
                  </a:lnTo>
                  <a:lnTo>
                    <a:pt x="1410" y="870"/>
                  </a:lnTo>
                  <a:lnTo>
                    <a:pt x="1410" y="858"/>
                  </a:lnTo>
                  <a:lnTo>
                    <a:pt x="1380" y="840"/>
                  </a:lnTo>
                  <a:lnTo>
                    <a:pt x="1374" y="840"/>
                  </a:lnTo>
                  <a:lnTo>
                    <a:pt x="1362" y="828"/>
                  </a:lnTo>
                  <a:lnTo>
                    <a:pt x="1350" y="822"/>
                  </a:lnTo>
                  <a:lnTo>
                    <a:pt x="1344" y="810"/>
                  </a:lnTo>
                  <a:lnTo>
                    <a:pt x="1344" y="804"/>
                  </a:lnTo>
                  <a:lnTo>
                    <a:pt x="1350" y="792"/>
                  </a:lnTo>
                  <a:lnTo>
                    <a:pt x="1362" y="780"/>
                  </a:lnTo>
                  <a:lnTo>
                    <a:pt x="1350" y="762"/>
                  </a:lnTo>
                  <a:lnTo>
                    <a:pt x="1368" y="762"/>
                  </a:lnTo>
                  <a:lnTo>
                    <a:pt x="1392" y="774"/>
                  </a:lnTo>
                  <a:lnTo>
                    <a:pt x="1386" y="768"/>
                  </a:lnTo>
                  <a:lnTo>
                    <a:pt x="1404" y="762"/>
                  </a:lnTo>
                  <a:lnTo>
                    <a:pt x="1410" y="774"/>
                  </a:lnTo>
                  <a:lnTo>
                    <a:pt x="1410" y="780"/>
                  </a:lnTo>
                  <a:lnTo>
                    <a:pt x="1416" y="792"/>
                  </a:lnTo>
                  <a:lnTo>
                    <a:pt x="1422" y="798"/>
                  </a:lnTo>
                  <a:lnTo>
                    <a:pt x="1434" y="798"/>
                  </a:lnTo>
                  <a:lnTo>
                    <a:pt x="1440" y="804"/>
                  </a:lnTo>
                  <a:lnTo>
                    <a:pt x="1446" y="786"/>
                  </a:lnTo>
                  <a:lnTo>
                    <a:pt x="1452" y="792"/>
                  </a:lnTo>
                  <a:lnTo>
                    <a:pt x="1458" y="792"/>
                  </a:lnTo>
                  <a:lnTo>
                    <a:pt x="1464" y="798"/>
                  </a:lnTo>
                  <a:lnTo>
                    <a:pt x="1464" y="828"/>
                  </a:lnTo>
                  <a:lnTo>
                    <a:pt x="1470" y="828"/>
                  </a:lnTo>
                  <a:lnTo>
                    <a:pt x="1470" y="864"/>
                  </a:lnTo>
                  <a:lnTo>
                    <a:pt x="1476" y="864"/>
                  </a:lnTo>
                  <a:lnTo>
                    <a:pt x="1482" y="870"/>
                  </a:lnTo>
                  <a:lnTo>
                    <a:pt x="1542" y="870"/>
                  </a:lnTo>
                  <a:lnTo>
                    <a:pt x="1554" y="876"/>
                  </a:lnTo>
                  <a:lnTo>
                    <a:pt x="1572" y="876"/>
                  </a:lnTo>
                  <a:lnTo>
                    <a:pt x="1620" y="864"/>
                  </a:lnTo>
                  <a:lnTo>
                    <a:pt x="1626" y="864"/>
                  </a:lnTo>
                  <a:lnTo>
                    <a:pt x="1650" y="888"/>
                  </a:lnTo>
                  <a:lnTo>
                    <a:pt x="1650" y="894"/>
                  </a:lnTo>
                  <a:lnTo>
                    <a:pt x="1644" y="900"/>
                  </a:lnTo>
                  <a:lnTo>
                    <a:pt x="1638" y="900"/>
                  </a:lnTo>
                  <a:lnTo>
                    <a:pt x="1638" y="912"/>
                  </a:lnTo>
                  <a:lnTo>
                    <a:pt x="1632" y="930"/>
                  </a:lnTo>
                  <a:lnTo>
                    <a:pt x="1626" y="942"/>
                  </a:lnTo>
                  <a:lnTo>
                    <a:pt x="1620" y="948"/>
                  </a:lnTo>
                  <a:lnTo>
                    <a:pt x="1614" y="948"/>
                  </a:lnTo>
                  <a:lnTo>
                    <a:pt x="1602" y="954"/>
                  </a:lnTo>
                  <a:lnTo>
                    <a:pt x="1596" y="954"/>
                  </a:lnTo>
                  <a:lnTo>
                    <a:pt x="1584" y="966"/>
                  </a:lnTo>
                  <a:lnTo>
                    <a:pt x="1578" y="978"/>
                  </a:lnTo>
                  <a:lnTo>
                    <a:pt x="1578" y="996"/>
                  </a:lnTo>
                  <a:lnTo>
                    <a:pt x="1584" y="1008"/>
                  </a:lnTo>
                  <a:lnTo>
                    <a:pt x="1602" y="1026"/>
                  </a:lnTo>
                  <a:lnTo>
                    <a:pt x="1608" y="1026"/>
                  </a:lnTo>
                  <a:lnTo>
                    <a:pt x="1626" y="1050"/>
                  </a:lnTo>
                  <a:lnTo>
                    <a:pt x="1632" y="1014"/>
                  </a:lnTo>
                  <a:lnTo>
                    <a:pt x="1632" y="990"/>
                  </a:lnTo>
                  <a:lnTo>
                    <a:pt x="1650" y="990"/>
                  </a:lnTo>
                  <a:lnTo>
                    <a:pt x="1662" y="996"/>
                  </a:lnTo>
                  <a:lnTo>
                    <a:pt x="1668" y="1002"/>
                  </a:lnTo>
                  <a:lnTo>
                    <a:pt x="1668" y="1020"/>
                  </a:lnTo>
                  <a:lnTo>
                    <a:pt x="1674" y="1032"/>
                  </a:lnTo>
                  <a:lnTo>
                    <a:pt x="1674" y="1038"/>
                  </a:lnTo>
                  <a:lnTo>
                    <a:pt x="1680" y="1050"/>
                  </a:lnTo>
                  <a:lnTo>
                    <a:pt x="1680" y="1062"/>
                  </a:lnTo>
                  <a:lnTo>
                    <a:pt x="1686" y="1074"/>
                  </a:lnTo>
                  <a:lnTo>
                    <a:pt x="1692" y="1092"/>
                  </a:lnTo>
                  <a:lnTo>
                    <a:pt x="1698" y="1104"/>
                  </a:lnTo>
                  <a:lnTo>
                    <a:pt x="1704" y="1110"/>
                  </a:lnTo>
                  <a:lnTo>
                    <a:pt x="1704" y="1116"/>
                  </a:lnTo>
                  <a:lnTo>
                    <a:pt x="1722" y="1134"/>
                  </a:lnTo>
                  <a:lnTo>
                    <a:pt x="1722" y="1110"/>
                  </a:lnTo>
                  <a:lnTo>
                    <a:pt x="1728" y="1110"/>
                  </a:lnTo>
                  <a:lnTo>
                    <a:pt x="1734" y="1116"/>
                  </a:lnTo>
                  <a:lnTo>
                    <a:pt x="1746" y="1116"/>
                  </a:lnTo>
                  <a:lnTo>
                    <a:pt x="1746" y="1104"/>
                  </a:lnTo>
                  <a:lnTo>
                    <a:pt x="1728" y="1086"/>
                  </a:lnTo>
                  <a:lnTo>
                    <a:pt x="1728" y="1062"/>
                  </a:lnTo>
                  <a:lnTo>
                    <a:pt x="1722" y="1050"/>
                  </a:lnTo>
                  <a:lnTo>
                    <a:pt x="1740" y="1032"/>
                  </a:lnTo>
                  <a:lnTo>
                    <a:pt x="1746" y="1032"/>
                  </a:lnTo>
                  <a:lnTo>
                    <a:pt x="1740" y="984"/>
                  </a:lnTo>
                  <a:lnTo>
                    <a:pt x="1722" y="966"/>
                  </a:lnTo>
                  <a:lnTo>
                    <a:pt x="1716" y="966"/>
                  </a:lnTo>
                  <a:lnTo>
                    <a:pt x="1770" y="966"/>
                  </a:lnTo>
                  <a:lnTo>
                    <a:pt x="1782" y="972"/>
                  </a:lnTo>
                  <a:lnTo>
                    <a:pt x="1794" y="972"/>
                  </a:lnTo>
                  <a:lnTo>
                    <a:pt x="1794" y="936"/>
                  </a:lnTo>
                  <a:lnTo>
                    <a:pt x="1812" y="882"/>
                  </a:lnTo>
                  <a:lnTo>
                    <a:pt x="1806" y="876"/>
                  </a:lnTo>
                  <a:lnTo>
                    <a:pt x="1800" y="864"/>
                  </a:lnTo>
                  <a:lnTo>
                    <a:pt x="1800" y="846"/>
                  </a:lnTo>
                  <a:lnTo>
                    <a:pt x="1812" y="840"/>
                  </a:lnTo>
                  <a:lnTo>
                    <a:pt x="1818" y="834"/>
                  </a:lnTo>
                  <a:lnTo>
                    <a:pt x="1836" y="804"/>
                  </a:lnTo>
                  <a:lnTo>
                    <a:pt x="1836" y="792"/>
                  </a:lnTo>
                  <a:lnTo>
                    <a:pt x="1830" y="786"/>
                  </a:lnTo>
                  <a:lnTo>
                    <a:pt x="1830" y="780"/>
                  </a:lnTo>
                  <a:lnTo>
                    <a:pt x="1824" y="774"/>
                  </a:lnTo>
                  <a:lnTo>
                    <a:pt x="1824" y="750"/>
                  </a:lnTo>
                  <a:lnTo>
                    <a:pt x="1830" y="750"/>
                  </a:lnTo>
                  <a:lnTo>
                    <a:pt x="1836" y="744"/>
                  </a:lnTo>
                  <a:lnTo>
                    <a:pt x="1848" y="744"/>
                  </a:lnTo>
                  <a:lnTo>
                    <a:pt x="1860" y="738"/>
                  </a:lnTo>
                  <a:lnTo>
                    <a:pt x="1872" y="726"/>
                  </a:lnTo>
                  <a:lnTo>
                    <a:pt x="1872" y="708"/>
                  </a:lnTo>
                  <a:lnTo>
                    <a:pt x="1878" y="708"/>
                  </a:lnTo>
                  <a:lnTo>
                    <a:pt x="1890" y="702"/>
                  </a:lnTo>
                  <a:lnTo>
                    <a:pt x="1926" y="702"/>
                  </a:lnTo>
                  <a:lnTo>
                    <a:pt x="1932" y="708"/>
                  </a:lnTo>
                  <a:lnTo>
                    <a:pt x="1950" y="708"/>
                  </a:lnTo>
                  <a:lnTo>
                    <a:pt x="1950" y="702"/>
                  </a:lnTo>
                  <a:lnTo>
                    <a:pt x="1944" y="696"/>
                  </a:lnTo>
                  <a:lnTo>
                    <a:pt x="1932" y="690"/>
                  </a:lnTo>
                  <a:lnTo>
                    <a:pt x="1926" y="684"/>
                  </a:lnTo>
                  <a:lnTo>
                    <a:pt x="1920" y="67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07" name="Iceland">
              <a:extLst>
                <a:ext uri="{FF2B5EF4-FFF2-40B4-BE49-F238E27FC236}">
                  <a16:creationId xmlns:a16="http://schemas.microsoft.com/office/drawing/2014/main" id="{32E501A1-8859-09F7-BC98-0BF8ACAC9940}"/>
                </a:ext>
              </a:extLst>
            </p:cNvPr>
            <p:cNvSpPr>
              <a:spLocks/>
            </p:cNvSpPr>
            <p:nvPr/>
          </p:nvSpPr>
          <p:spPr bwMode="gray">
            <a:xfrm>
              <a:off x="3757613" y="1966913"/>
              <a:ext cx="230187" cy="88900"/>
            </a:xfrm>
            <a:custGeom>
              <a:avLst/>
              <a:gdLst>
                <a:gd name="T0" fmla="*/ 2147483647 w 570"/>
                <a:gd name="T1" fmla="*/ 2147483647 h 222"/>
                <a:gd name="T2" fmla="*/ 2147483647 w 570"/>
                <a:gd name="T3" fmla="*/ 2147483647 h 222"/>
                <a:gd name="T4" fmla="*/ 2147483647 w 570"/>
                <a:gd name="T5" fmla="*/ 2147483647 h 222"/>
                <a:gd name="T6" fmla="*/ 2147483647 w 570"/>
                <a:gd name="T7" fmla="*/ 2147483647 h 222"/>
                <a:gd name="T8" fmla="*/ 2147483647 w 570"/>
                <a:gd name="T9" fmla="*/ 2147483647 h 222"/>
                <a:gd name="T10" fmla="*/ 2147483647 w 570"/>
                <a:gd name="T11" fmla="*/ 2147483647 h 222"/>
                <a:gd name="T12" fmla="*/ 2147483647 w 570"/>
                <a:gd name="T13" fmla="*/ 2147483647 h 222"/>
                <a:gd name="T14" fmla="*/ 2147483647 w 570"/>
                <a:gd name="T15" fmla="*/ 2147483647 h 222"/>
                <a:gd name="T16" fmla="*/ 2147483647 w 570"/>
                <a:gd name="T17" fmla="*/ 2147483647 h 222"/>
                <a:gd name="T18" fmla="*/ 2147483647 w 570"/>
                <a:gd name="T19" fmla="*/ 2147483647 h 222"/>
                <a:gd name="T20" fmla="*/ 2147483647 w 570"/>
                <a:gd name="T21" fmla="*/ 2147483647 h 222"/>
                <a:gd name="T22" fmla="*/ 2147483647 w 570"/>
                <a:gd name="T23" fmla="*/ 2147483647 h 222"/>
                <a:gd name="T24" fmla="*/ 2147483647 w 570"/>
                <a:gd name="T25" fmla="*/ 2147483647 h 222"/>
                <a:gd name="T26" fmla="*/ 2147483647 w 570"/>
                <a:gd name="T27" fmla="*/ 2147483647 h 222"/>
                <a:gd name="T28" fmla="*/ 2147483647 w 570"/>
                <a:gd name="T29" fmla="*/ 2147483647 h 222"/>
                <a:gd name="T30" fmla="*/ 2147483647 w 570"/>
                <a:gd name="T31" fmla="*/ 2147483647 h 222"/>
                <a:gd name="T32" fmla="*/ 2147483647 w 570"/>
                <a:gd name="T33" fmla="*/ 2147483647 h 222"/>
                <a:gd name="T34" fmla="*/ 2147483647 w 570"/>
                <a:gd name="T35" fmla="*/ 2147483647 h 222"/>
                <a:gd name="T36" fmla="*/ 2147483647 w 570"/>
                <a:gd name="T37" fmla="*/ 2147483647 h 222"/>
                <a:gd name="T38" fmla="*/ 2147483647 w 570"/>
                <a:gd name="T39" fmla="*/ 2147483647 h 222"/>
                <a:gd name="T40" fmla="*/ 2147483647 w 570"/>
                <a:gd name="T41" fmla="*/ 2147483647 h 222"/>
                <a:gd name="T42" fmla="*/ 2147483647 w 570"/>
                <a:gd name="T43" fmla="*/ 2147483647 h 222"/>
                <a:gd name="T44" fmla="*/ 2147483647 w 570"/>
                <a:gd name="T45" fmla="*/ 2147483647 h 222"/>
                <a:gd name="T46" fmla="*/ 2147483647 w 570"/>
                <a:gd name="T47" fmla="*/ 2147483647 h 222"/>
                <a:gd name="T48" fmla="*/ 2147483647 w 570"/>
                <a:gd name="T49" fmla="*/ 2147483647 h 222"/>
                <a:gd name="T50" fmla="*/ 2147483647 w 570"/>
                <a:gd name="T51" fmla="*/ 2147483647 h 222"/>
                <a:gd name="T52" fmla="*/ 2147483647 w 570"/>
                <a:gd name="T53" fmla="*/ 2147483647 h 222"/>
                <a:gd name="T54" fmla="*/ 2147483647 w 570"/>
                <a:gd name="T55" fmla="*/ 2147483647 h 222"/>
                <a:gd name="T56" fmla="*/ 2147483647 w 570"/>
                <a:gd name="T57" fmla="*/ 2147483647 h 222"/>
                <a:gd name="T58" fmla="*/ 2147483647 w 570"/>
                <a:gd name="T59" fmla="*/ 2147483647 h 222"/>
                <a:gd name="T60" fmla="*/ 2147483647 w 570"/>
                <a:gd name="T61" fmla="*/ 2147483647 h 222"/>
                <a:gd name="T62" fmla="*/ 2147483647 w 570"/>
                <a:gd name="T63" fmla="*/ 2147483647 h 222"/>
                <a:gd name="T64" fmla="*/ 2147483647 w 570"/>
                <a:gd name="T65" fmla="*/ 2147483647 h 222"/>
                <a:gd name="T66" fmla="*/ 0 w 570"/>
                <a:gd name="T67" fmla="*/ 2147483647 h 222"/>
                <a:gd name="T68" fmla="*/ 2147483647 w 570"/>
                <a:gd name="T69" fmla="*/ 2147483647 h 222"/>
                <a:gd name="T70" fmla="*/ 2147483647 w 570"/>
                <a:gd name="T71" fmla="*/ 2147483647 h 222"/>
                <a:gd name="T72" fmla="*/ 2147483647 w 570"/>
                <a:gd name="T73" fmla="*/ 2147483647 h 222"/>
                <a:gd name="T74" fmla="*/ 2147483647 w 570"/>
                <a:gd name="T75" fmla="*/ 2147483647 h 222"/>
                <a:gd name="T76" fmla="*/ 2147483647 w 570"/>
                <a:gd name="T77" fmla="*/ 2147483647 h 222"/>
                <a:gd name="T78" fmla="*/ 2147483647 w 570"/>
                <a:gd name="T79" fmla="*/ 2147483647 h 222"/>
                <a:gd name="T80" fmla="*/ 2147483647 w 570"/>
                <a:gd name="T81" fmla="*/ 2147483647 h 222"/>
                <a:gd name="T82" fmla="*/ 2147483647 w 570"/>
                <a:gd name="T83" fmla="*/ 2147483647 h 222"/>
                <a:gd name="T84" fmla="*/ 2147483647 w 570"/>
                <a:gd name="T85" fmla="*/ 2147483647 h 222"/>
                <a:gd name="T86" fmla="*/ 2147483647 w 570"/>
                <a:gd name="T87" fmla="*/ 2147483647 h 222"/>
                <a:gd name="T88" fmla="*/ 2147483647 w 570"/>
                <a:gd name="T89" fmla="*/ 2147483647 h 222"/>
                <a:gd name="T90" fmla="*/ 2147483647 w 570"/>
                <a:gd name="T91" fmla="*/ 2147483647 h 222"/>
                <a:gd name="T92" fmla="*/ 2147483647 w 570"/>
                <a:gd name="T93" fmla="*/ 2147483647 h 2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70"/>
                <a:gd name="T142" fmla="*/ 0 h 222"/>
                <a:gd name="T143" fmla="*/ 570 w 570"/>
                <a:gd name="T144" fmla="*/ 222 h 2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70" h="222">
                  <a:moveTo>
                    <a:pt x="252" y="222"/>
                  </a:moveTo>
                  <a:lnTo>
                    <a:pt x="270" y="216"/>
                  </a:lnTo>
                  <a:lnTo>
                    <a:pt x="306" y="216"/>
                  </a:lnTo>
                  <a:lnTo>
                    <a:pt x="312" y="204"/>
                  </a:lnTo>
                  <a:lnTo>
                    <a:pt x="312" y="192"/>
                  </a:lnTo>
                  <a:lnTo>
                    <a:pt x="324" y="198"/>
                  </a:lnTo>
                  <a:lnTo>
                    <a:pt x="330" y="198"/>
                  </a:lnTo>
                  <a:lnTo>
                    <a:pt x="342" y="204"/>
                  </a:lnTo>
                  <a:lnTo>
                    <a:pt x="348" y="204"/>
                  </a:lnTo>
                  <a:lnTo>
                    <a:pt x="360" y="192"/>
                  </a:lnTo>
                  <a:lnTo>
                    <a:pt x="360" y="186"/>
                  </a:lnTo>
                  <a:lnTo>
                    <a:pt x="372" y="186"/>
                  </a:lnTo>
                  <a:lnTo>
                    <a:pt x="378" y="192"/>
                  </a:lnTo>
                  <a:lnTo>
                    <a:pt x="390" y="192"/>
                  </a:lnTo>
                  <a:lnTo>
                    <a:pt x="414" y="180"/>
                  </a:lnTo>
                  <a:lnTo>
                    <a:pt x="432" y="168"/>
                  </a:lnTo>
                  <a:lnTo>
                    <a:pt x="456" y="156"/>
                  </a:lnTo>
                  <a:lnTo>
                    <a:pt x="474" y="156"/>
                  </a:lnTo>
                  <a:lnTo>
                    <a:pt x="480" y="162"/>
                  </a:lnTo>
                  <a:lnTo>
                    <a:pt x="492" y="162"/>
                  </a:lnTo>
                  <a:lnTo>
                    <a:pt x="504" y="156"/>
                  </a:lnTo>
                  <a:lnTo>
                    <a:pt x="510" y="144"/>
                  </a:lnTo>
                  <a:lnTo>
                    <a:pt x="510" y="138"/>
                  </a:lnTo>
                  <a:lnTo>
                    <a:pt x="516" y="126"/>
                  </a:lnTo>
                  <a:lnTo>
                    <a:pt x="528" y="126"/>
                  </a:lnTo>
                  <a:lnTo>
                    <a:pt x="552" y="114"/>
                  </a:lnTo>
                  <a:lnTo>
                    <a:pt x="564" y="102"/>
                  </a:lnTo>
                  <a:lnTo>
                    <a:pt x="570" y="102"/>
                  </a:lnTo>
                  <a:lnTo>
                    <a:pt x="552" y="102"/>
                  </a:lnTo>
                  <a:lnTo>
                    <a:pt x="570" y="84"/>
                  </a:lnTo>
                  <a:lnTo>
                    <a:pt x="570" y="78"/>
                  </a:lnTo>
                  <a:lnTo>
                    <a:pt x="564" y="72"/>
                  </a:lnTo>
                  <a:lnTo>
                    <a:pt x="552" y="66"/>
                  </a:lnTo>
                  <a:lnTo>
                    <a:pt x="540" y="66"/>
                  </a:lnTo>
                  <a:lnTo>
                    <a:pt x="534" y="72"/>
                  </a:lnTo>
                  <a:lnTo>
                    <a:pt x="528" y="72"/>
                  </a:lnTo>
                  <a:lnTo>
                    <a:pt x="534" y="60"/>
                  </a:lnTo>
                  <a:lnTo>
                    <a:pt x="504" y="60"/>
                  </a:lnTo>
                  <a:lnTo>
                    <a:pt x="522" y="36"/>
                  </a:lnTo>
                  <a:lnTo>
                    <a:pt x="504" y="36"/>
                  </a:lnTo>
                  <a:lnTo>
                    <a:pt x="510" y="18"/>
                  </a:lnTo>
                  <a:lnTo>
                    <a:pt x="480" y="24"/>
                  </a:lnTo>
                  <a:lnTo>
                    <a:pt x="474" y="18"/>
                  </a:lnTo>
                  <a:lnTo>
                    <a:pt x="462" y="12"/>
                  </a:lnTo>
                  <a:lnTo>
                    <a:pt x="456" y="6"/>
                  </a:lnTo>
                  <a:lnTo>
                    <a:pt x="444" y="0"/>
                  </a:lnTo>
                  <a:lnTo>
                    <a:pt x="432" y="0"/>
                  </a:lnTo>
                  <a:lnTo>
                    <a:pt x="432" y="24"/>
                  </a:lnTo>
                  <a:lnTo>
                    <a:pt x="414" y="30"/>
                  </a:lnTo>
                  <a:lnTo>
                    <a:pt x="408" y="30"/>
                  </a:lnTo>
                  <a:lnTo>
                    <a:pt x="402" y="24"/>
                  </a:lnTo>
                  <a:lnTo>
                    <a:pt x="378" y="24"/>
                  </a:lnTo>
                  <a:lnTo>
                    <a:pt x="372" y="30"/>
                  </a:lnTo>
                  <a:lnTo>
                    <a:pt x="366" y="42"/>
                  </a:lnTo>
                  <a:lnTo>
                    <a:pt x="360" y="36"/>
                  </a:lnTo>
                  <a:lnTo>
                    <a:pt x="348" y="30"/>
                  </a:lnTo>
                  <a:lnTo>
                    <a:pt x="342" y="24"/>
                  </a:lnTo>
                  <a:lnTo>
                    <a:pt x="336" y="24"/>
                  </a:lnTo>
                  <a:lnTo>
                    <a:pt x="330" y="30"/>
                  </a:lnTo>
                  <a:lnTo>
                    <a:pt x="330" y="60"/>
                  </a:lnTo>
                  <a:lnTo>
                    <a:pt x="324" y="48"/>
                  </a:lnTo>
                  <a:lnTo>
                    <a:pt x="318" y="42"/>
                  </a:lnTo>
                  <a:lnTo>
                    <a:pt x="306" y="36"/>
                  </a:lnTo>
                  <a:lnTo>
                    <a:pt x="300" y="24"/>
                  </a:lnTo>
                  <a:lnTo>
                    <a:pt x="288" y="24"/>
                  </a:lnTo>
                  <a:lnTo>
                    <a:pt x="288" y="30"/>
                  </a:lnTo>
                  <a:lnTo>
                    <a:pt x="270" y="30"/>
                  </a:lnTo>
                  <a:lnTo>
                    <a:pt x="264" y="36"/>
                  </a:lnTo>
                  <a:lnTo>
                    <a:pt x="264" y="54"/>
                  </a:lnTo>
                  <a:lnTo>
                    <a:pt x="252" y="54"/>
                  </a:lnTo>
                  <a:lnTo>
                    <a:pt x="240" y="42"/>
                  </a:lnTo>
                  <a:lnTo>
                    <a:pt x="228" y="36"/>
                  </a:lnTo>
                  <a:lnTo>
                    <a:pt x="222" y="30"/>
                  </a:lnTo>
                  <a:lnTo>
                    <a:pt x="216" y="30"/>
                  </a:lnTo>
                  <a:lnTo>
                    <a:pt x="216" y="48"/>
                  </a:lnTo>
                  <a:lnTo>
                    <a:pt x="210" y="60"/>
                  </a:lnTo>
                  <a:lnTo>
                    <a:pt x="210" y="72"/>
                  </a:lnTo>
                  <a:lnTo>
                    <a:pt x="204" y="72"/>
                  </a:lnTo>
                  <a:lnTo>
                    <a:pt x="192" y="60"/>
                  </a:lnTo>
                  <a:lnTo>
                    <a:pt x="186" y="60"/>
                  </a:lnTo>
                  <a:lnTo>
                    <a:pt x="162" y="84"/>
                  </a:lnTo>
                  <a:lnTo>
                    <a:pt x="162" y="90"/>
                  </a:lnTo>
                  <a:lnTo>
                    <a:pt x="156" y="84"/>
                  </a:lnTo>
                  <a:lnTo>
                    <a:pt x="144" y="60"/>
                  </a:lnTo>
                  <a:lnTo>
                    <a:pt x="162" y="42"/>
                  </a:lnTo>
                  <a:lnTo>
                    <a:pt x="162" y="36"/>
                  </a:lnTo>
                  <a:lnTo>
                    <a:pt x="156" y="30"/>
                  </a:lnTo>
                  <a:lnTo>
                    <a:pt x="108" y="6"/>
                  </a:lnTo>
                  <a:lnTo>
                    <a:pt x="96" y="6"/>
                  </a:lnTo>
                  <a:lnTo>
                    <a:pt x="96" y="36"/>
                  </a:lnTo>
                  <a:lnTo>
                    <a:pt x="90" y="36"/>
                  </a:lnTo>
                  <a:lnTo>
                    <a:pt x="84" y="30"/>
                  </a:lnTo>
                  <a:lnTo>
                    <a:pt x="78" y="30"/>
                  </a:lnTo>
                  <a:lnTo>
                    <a:pt x="66" y="24"/>
                  </a:lnTo>
                  <a:lnTo>
                    <a:pt x="54" y="24"/>
                  </a:lnTo>
                  <a:lnTo>
                    <a:pt x="42" y="30"/>
                  </a:lnTo>
                  <a:lnTo>
                    <a:pt x="30" y="42"/>
                  </a:lnTo>
                  <a:lnTo>
                    <a:pt x="48" y="54"/>
                  </a:lnTo>
                  <a:lnTo>
                    <a:pt x="30" y="54"/>
                  </a:lnTo>
                  <a:lnTo>
                    <a:pt x="18" y="60"/>
                  </a:lnTo>
                  <a:lnTo>
                    <a:pt x="12" y="66"/>
                  </a:lnTo>
                  <a:lnTo>
                    <a:pt x="0" y="66"/>
                  </a:lnTo>
                  <a:lnTo>
                    <a:pt x="6" y="72"/>
                  </a:lnTo>
                  <a:lnTo>
                    <a:pt x="18" y="78"/>
                  </a:lnTo>
                  <a:lnTo>
                    <a:pt x="30" y="78"/>
                  </a:lnTo>
                  <a:lnTo>
                    <a:pt x="54" y="66"/>
                  </a:lnTo>
                  <a:lnTo>
                    <a:pt x="66" y="66"/>
                  </a:lnTo>
                  <a:lnTo>
                    <a:pt x="72" y="60"/>
                  </a:lnTo>
                  <a:lnTo>
                    <a:pt x="78" y="60"/>
                  </a:lnTo>
                  <a:lnTo>
                    <a:pt x="126" y="72"/>
                  </a:lnTo>
                  <a:lnTo>
                    <a:pt x="90" y="90"/>
                  </a:lnTo>
                  <a:lnTo>
                    <a:pt x="102" y="90"/>
                  </a:lnTo>
                  <a:lnTo>
                    <a:pt x="108" y="96"/>
                  </a:lnTo>
                  <a:lnTo>
                    <a:pt x="114" y="96"/>
                  </a:lnTo>
                  <a:lnTo>
                    <a:pt x="120" y="102"/>
                  </a:lnTo>
                  <a:lnTo>
                    <a:pt x="114" y="102"/>
                  </a:lnTo>
                  <a:lnTo>
                    <a:pt x="108" y="108"/>
                  </a:lnTo>
                  <a:lnTo>
                    <a:pt x="6" y="108"/>
                  </a:lnTo>
                  <a:lnTo>
                    <a:pt x="0" y="114"/>
                  </a:lnTo>
                  <a:lnTo>
                    <a:pt x="12" y="120"/>
                  </a:lnTo>
                  <a:lnTo>
                    <a:pt x="60" y="120"/>
                  </a:lnTo>
                  <a:lnTo>
                    <a:pt x="84" y="132"/>
                  </a:lnTo>
                  <a:lnTo>
                    <a:pt x="90" y="138"/>
                  </a:lnTo>
                  <a:lnTo>
                    <a:pt x="126" y="132"/>
                  </a:lnTo>
                  <a:lnTo>
                    <a:pt x="108" y="150"/>
                  </a:lnTo>
                  <a:lnTo>
                    <a:pt x="120" y="156"/>
                  </a:lnTo>
                  <a:lnTo>
                    <a:pt x="114" y="162"/>
                  </a:lnTo>
                  <a:lnTo>
                    <a:pt x="114" y="168"/>
                  </a:lnTo>
                  <a:lnTo>
                    <a:pt x="108" y="174"/>
                  </a:lnTo>
                  <a:lnTo>
                    <a:pt x="90" y="174"/>
                  </a:lnTo>
                  <a:lnTo>
                    <a:pt x="78" y="180"/>
                  </a:lnTo>
                  <a:lnTo>
                    <a:pt x="54" y="180"/>
                  </a:lnTo>
                  <a:lnTo>
                    <a:pt x="54" y="186"/>
                  </a:lnTo>
                  <a:lnTo>
                    <a:pt x="66" y="192"/>
                  </a:lnTo>
                  <a:lnTo>
                    <a:pt x="120" y="192"/>
                  </a:lnTo>
                  <a:lnTo>
                    <a:pt x="132" y="186"/>
                  </a:lnTo>
                  <a:lnTo>
                    <a:pt x="138" y="180"/>
                  </a:lnTo>
                  <a:lnTo>
                    <a:pt x="168" y="198"/>
                  </a:lnTo>
                  <a:lnTo>
                    <a:pt x="180" y="186"/>
                  </a:lnTo>
                  <a:lnTo>
                    <a:pt x="180" y="198"/>
                  </a:lnTo>
                  <a:lnTo>
                    <a:pt x="228" y="222"/>
                  </a:lnTo>
                  <a:lnTo>
                    <a:pt x="252" y="22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08" name="Hungary">
              <a:extLst>
                <a:ext uri="{FF2B5EF4-FFF2-40B4-BE49-F238E27FC236}">
                  <a16:creationId xmlns:a16="http://schemas.microsoft.com/office/drawing/2014/main" id="{7BD7389E-F9BF-D452-8D9B-1A5ED8C03C9B}"/>
                </a:ext>
              </a:extLst>
            </p:cNvPr>
            <p:cNvSpPr>
              <a:spLocks/>
            </p:cNvSpPr>
            <p:nvPr/>
          </p:nvSpPr>
          <p:spPr bwMode="gray">
            <a:xfrm>
              <a:off x="4657725" y="2508251"/>
              <a:ext cx="171450" cy="88900"/>
            </a:xfrm>
            <a:custGeom>
              <a:avLst/>
              <a:gdLst>
                <a:gd name="T0" fmla="*/ 2147483647 w 426"/>
                <a:gd name="T1" fmla="*/ 2147483647 h 222"/>
                <a:gd name="T2" fmla="*/ 2147483647 w 426"/>
                <a:gd name="T3" fmla="*/ 2147483647 h 222"/>
                <a:gd name="T4" fmla="*/ 2147483647 w 426"/>
                <a:gd name="T5" fmla="*/ 2147483647 h 222"/>
                <a:gd name="T6" fmla="*/ 0 w 426"/>
                <a:gd name="T7" fmla="*/ 2147483647 h 222"/>
                <a:gd name="T8" fmla="*/ 2147483647 w 426"/>
                <a:gd name="T9" fmla="*/ 2147483647 h 222"/>
                <a:gd name="T10" fmla="*/ 2147483647 w 426"/>
                <a:gd name="T11" fmla="*/ 2147483647 h 222"/>
                <a:gd name="T12" fmla="*/ 2147483647 w 426"/>
                <a:gd name="T13" fmla="*/ 2147483647 h 222"/>
                <a:gd name="T14" fmla="*/ 2147483647 w 426"/>
                <a:gd name="T15" fmla="*/ 2147483647 h 222"/>
                <a:gd name="T16" fmla="*/ 2147483647 w 426"/>
                <a:gd name="T17" fmla="*/ 2147483647 h 222"/>
                <a:gd name="T18" fmla="*/ 2147483647 w 426"/>
                <a:gd name="T19" fmla="*/ 2147483647 h 222"/>
                <a:gd name="T20" fmla="*/ 2147483647 w 426"/>
                <a:gd name="T21" fmla="*/ 2147483647 h 222"/>
                <a:gd name="T22" fmla="*/ 2147483647 w 426"/>
                <a:gd name="T23" fmla="*/ 2147483647 h 222"/>
                <a:gd name="T24" fmla="*/ 2147483647 w 426"/>
                <a:gd name="T25" fmla="*/ 2147483647 h 222"/>
                <a:gd name="T26" fmla="*/ 2147483647 w 426"/>
                <a:gd name="T27" fmla="*/ 2147483647 h 222"/>
                <a:gd name="T28" fmla="*/ 2147483647 w 426"/>
                <a:gd name="T29" fmla="*/ 2147483647 h 222"/>
                <a:gd name="T30" fmla="*/ 2147483647 w 426"/>
                <a:gd name="T31" fmla="*/ 2147483647 h 222"/>
                <a:gd name="T32" fmla="*/ 2147483647 w 426"/>
                <a:gd name="T33" fmla="*/ 2147483647 h 222"/>
                <a:gd name="T34" fmla="*/ 2147483647 w 426"/>
                <a:gd name="T35" fmla="*/ 2147483647 h 222"/>
                <a:gd name="T36" fmla="*/ 2147483647 w 426"/>
                <a:gd name="T37" fmla="*/ 2147483647 h 222"/>
                <a:gd name="T38" fmla="*/ 2147483647 w 426"/>
                <a:gd name="T39" fmla="*/ 2147483647 h 222"/>
                <a:gd name="T40" fmla="*/ 2147483647 w 426"/>
                <a:gd name="T41" fmla="*/ 2147483647 h 222"/>
                <a:gd name="T42" fmla="*/ 2147483647 w 426"/>
                <a:gd name="T43" fmla="*/ 2147483647 h 222"/>
                <a:gd name="T44" fmla="*/ 2147483647 w 426"/>
                <a:gd name="T45" fmla="*/ 2147483647 h 222"/>
                <a:gd name="T46" fmla="*/ 2147483647 w 426"/>
                <a:gd name="T47" fmla="*/ 2147483647 h 222"/>
                <a:gd name="T48" fmla="*/ 2147483647 w 426"/>
                <a:gd name="T49" fmla="*/ 0 h 222"/>
                <a:gd name="T50" fmla="*/ 2147483647 w 426"/>
                <a:gd name="T51" fmla="*/ 2147483647 h 222"/>
                <a:gd name="T52" fmla="*/ 2147483647 w 426"/>
                <a:gd name="T53" fmla="*/ 0 h 222"/>
                <a:gd name="T54" fmla="*/ 2147483647 w 426"/>
                <a:gd name="T55" fmla="*/ 2147483647 h 222"/>
                <a:gd name="T56" fmla="*/ 2147483647 w 426"/>
                <a:gd name="T57" fmla="*/ 2147483647 h 222"/>
                <a:gd name="T58" fmla="*/ 2147483647 w 426"/>
                <a:gd name="T59" fmla="*/ 2147483647 h 222"/>
                <a:gd name="T60" fmla="*/ 2147483647 w 426"/>
                <a:gd name="T61" fmla="*/ 2147483647 h 222"/>
                <a:gd name="T62" fmla="*/ 2147483647 w 426"/>
                <a:gd name="T63" fmla="*/ 2147483647 h 222"/>
                <a:gd name="T64" fmla="*/ 2147483647 w 426"/>
                <a:gd name="T65" fmla="*/ 2147483647 h 222"/>
                <a:gd name="T66" fmla="*/ 2147483647 w 426"/>
                <a:gd name="T67" fmla="*/ 2147483647 h 222"/>
                <a:gd name="T68" fmla="*/ 2147483647 w 426"/>
                <a:gd name="T69" fmla="*/ 2147483647 h 222"/>
                <a:gd name="T70" fmla="*/ 2147483647 w 426"/>
                <a:gd name="T71" fmla="*/ 2147483647 h 2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6"/>
                <a:gd name="T109" fmla="*/ 0 h 222"/>
                <a:gd name="T110" fmla="*/ 426 w 426"/>
                <a:gd name="T111" fmla="*/ 222 h 2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6" h="222">
                  <a:moveTo>
                    <a:pt x="42" y="66"/>
                  </a:moveTo>
                  <a:lnTo>
                    <a:pt x="24" y="66"/>
                  </a:lnTo>
                  <a:lnTo>
                    <a:pt x="18" y="78"/>
                  </a:lnTo>
                  <a:lnTo>
                    <a:pt x="30" y="78"/>
                  </a:lnTo>
                  <a:lnTo>
                    <a:pt x="18" y="96"/>
                  </a:lnTo>
                  <a:lnTo>
                    <a:pt x="18" y="120"/>
                  </a:lnTo>
                  <a:lnTo>
                    <a:pt x="0" y="120"/>
                  </a:lnTo>
                  <a:lnTo>
                    <a:pt x="0" y="126"/>
                  </a:lnTo>
                  <a:lnTo>
                    <a:pt x="6" y="132"/>
                  </a:lnTo>
                  <a:lnTo>
                    <a:pt x="12" y="150"/>
                  </a:lnTo>
                  <a:lnTo>
                    <a:pt x="30" y="162"/>
                  </a:lnTo>
                  <a:lnTo>
                    <a:pt x="42" y="168"/>
                  </a:lnTo>
                  <a:lnTo>
                    <a:pt x="48" y="174"/>
                  </a:lnTo>
                  <a:lnTo>
                    <a:pt x="48" y="180"/>
                  </a:lnTo>
                  <a:lnTo>
                    <a:pt x="60" y="192"/>
                  </a:lnTo>
                  <a:lnTo>
                    <a:pt x="72" y="198"/>
                  </a:lnTo>
                  <a:lnTo>
                    <a:pt x="78" y="204"/>
                  </a:lnTo>
                  <a:lnTo>
                    <a:pt x="90" y="210"/>
                  </a:lnTo>
                  <a:lnTo>
                    <a:pt x="108" y="210"/>
                  </a:lnTo>
                  <a:lnTo>
                    <a:pt x="114" y="222"/>
                  </a:lnTo>
                  <a:lnTo>
                    <a:pt x="156" y="216"/>
                  </a:lnTo>
                  <a:lnTo>
                    <a:pt x="168" y="210"/>
                  </a:lnTo>
                  <a:lnTo>
                    <a:pt x="174" y="204"/>
                  </a:lnTo>
                  <a:lnTo>
                    <a:pt x="198" y="204"/>
                  </a:lnTo>
                  <a:lnTo>
                    <a:pt x="216" y="186"/>
                  </a:lnTo>
                  <a:lnTo>
                    <a:pt x="240" y="186"/>
                  </a:lnTo>
                  <a:lnTo>
                    <a:pt x="258" y="198"/>
                  </a:lnTo>
                  <a:lnTo>
                    <a:pt x="288" y="192"/>
                  </a:lnTo>
                  <a:lnTo>
                    <a:pt x="288" y="174"/>
                  </a:lnTo>
                  <a:lnTo>
                    <a:pt x="306" y="180"/>
                  </a:lnTo>
                  <a:lnTo>
                    <a:pt x="312" y="174"/>
                  </a:lnTo>
                  <a:lnTo>
                    <a:pt x="324" y="168"/>
                  </a:lnTo>
                  <a:lnTo>
                    <a:pt x="330" y="162"/>
                  </a:lnTo>
                  <a:lnTo>
                    <a:pt x="330" y="144"/>
                  </a:lnTo>
                  <a:lnTo>
                    <a:pt x="336" y="138"/>
                  </a:lnTo>
                  <a:lnTo>
                    <a:pt x="348" y="132"/>
                  </a:lnTo>
                  <a:lnTo>
                    <a:pt x="366" y="114"/>
                  </a:lnTo>
                  <a:lnTo>
                    <a:pt x="366" y="72"/>
                  </a:lnTo>
                  <a:lnTo>
                    <a:pt x="378" y="60"/>
                  </a:lnTo>
                  <a:lnTo>
                    <a:pt x="408" y="60"/>
                  </a:lnTo>
                  <a:lnTo>
                    <a:pt x="426" y="42"/>
                  </a:lnTo>
                  <a:lnTo>
                    <a:pt x="420" y="36"/>
                  </a:lnTo>
                  <a:lnTo>
                    <a:pt x="408" y="36"/>
                  </a:lnTo>
                  <a:lnTo>
                    <a:pt x="402" y="30"/>
                  </a:lnTo>
                  <a:lnTo>
                    <a:pt x="396" y="30"/>
                  </a:lnTo>
                  <a:lnTo>
                    <a:pt x="372" y="6"/>
                  </a:lnTo>
                  <a:lnTo>
                    <a:pt x="348" y="6"/>
                  </a:lnTo>
                  <a:lnTo>
                    <a:pt x="336" y="12"/>
                  </a:lnTo>
                  <a:lnTo>
                    <a:pt x="324" y="12"/>
                  </a:lnTo>
                  <a:lnTo>
                    <a:pt x="324" y="0"/>
                  </a:lnTo>
                  <a:lnTo>
                    <a:pt x="312" y="0"/>
                  </a:lnTo>
                  <a:lnTo>
                    <a:pt x="312" y="18"/>
                  </a:lnTo>
                  <a:lnTo>
                    <a:pt x="294" y="12"/>
                  </a:lnTo>
                  <a:lnTo>
                    <a:pt x="294" y="0"/>
                  </a:lnTo>
                  <a:lnTo>
                    <a:pt x="270" y="0"/>
                  </a:lnTo>
                  <a:lnTo>
                    <a:pt x="264" y="12"/>
                  </a:lnTo>
                  <a:lnTo>
                    <a:pt x="252" y="24"/>
                  </a:lnTo>
                  <a:lnTo>
                    <a:pt x="246" y="24"/>
                  </a:lnTo>
                  <a:lnTo>
                    <a:pt x="234" y="30"/>
                  </a:lnTo>
                  <a:lnTo>
                    <a:pt x="210" y="30"/>
                  </a:lnTo>
                  <a:lnTo>
                    <a:pt x="204" y="42"/>
                  </a:lnTo>
                  <a:lnTo>
                    <a:pt x="168" y="36"/>
                  </a:lnTo>
                  <a:lnTo>
                    <a:pt x="156" y="60"/>
                  </a:lnTo>
                  <a:lnTo>
                    <a:pt x="144" y="60"/>
                  </a:lnTo>
                  <a:lnTo>
                    <a:pt x="126" y="66"/>
                  </a:lnTo>
                  <a:lnTo>
                    <a:pt x="84" y="66"/>
                  </a:lnTo>
                  <a:lnTo>
                    <a:pt x="78" y="60"/>
                  </a:lnTo>
                  <a:lnTo>
                    <a:pt x="72" y="48"/>
                  </a:lnTo>
                  <a:lnTo>
                    <a:pt x="66" y="42"/>
                  </a:lnTo>
                  <a:lnTo>
                    <a:pt x="54" y="60"/>
                  </a:lnTo>
                  <a:lnTo>
                    <a:pt x="42" y="54"/>
                  </a:lnTo>
                  <a:lnTo>
                    <a:pt x="42" y="6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09" name="Honduras">
              <a:extLst>
                <a:ext uri="{FF2B5EF4-FFF2-40B4-BE49-F238E27FC236}">
                  <a16:creationId xmlns:a16="http://schemas.microsoft.com/office/drawing/2014/main" id="{DD2ABADB-4FE2-2588-9C2C-63E89FD7C552}"/>
                </a:ext>
              </a:extLst>
            </p:cNvPr>
            <p:cNvSpPr>
              <a:spLocks/>
            </p:cNvSpPr>
            <p:nvPr/>
          </p:nvSpPr>
          <p:spPr bwMode="gray">
            <a:xfrm>
              <a:off x="1679575" y="3559176"/>
              <a:ext cx="179387" cy="98425"/>
            </a:xfrm>
            <a:custGeom>
              <a:avLst/>
              <a:gdLst>
                <a:gd name="T0" fmla="*/ 2147483647 w 444"/>
                <a:gd name="T1" fmla="*/ 2147483647 h 246"/>
                <a:gd name="T2" fmla="*/ 2147483647 w 444"/>
                <a:gd name="T3" fmla="*/ 2147483647 h 246"/>
                <a:gd name="T4" fmla="*/ 2147483647 w 444"/>
                <a:gd name="T5" fmla="*/ 2147483647 h 246"/>
                <a:gd name="T6" fmla="*/ 2147483647 w 444"/>
                <a:gd name="T7" fmla="*/ 2147483647 h 246"/>
                <a:gd name="T8" fmla="*/ 2147483647 w 444"/>
                <a:gd name="T9" fmla="*/ 2147483647 h 246"/>
                <a:gd name="T10" fmla="*/ 2147483647 w 444"/>
                <a:gd name="T11" fmla="*/ 2147483647 h 246"/>
                <a:gd name="T12" fmla="*/ 2147483647 w 444"/>
                <a:gd name="T13" fmla="*/ 2147483647 h 246"/>
                <a:gd name="T14" fmla="*/ 2147483647 w 444"/>
                <a:gd name="T15" fmla="*/ 2147483647 h 246"/>
                <a:gd name="T16" fmla="*/ 2147483647 w 444"/>
                <a:gd name="T17" fmla="*/ 2147483647 h 246"/>
                <a:gd name="T18" fmla="*/ 2147483647 w 444"/>
                <a:gd name="T19" fmla="*/ 2147483647 h 246"/>
                <a:gd name="T20" fmla="*/ 2147483647 w 444"/>
                <a:gd name="T21" fmla="*/ 2147483647 h 246"/>
                <a:gd name="T22" fmla="*/ 2147483647 w 444"/>
                <a:gd name="T23" fmla="*/ 2147483647 h 246"/>
                <a:gd name="T24" fmla="*/ 2147483647 w 444"/>
                <a:gd name="T25" fmla="*/ 2147483647 h 246"/>
                <a:gd name="T26" fmla="*/ 2147483647 w 444"/>
                <a:gd name="T27" fmla="*/ 2147483647 h 246"/>
                <a:gd name="T28" fmla="*/ 2147483647 w 444"/>
                <a:gd name="T29" fmla="*/ 2147483647 h 246"/>
                <a:gd name="T30" fmla="*/ 2147483647 w 444"/>
                <a:gd name="T31" fmla="*/ 2147483647 h 246"/>
                <a:gd name="T32" fmla="*/ 2147483647 w 444"/>
                <a:gd name="T33" fmla="*/ 2147483647 h 246"/>
                <a:gd name="T34" fmla="*/ 2147483647 w 444"/>
                <a:gd name="T35" fmla="*/ 2147483647 h 246"/>
                <a:gd name="T36" fmla="*/ 2147483647 w 444"/>
                <a:gd name="T37" fmla="*/ 2147483647 h 246"/>
                <a:gd name="T38" fmla="*/ 2147483647 w 444"/>
                <a:gd name="T39" fmla="*/ 0 h 246"/>
                <a:gd name="T40" fmla="*/ 2147483647 w 444"/>
                <a:gd name="T41" fmla="*/ 2147483647 h 246"/>
                <a:gd name="T42" fmla="*/ 2147483647 w 444"/>
                <a:gd name="T43" fmla="*/ 2147483647 h 246"/>
                <a:gd name="T44" fmla="*/ 2147483647 w 444"/>
                <a:gd name="T45" fmla="*/ 0 h 246"/>
                <a:gd name="T46" fmla="*/ 2147483647 w 444"/>
                <a:gd name="T47" fmla="*/ 2147483647 h 246"/>
                <a:gd name="T48" fmla="*/ 2147483647 w 444"/>
                <a:gd name="T49" fmla="*/ 2147483647 h 246"/>
                <a:gd name="T50" fmla="*/ 2147483647 w 444"/>
                <a:gd name="T51" fmla="*/ 2147483647 h 246"/>
                <a:gd name="T52" fmla="*/ 2147483647 w 444"/>
                <a:gd name="T53" fmla="*/ 2147483647 h 246"/>
                <a:gd name="T54" fmla="*/ 2147483647 w 444"/>
                <a:gd name="T55" fmla="*/ 2147483647 h 246"/>
                <a:gd name="T56" fmla="*/ 2147483647 w 444"/>
                <a:gd name="T57" fmla="*/ 2147483647 h 246"/>
                <a:gd name="T58" fmla="*/ 2147483647 w 444"/>
                <a:gd name="T59" fmla="*/ 2147483647 h 246"/>
                <a:gd name="T60" fmla="*/ 2147483647 w 444"/>
                <a:gd name="T61" fmla="*/ 0 h 246"/>
                <a:gd name="T62" fmla="*/ 2147483647 w 444"/>
                <a:gd name="T63" fmla="*/ 2147483647 h 246"/>
                <a:gd name="T64" fmla="*/ 2147483647 w 444"/>
                <a:gd name="T65" fmla="*/ 2147483647 h 246"/>
                <a:gd name="T66" fmla="*/ 2147483647 w 444"/>
                <a:gd name="T67" fmla="*/ 2147483647 h 246"/>
                <a:gd name="T68" fmla="*/ 2147483647 w 444"/>
                <a:gd name="T69" fmla="*/ 2147483647 h 246"/>
                <a:gd name="T70" fmla="*/ 2147483647 w 444"/>
                <a:gd name="T71" fmla="*/ 2147483647 h 246"/>
                <a:gd name="T72" fmla="*/ 0 w 444"/>
                <a:gd name="T73" fmla="*/ 2147483647 h 246"/>
                <a:gd name="T74" fmla="*/ 2147483647 w 444"/>
                <a:gd name="T75" fmla="*/ 2147483647 h 246"/>
                <a:gd name="T76" fmla="*/ 2147483647 w 444"/>
                <a:gd name="T77" fmla="*/ 2147483647 h 246"/>
                <a:gd name="T78" fmla="*/ 2147483647 w 444"/>
                <a:gd name="T79" fmla="*/ 2147483647 h 246"/>
                <a:gd name="T80" fmla="*/ 2147483647 w 444"/>
                <a:gd name="T81" fmla="*/ 2147483647 h 246"/>
                <a:gd name="T82" fmla="*/ 2147483647 w 444"/>
                <a:gd name="T83" fmla="*/ 2147483647 h 246"/>
                <a:gd name="T84" fmla="*/ 2147483647 w 444"/>
                <a:gd name="T85" fmla="*/ 2147483647 h 246"/>
                <a:gd name="T86" fmla="*/ 2147483647 w 444"/>
                <a:gd name="T87" fmla="*/ 2147483647 h 24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44"/>
                <a:gd name="T133" fmla="*/ 0 h 246"/>
                <a:gd name="T134" fmla="*/ 444 w 444"/>
                <a:gd name="T135" fmla="*/ 246 h 24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44" h="246">
                  <a:moveTo>
                    <a:pt x="156" y="240"/>
                  </a:moveTo>
                  <a:lnTo>
                    <a:pt x="156" y="222"/>
                  </a:lnTo>
                  <a:lnTo>
                    <a:pt x="174" y="222"/>
                  </a:lnTo>
                  <a:lnTo>
                    <a:pt x="168" y="216"/>
                  </a:lnTo>
                  <a:lnTo>
                    <a:pt x="168" y="204"/>
                  </a:lnTo>
                  <a:lnTo>
                    <a:pt x="162" y="198"/>
                  </a:lnTo>
                  <a:lnTo>
                    <a:pt x="162" y="186"/>
                  </a:lnTo>
                  <a:lnTo>
                    <a:pt x="168" y="180"/>
                  </a:lnTo>
                  <a:lnTo>
                    <a:pt x="204" y="180"/>
                  </a:lnTo>
                  <a:lnTo>
                    <a:pt x="210" y="168"/>
                  </a:lnTo>
                  <a:lnTo>
                    <a:pt x="216" y="162"/>
                  </a:lnTo>
                  <a:lnTo>
                    <a:pt x="228" y="162"/>
                  </a:lnTo>
                  <a:lnTo>
                    <a:pt x="228" y="168"/>
                  </a:lnTo>
                  <a:lnTo>
                    <a:pt x="234" y="174"/>
                  </a:lnTo>
                  <a:lnTo>
                    <a:pt x="252" y="174"/>
                  </a:lnTo>
                  <a:lnTo>
                    <a:pt x="276" y="150"/>
                  </a:lnTo>
                  <a:lnTo>
                    <a:pt x="288" y="126"/>
                  </a:lnTo>
                  <a:lnTo>
                    <a:pt x="306" y="126"/>
                  </a:lnTo>
                  <a:lnTo>
                    <a:pt x="306" y="108"/>
                  </a:lnTo>
                  <a:lnTo>
                    <a:pt x="318" y="96"/>
                  </a:lnTo>
                  <a:lnTo>
                    <a:pt x="330" y="96"/>
                  </a:lnTo>
                  <a:lnTo>
                    <a:pt x="348" y="114"/>
                  </a:lnTo>
                  <a:lnTo>
                    <a:pt x="360" y="114"/>
                  </a:lnTo>
                  <a:lnTo>
                    <a:pt x="372" y="102"/>
                  </a:lnTo>
                  <a:lnTo>
                    <a:pt x="372" y="96"/>
                  </a:lnTo>
                  <a:lnTo>
                    <a:pt x="420" y="96"/>
                  </a:lnTo>
                  <a:lnTo>
                    <a:pt x="426" y="90"/>
                  </a:lnTo>
                  <a:lnTo>
                    <a:pt x="432" y="90"/>
                  </a:lnTo>
                  <a:lnTo>
                    <a:pt x="444" y="84"/>
                  </a:lnTo>
                  <a:lnTo>
                    <a:pt x="444" y="78"/>
                  </a:lnTo>
                  <a:lnTo>
                    <a:pt x="426" y="60"/>
                  </a:lnTo>
                  <a:lnTo>
                    <a:pt x="402" y="48"/>
                  </a:lnTo>
                  <a:lnTo>
                    <a:pt x="396" y="48"/>
                  </a:lnTo>
                  <a:lnTo>
                    <a:pt x="390" y="42"/>
                  </a:lnTo>
                  <a:lnTo>
                    <a:pt x="384" y="30"/>
                  </a:lnTo>
                  <a:lnTo>
                    <a:pt x="372" y="24"/>
                  </a:lnTo>
                  <a:lnTo>
                    <a:pt x="366" y="18"/>
                  </a:lnTo>
                  <a:lnTo>
                    <a:pt x="348" y="18"/>
                  </a:lnTo>
                  <a:lnTo>
                    <a:pt x="342" y="6"/>
                  </a:lnTo>
                  <a:lnTo>
                    <a:pt x="336" y="0"/>
                  </a:lnTo>
                  <a:lnTo>
                    <a:pt x="312" y="0"/>
                  </a:lnTo>
                  <a:lnTo>
                    <a:pt x="300" y="6"/>
                  </a:lnTo>
                  <a:lnTo>
                    <a:pt x="294" y="12"/>
                  </a:lnTo>
                  <a:lnTo>
                    <a:pt x="282" y="12"/>
                  </a:lnTo>
                  <a:lnTo>
                    <a:pt x="270" y="0"/>
                  </a:lnTo>
                  <a:lnTo>
                    <a:pt x="252" y="0"/>
                  </a:lnTo>
                  <a:lnTo>
                    <a:pt x="240" y="6"/>
                  </a:lnTo>
                  <a:lnTo>
                    <a:pt x="234" y="18"/>
                  </a:lnTo>
                  <a:lnTo>
                    <a:pt x="222" y="24"/>
                  </a:lnTo>
                  <a:lnTo>
                    <a:pt x="186" y="24"/>
                  </a:lnTo>
                  <a:lnTo>
                    <a:pt x="174" y="18"/>
                  </a:lnTo>
                  <a:lnTo>
                    <a:pt x="168" y="12"/>
                  </a:lnTo>
                  <a:lnTo>
                    <a:pt x="156" y="12"/>
                  </a:lnTo>
                  <a:lnTo>
                    <a:pt x="150" y="18"/>
                  </a:lnTo>
                  <a:lnTo>
                    <a:pt x="144" y="18"/>
                  </a:lnTo>
                  <a:lnTo>
                    <a:pt x="138" y="24"/>
                  </a:lnTo>
                  <a:lnTo>
                    <a:pt x="132" y="24"/>
                  </a:lnTo>
                  <a:lnTo>
                    <a:pt x="132" y="18"/>
                  </a:lnTo>
                  <a:lnTo>
                    <a:pt x="126" y="12"/>
                  </a:lnTo>
                  <a:lnTo>
                    <a:pt x="126" y="6"/>
                  </a:lnTo>
                  <a:lnTo>
                    <a:pt x="120" y="0"/>
                  </a:lnTo>
                  <a:lnTo>
                    <a:pt x="114" y="0"/>
                  </a:lnTo>
                  <a:lnTo>
                    <a:pt x="96" y="18"/>
                  </a:lnTo>
                  <a:lnTo>
                    <a:pt x="90" y="18"/>
                  </a:lnTo>
                  <a:lnTo>
                    <a:pt x="84" y="30"/>
                  </a:lnTo>
                  <a:lnTo>
                    <a:pt x="72" y="36"/>
                  </a:lnTo>
                  <a:lnTo>
                    <a:pt x="60" y="48"/>
                  </a:lnTo>
                  <a:lnTo>
                    <a:pt x="48" y="54"/>
                  </a:lnTo>
                  <a:lnTo>
                    <a:pt x="36" y="66"/>
                  </a:lnTo>
                  <a:lnTo>
                    <a:pt x="24" y="72"/>
                  </a:lnTo>
                  <a:lnTo>
                    <a:pt x="18" y="84"/>
                  </a:lnTo>
                  <a:lnTo>
                    <a:pt x="18" y="102"/>
                  </a:lnTo>
                  <a:lnTo>
                    <a:pt x="12" y="114"/>
                  </a:lnTo>
                  <a:lnTo>
                    <a:pt x="0" y="126"/>
                  </a:lnTo>
                  <a:lnTo>
                    <a:pt x="6" y="138"/>
                  </a:lnTo>
                  <a:lnTo>
                    <a:pt x="18" y="150"/>
                  </a:lnTo>
                  <a:lnTo>
                    <a:pt x="42" y="150"/>
                  </a:lnTo>
                  <a:lnTo>
                    <a:pt x="42" y="168"/>
                  </a:lnTo>
                  <a:lnTo>
                    <a:pt x="48" y="174"/>
                  </a:lnTo>
                  <a:lnTo>
                    <a:pt x="60" y="174"/>
                  </a:lnTo>
                  <a:lnTo>
                    <a:pt x="66" y="168"/>
                  </a:lnTo>
                  <a:lnTo>
                    <a:pt x="102" y="168"/>
                  </a:lnTo>
                  <a:lnTo>
                    <a:pt x="102" y="210"/>
                  </a:lnTo>
                  <a:lnTo>
                    <a:pt x="126" y="222"/>
                  </a:lnTo>
                  <a:lnTo>
                    <a:pt x="132" y="228"/>
                  </a:lnTo>
                  <a:lnTo>
                    <a:pt x="132" y="246"/>
                  </a:lnTo>
                  <a:lnTo>
                    <a:pt x="144" y="246"/>
                  </a:lnTo>
                  <a:lnTo>
                    <a:pt x="156" y="24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10" name="Haiti">
              <a:extLst>
                <a:ext uri="{FF2B5EF4-FFF2-40B4-BE49-F238E27FC236}">
                  <a16:creationId xmlns:a16="http://schemas.microsoft.com/office/drawing/2014/main" id="{032BE992-8B64-48D8-B63B-9B03FC61AA2B}"/>
                </a:ext>
              </a:extLst>
            </p:cNvPr>
            <p:cNvSpPr>
              <a:spLocks/>
            </p:cNvSpPr>
            <p:nvPr/>
          </p:nvSpPr>
          <p:spPr bwMode="gray">
            <a:xfrm>
              <a:off x="2119313" y="3433763"/>
              <a:ext cx="79375" cy="61913"/>
            </a:xfrm>
            <a:custGeom>
              <a:avLst/>
              <a:gdLst>
                <a:gd name="T0" fmla="*/ 2147483647 w 198"/>
                <a:gd name="T1" fmla="*/ 2147483647 h 156"/>
                <a:gd name="T2" fmla="*/ 2147483647 w 198"/>
                <a:gd name="T3" fmla="*/ 2147483647 h 156"/>
                <a:gd name="T4" fmla="*/ 2147483647 w 198"/>
                <a:gd name="T5" fmla="*/ 2147483647 h 156"/>
                <a:gd name="T6" fmla="*/ 2147483647 w 198"/>
                <a:gd name="T7" fmla="*/ 2147483647 h 156"/>
                <a:gd name="T8" fmla="*/ 2147483647 w 198"/>
                <a:gd name="T9" fmla="*/ 2147483647 h 156"/>
                <a:gd name="T10" fmla="*/ 2147483647 w 198"/>
                <a:gd name="T11" fmla="*/ 2147483647 h 156"/>
                <a:gd name="T12" fmla="*/ 2147483647 w 198"/>
                <a:gd name="T13" fmla="*/ 2147483647 h 156"/>
                <a:gd name="T14" fmla="*/ 2147483647 w 198"/>
                <a:gd name="T15" fmla="*/ 2147483647 h 156"/>
                <a:gd name="T16" fmla="*/ 2147483647 w 198"/>
                <a:gd name="T17" fmla="*/ 2147483647 h 156"/>
                <a:gd name="T18" fmla="*/ 2147483647 w 198"/>
                <a:gd name="T19" fmla="*/ 2147483647 h 156"/>
                <a:gd name="T20" fmla="*/ 2147483647 w 198"/>
                <a:gd name="T21" fmla="*/ 2147483647 h 156"/>
                <a:gd name="T22" fmla="*/ 2147483647 w 198"/>
                <a:gd name="T23" fmla="*/ 2147483647 h 156"/>
                <a:gd name="T24" fmla="*/ 2147483647 w 198"/>
                <a:gd name="T25" fmla="*/ 2147483647 h 156"/>
                <a:gd name="T26" fmla="*/ 2147483647 w 198"/>
                <a:gd name="T27" fmla="*/ 2147483647 h 156"/>
                <a:gd name="T28" fmla="*/ 2147483647 w 198"/>
                <a:gd name="T29" fmla="*/ 2147483647 h 156"/>
                <a:gd name="T30" fmla="*/ 2147483647 w 198"/>
                <a:gd name="T31" fmla="*/ 2147483647 h 156"/>
                <a:gd name="T32" fmla="*/ 2147483647 w 198"/>
                <a:gd name="T33" fmla="*/ 2147483647 h 156"/>
                <a:gd name="T34" fmla="*/ 2147483647 w 198"/>
                <a:gd name="T35" fmla="*/ 0 h 156"/>
                <a:gd name="T36" fmla="*/ 2147483647 w 198"/>
                <a:gd name="T37" fmla="*/ 0 h 156"/>
                <a:gd name="T38" fmla="*/ 2147483647 w 198"/>
                <a:gd name="T39" fmla="*/ 2147483647 h 156"/>
                <a:gd name="T40" fmla="*/ 2147483647 w 198"/>
                <a:gd name="T41" fmla="*/ 2147483647 h 156"/>
                <a:gd name="T42" fmla="*/ 2147483647 w 198"/>
                <a:gd name="T43" fmla="*/ 2147483647 h 156"/>
                <a:gd name="T44" fmla="*/ 2147483647 w 198"/>
                <a:gd name="T45" fmla="*/ 2147483647 h 156"/>
                <a:gd name="T46" fmla="*/ 2147483647 w 198"/>
                <a:gd name="T47" fmla="*/ 2147483647 h 156"/>
                <a:gd name="T48" fmla="*/ 2147483647 w 198"/>
                <a:gd name="T49" fmla="*/ 2147483647 h 156"/>
                <a:gd name="T50" fmla="*/ 2147483647 w 198"/>
                <a:gd name="T51" fmla="*/ 2147483647 h 156"/>
                <a:gd name="T52" fmla="*/ 2147483647 w 198"/>
                <a:gd name="T53" fmla="*/ 2147483647 h 156"/>
                <a:gd name="T54" fmla="*/ 2147483647 w 198"/>
                <a:gd name="T55" fmla="*/ 2147483647 h 156"/>
                <a:gd name="T56" fmla="*/ 2147483647 w 198"/>
                <a:gd name="T57" fmla="*/ 2147483647 h 156"/>
                <a:gd name="T58" fmla="*/ 2147483647 w 198"/>
                <a:gd name="T59" fmla="*/ 2147483647 h 156"/>
                <a:gd name="T60" fmla="*/ 2147483647 w 198"/>
                <a:gd name="T61" fmla="*/ 2147483647 h 156"/>
                <a:gd name="T62" fmla="*/ 2147483647 w 198"/>
                <a:gd name="T63" fmla="*/ 2147483647 h 156"/>
                <a:gd name="T64" fmla="*/ 2147483647 w 198"/>
                <a:gd name="T65" fmla="*/ 2147483647 h 156"/>
                <a:gd name="T66" fmla="*/ 2147483647 w 198"/>
                <a:gd name="T67" fmla="*/ 2147483647 h 156"/>
                <a:gd name="T68" fmla="*/ 2147483647 w 198"/>
                <a:gd name="T69" fmla="*/ 2147483647 h 156"/>
                <a:gd name="T70" fmla="*/ 2147483647 w 198"/>
                <a:gd name="T71" fmla="*/ 2147483647 h 156"/>
                <a:gd name="T72" fmla="*/ 2147483647 w 198"/>
                <a:gd name="T73" fmla="*/ 2147483647 h 156"/>
                <a:gd name="T74" fmla="*/ 2147483647 w 198"/>
                <a:gd name="T75" fmla="*/ 2147483647 h 156"/>
                <a:gd name="T76" fmla="*/ 2147483647 w 198"/>
                <a:gd name="T77" fmla="*/ 2147483647 h 156"/>
                <a:gd name="T78" fmla="*/ 2147483647 w 198"/>
                <a:gd name="T79" fmla="*/ 2147483647 h 156"/>
                <a:gd name="T80" fmla="*/ 2147483647 w 198"/>
                <a:gd name="T81" fmla="*/ 2147483647 h 156"/>
                <a:gd name="T82" fmla="*/ 0 w 198"/>
                <a:gd name="T83" fmla="*/ 2147483647 h 156"/>
                <a:gd name="T84" fmla="*/ 0 w 198"/>
                <a:gd name="T85" fmla="*/ 2147483647 h 156"/>
                <a:gd name="T86" fmla="*/ 2147483647 w 198"/>
                <a:gd name="T87" fmla="*/ 2147483647 h 156"/>
                <a:gd name="T88" fmla="*/ 2147483647 w 198"/>
                <a:gd name="T89" fmla="*/ 2147483647 h 156"/>
                <a:gd name="T90" fmla="*/ 2147483647 w 198"/>
                <a:gd name="T91" fmla="*/ 2147483647 h 156"/>
                <a:gd name="T92" fmla="*/ 2147483647 w 198"/>
                <a:gd name="T93" fmla="*/ 2147483647 h 156"/>
                <a:gd name="T94" fmla="*/ 2147483647 w 198"/>
                <a:gd name="T95" fmla="*/ 2147483647 h 156"/>
                <a:gd name="T96" fmla="*/ 2147483647 w 198"/>
                <a:gd name="T97" fmla="*/ 2147483647 h 156"/>
                <a:gd name="T98" fmla="*/ 2147483647 w 198"/>
                <a:gd name="T99" fmla="*/ 2147483647 h 156"/>
                <a:gd name="T100" fmla="*/ 2147483647 w 198"/>
                <a:gd name="T101" fmla="*/ 2147483647 h 156"/>
                <a:gd name="T102" fmla="*/ 2147483647 w 198"/>
                <a:gd name="T103" fmla="*/ 2147483647 h 156"/>
                <a:gd name="T104" fmla="*/ 2147483647 w 198"/>
                <a:gd name="T105" fmla="*/ 2147483647 h 156"/>
                <a:gd name="T106" fmla="*/ 2147483647 w 198"/>
                <a:gd name="T107" fmla="*/ 2147483647 h 156"/>
                <a:gd name="T108" fmla="*/ 2147483647 w 198"/>
                <a:gd name="T109" fmla="*/ 2147483647 h 156"/>
                <a:gd name="T110" fmla="*/ 2147483647 w 198"/>
                <a:gd name="T111" fmla="*/ 2147483647 h 156"/>
                <a:gd name="T112" fmla="*/ 2147483647 w 198"/>
                <a:gd name="T113" fmla="*/ 2147483647 h 1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8"/>
                <a:gd name="T172" fmla="*/ 0 h 156"/>
                <a:gd name="T173" fmla="*/ 198 w 198"/>
                <a:gd name="T174" fmla="*/ 156 h 15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8" h="156">
                  <a:moveTo>
                    <a:pt x="168" y="114"/>
                  </a:moveTo>
                  <a:lnTo>
                    <a:pt x="168" y="108"/>
                  </a:lnTo>
                  <a:lnTo>
                    <a:pt x="174" y="102"/>
                  </a:lnTo>
                  <a:lnTo>
                    <a:pt x="180" y="90"/>
                  </a:lnTo>
                  <a:lnTo>
                    <a:pt x="180" y="78"/>
                  </a:lnTo>
                  <a:lnTo>
                    <a:pt x="186" y="72"/>
                  </a:lnTo>
                  <a:lnTo>
                    <a:pt x="192" y="60"/>
                  </a:lnTo>
                  <a:lnTo>
                    <a:pt x="198" y="54"/>
                  </a:lnTo>
                  <a:lnTo>
                    <a:pt x="198" y="42"/>
                  </a:lnTo>
                  <a:lnTo>
                    <a:pt x="186" y="6"/>
                  </a:lnTo>
                  <a:lnTo>
                    <a:pt x="180" y="12"/>
                  </a:lnTo>
                  <a:lnTo>
                    <a:pt x="180" y="18"/>
                  </a:lnTo>
                  <a:lnTo>
                    <a:pt x="174" y="18"/>
                  </a:lnTo>
                  <a:lnTo>
                    <a:pt x="168" y="12"/>
                  </a:lnTo>
                  <a:lnTo>
                    <a:pt x="156" y="12"/>
                  </a:lnTo>
                  <a:lnTo>
                    <a:pt x="144" y="6"/>
                  </a:lnTo>
                  <a:lnTo>
                    <a:pt x="126" y="6"/>
                  </a:lnTo>
                  <a:lnTo>
                    <a:pt x="114" y="0"/>
                  </a:lnTo>
                  <a:lnTo>
                    <a:pt x="84" y="0"/>
                  </a:lnTo>
                  <a:lnTo>
                    <a:pt x="72" y="6"/>
                  </a:lnTo>
                  <a:lnTo>
                    <a:pt x="66" y="12"/>
                  </a:lnTo>
                  <a:lnTo>
                    <a:pt x="66" y="18"/>
                  </a:lnTo>
                  <a:lnTo>
                    <a:pt x="72" y="24"/>
                  </a:lnTo>
                  <a:lnTo>
                    <a:pt x="108" y="24"/>
                  </a:lnTo>
                  <a:lnTo>
                    <a:pt x="114" y="30"/>
                  </a:lnTo>
                  <a:lnTo>
                    <a:pt x="120" y="42"/>
                  </a:lnTo>
                  <a:lnTo>
                    <a:pt x="126" y="48"/>
                  </a:lnTo>
                  <a:lnTo>
                    <a:pt x="114" y="54"/>
                  </a:lnTo>
                  <a:lnTo>
                    <a:pt x="108" y="60"/>
                  </a:lnTo>
                  <a:lnTo>
                    <a:pt x="108" y="72"/>
                  </a:lnTo>
                  <a:lnTo>
                    <a:pt x="114" y="84"/>
                  </a:lnTo>
                  <a:lnTo>
                    <a:pt x="114" y="96"/>
                  </a:lnTo>
                  <a:lnTo>
                    <a:pt x="120" y="102"/>
                  </a:lnTo>
                  <a:lnTo>
                    <a:pt x="114" y="108"/>
                  </a:lnTo>
                  <a:lnTo>
                    <a:pt x="96" y="108"/>
                  </a:lnTo>
                  <a:lnTo>
                    <a:pt x="78" y="102"/>
                  </a:lnTo>
                  <a:lnTo>
                    <a:pt x="66" y="102"/>
                  </a:lnTo>
                  <a:lnTo>
                    <a:pt x="54" y="96"/>
                  </a:lnTo>
                  <a:lnTo>
                    <a:pt x="36" y="96"/>
                  </a:lnTo>
                  <a:lnTo>
                    <a:pt x="24" y="102"/>
                  </a:lnTo>
                  <a:lnTo>
                    <a:pt x="6" y="102"/>
                  </a:lnTo>
                  <a:lnTo>
                    <a:pt x="0" y="108"/>
                  </a:lnTo>
                  <a:lnTo>
                    <a:pt x="0" y="114"/>
                  </a:lnTo>
                  <a:lnTo>
                    <a:pt x="6" y="120"/>
                  </a:lnTo>
                  <a:lnTo>
                    <a:pt x="12" y="132"/>
                  </a:lnTo>
                  <a:lnTo>
                    <a:pt x="24" y="138"/>
                  </a:lnTo>
                  <a:lnTo>
                    <a:pt x="30" y="150"/>
                  </a:lnTo>
                  <a:lnTo>
                    <a:pt x="36" y="156"/>
                  </a:lnTo>
                  <a:lnTo>
                    <a:pt x="42" y="156"/>
                  </a:lnTo>
                  <a:lnTo>
                    <a:pt x="48" y="150"/>
                  </a:lnTo>
                  <a:lnTo>
                    <a:pt x="54" y="138"/>
                  </a:lnTo>
                  <a:lnTo>
                    <a:pt x="60" y="132"/>
                  </a:lnTo>
                  <a:lnTo>
                    <a:pt x="138" y="132"/>
                  </a:lnTo>
                  <a:lnTo>
                    <a:pt x="156" y="126"/>
                  </a:lnTo>
                  <a:lnTo>
                    <a:pt x="168" y="126"/>
                  </a:lnTo>
                  <a:lnTo>
                    <a:pt x="180" y="144"/>
                  </a:lnTo>
                  <a:lnTo>
                    <a:pt x="168" y="114"/>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11" name="Guyane (French Guiana)">
              <a:extLst>
                <a:ext uri="{FF2B5EF4-FFF2-40B4-BE49-F238E27FC236}">
                  <a16:creationId xmlns:a16="http://schemas.microsoft.com/office/drawing/2014/main" id="{F1B20423-3D38-1510-C965-E9CBF6317EE2}"/>
                </a:ext>
              </a:extLst>
            </p:cNvPr>
            <p:cNvSpPr>
              <a:spLocks/>
            </p:cNvSpPr>
            <p:nvPr/>
          </p:nvSpPr>
          <p:spPr bwMode="gray">
            <a:xfrm>
              <a:off x="2647950" y="3890963"/>
              <a:ext cx="82550" cy="119063"/>
            </a:xfrm>
            <a:custGeom>
              <a:avLst/>
              <a:gdLst>
                <a:gd name="T0" fmla="*/ 2147483647 w 52"/>
                <a:gd name="T1" fmla="*/ 2147483647 h 76"/>
                <a:gd name="T2" fmla="*/ 2147483647 w 52"/>
                <a:gd name="T3" fmla="*/ 2147483647 h 76"/>
                <a:gd name="T4" fmla="*/ 2147483647 w 52"/>
                <a:gd name="T5" fmla="*/ 2147483647 h 76"/>
                <a:gd name="T6" fmla="*/ 2147483647 w 52"/>
                <a:gd name="T7" fmla="*/ 2147483647 h 76"/>
                <a:gd name="T8" fmla="*/ 2147483647 w 52"/>
                <a:gd name="T9" fmla="*/ 2147483647 h 76"/>
                <a:gd name="T10" fmla="*/ 2147483647 w 52"/>
                <a:gd name="T11" fmla="*/ 2147483647 h 76"/>
                <a:gd name="T12" fmla="*/ 2147483647 w 52"/>
                <a:gd name="T13" fmla="*/ 2147483647 h 76"/>
                <a:gd name="T14" fmla="*/ 2147483647 w 52"/>
                <a:gd name="T15" fmla="*/ 2147483647 h 76"/>
                <a:gd name="T16" fmla="*/ 2147483647 w 52"/>
                <a:gd name="T17" fmla="*/ 2147483647 h 76"/>
                <a:gd name="T18" fmla="*/ 2147483647 w 52"/>
                <a:gd name="T19" fmla="*/ 2147483647 h 76"/>
                <a:gd name="T20" fmla="*/ 2147483647 w 52"/>
                <a:gd name="T21" fmla="*/ 2147483647 h 76"/>
                <a:gd name="T22" fmla="*/ 2147483647 w 52"/>
                <a:gd name="T23" fmla="*/ 0 h 76"/>
                <a:gd name="T24" fmla="*/ 2147483647 w 52"/>
                <a:gd name="T25" fmla="*/ 2147483647 h 76"/>
                <a:gd name="T26" fmla="*/ 2147483647 w 52"/>
                <a:gd name="T27" fmla="*/ 2147483647 h 76"/>
                <a:gd name="T28" fmla="*/ 2147483647 w 52"/>
                <a:gd name="T29" fmla="*/ 2147483647 h 76"/>
                <a:gd name="T30" fmla="*/ 2147483647 w 52"/>
                <a:gd name="T31" fmla="*/ 2147483647 h 76"/>
                <a:gd name="T32" fmla="*/ 2147483647 w 52"/>
                <a:gd name="T33" fmla="*/ 2147483647 h 76"/>
                <a:gd name="T34" fmla="*/ 2147483647 w 52"/>
                <a:gd name="T35" fmla="*/ 2147483647 h 76"/>
                <a:gd name="T36" fmla="*/ 2147483647 w 52"/>
                <a:gd name="T37" fmla="*/ 2147483647 h 76"/>
                <a:gd name="T38" fmla="*/ 2147483647 w 52"/>
                <a:gd name="T39" fmla="*/ 2147483647 h 76"/>
                <a:gd name="T40" fmla="*/ 2147483647 w 52"/>
                <a:gd name="T41" fmla="*/ 2147483647 h 76"/>
                <a:gd name="T42" fmla="*/ 2147483647 w 52"/>
                <a:gd name="T43" fmla="*/ 2147483647 h 76"/>
                <a:gd name="T44" fmla="*/ 2147483647 w 52"/>
                <a:gd name="T45" fmla="*/ 2147483647 h 76"/>
                <a:gd name="T46" fmla="*/ 2147483647 w 52"/>
                <a:gd name="T47" fmla="*/ 2147483647 h 76"/>
                <a:gd name="T48" fmla="*/ 2147483647 w 52"/>
                <a:gd name="T49" fmla="*/ 2147483647 h 76"/>
                <a:gd name="T50" fmla="*/ 2147483647 w 52"/>
                <a:gd name="T51" fmla="*/ 2147483647 h 76"/>
                <a:gd name="T52" fmla="*/ 2147483647 w 52"/>
                <a:gd name="T53" fmla="*/ 2147483647 h 76"/>
                <a:gd name="T54" fmla="*/ 2147483647 w 52"/>
                <a:gd name="T55" fmla="*/ 2147483647 h 76"/>
                <a:gd name="T56" fmla="*/ 2147483647 w 52"/>
                <a:gd name="T57" fmla="*/ 2147483647 h 76"/>
                <a:gd name="T58" fmla="*/ 2147483647 w 52"/>
                <a:gd name="T59" fmla="*/ 2147483647 h 76"/>
                <a:gd name="T60" fmla="*/ 2147483647 w 52"/>
                <a:gd name="T61" fmla="*/ 2147483647 h 76"/>
                <a:gd name="T62" fmla="*/ 2147483647 w 52"/>
                <a:gd name="T63" fmla="*/ 2147483647 h 76"/>
                <a:gd name="T64" fmla="*/ 0 w 52"/>
                <a:gd name="T65" fmla="*/ 2147483647 h 76"/>
                <a:gd name="T66" fmla="*/ 0 w 52"/>
                <a:gd name="T67" fmla="*/ 2147483647 h 76"/>
                <a:gd name="T68" fmla="*/ 2147483647 w 52"/>
                <a:gd name="T69" fmla="*/ 2147483647 h 76"/>
                <a:gd name="T70" fmla="*/ 2147483647 w 52"/>
                <a:gd name="T71" fmla="*/ 2147483647 h 76"/>
                <a:gd name="T72" fmla="*/ 2147483647 w 52"/>
                <a:gd name="T73" fmla="*/ 2147483647 h 76"/>
                <a:gd name="T74" fmla="*/ 2147483647 w 52"/>
                <a:gd name="T75" fmla="*/ 2147483647 h 76"/>
                <a:gd name="T76" fmla="*/ 2147483647 w 52"/>
                <a:gd name="T77" fmla="*/ 2147483647 h 76"/>
                <a:gd name="T78" fmla="*/ 2147483647 w 52"/>
                <a:gd name="T79" fmla="*/ 2147483647 h 76"/>
                <a:gd name="T80" fmla="*/ 2147483647 w 52"/>
                <a:gd name="T81" fmla="*/ 2147483647 h 76"/>
                <a:gd name="T82" fmla="*/ 2147483647 w 52"/>
                <a:gd name="T83" fmla="*/ 2147483647 h 76"/>
                <a:gd name="T84" fmla="*/ 2147483647 w 52"/>
                <a:gd name="T85" fmla="*/ 2147483647 h 76"/>
                <a:gd name="T86" fmla="*/ 2147483647 w 52"/>
                <a:gd name="T87" fmla="*/ 2147483647 h 76"/>
                <a:gd name="T88" fmla="*/ 2147483647 w 52"/>
                <a:gd name="T89" fmla="*/ 2147483647 h 76"/>
                <a:gd name="T90" fmla="*/ 2147483647 w 52"/>
                <a:gd name="T91" fmla="*/ 2147483647 h 76"/>
                <a:gd name="T92" fmla="*/ 2147483647 w 52"/>
                <a:gd name="T93" fmla="*/ 2147483647 h 76"/>
                <a:gd name="T94" fmla="*/ 2147483647 w 52"/>
                <a:gd name="T95" fmla="*/ 2147483647 h 76"/>
                <a:gd name="T96" fmla="*/ 2147483647 w 52"/>
                <a:gd name="T97" fmla="*/ 2147483647 h 76"/>
                <a:gd name="T98" fmla="*/ 2147483647 w 52"/>
                <a:gd name="T99" fmla="*/ 2147483647 h 76"/>
                <a:gd name="T100" fmla="*/ 2147483647 w 52"/>
                <a:gd name="T101" fmla="*/ 2147483647 h 76"/>
                <a:gd name="T102" fmla="*/ 2147483647 w 52"/>
                <a:gd name="T103" fmla="*/ 2147483647 h 76"/>
                <a:gd name="T104" fmla="*/ 2147483647 w 52"/>
                <a:gd name="T105" fmla="*/ 2147483647 h 76"/>
                <a:gd name="T106" fmla="*/ 2147483647 w 52"/>
                <a:gd name="T107" fmla="*/ 2147483647 h 76"/>
                <a:gd name="T108" fmla="*/ 2147483647 w 52"/>
                <a:gd name="T109" fmla="*/ 2147483647 h 76"/>
                <a:gd name="T110" fmla="*/ 2147483647 w 52"/>
                <a:gd name="T111" fmla="*/ 2147483647 h 76"/>
                <a:gd name="T112" fmla="*/ 2147483647 w 52"/>
                <a:gd name="T113" fmla="*/ 2147483647 h 76"/>
                <a:gd name="T114" fmla="*/ 2147483647 w 52"/>
                <a:gd name="T115" fmla="*/ 2147483647 h 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
                <a:gd name="T175" fmla="*/ 0 h 76"/>
                <a:gd name="T176" fmla="*/ 52 w 52"/>
                <a:gd name="T177" fmla="*/ 76 h 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 h="76">
                  <a:moveTo>
                    <a:pt x="52" y="32"/>
                  </a:moveTo>
                  <a:lnTo>
                    <a:pt x="50" y="26"/>
                  </a:lnTo>
                  <a:lnTo>
                    <a:pt x="48" y="24"/>
                  </a:lnTo>
                  <a:lnTo>
                    <a:pt x="46" y="22"/>
                  </a:lnTo>
                  <a:lnTo>
                    <a:pt x="46" y="20"/>
                  </a:lnTo>
                  <a:lnTo>
                    <a:pt x="40" y="20"/>
                  </a:lnTo>
                  <a:lnTo>
                    <a:pt x="32" y="6"/>
                  </a:lnTo>
                  <a:lnTo>
                    <a:pt x="24" y="6"/>
                  </a:lnTo>
                  <a:lnTo>
                    <a:pt x="22" y="4"/>
                  </a:lnTo>
                  <a:lnTo>
                    <a:pt x="20" y="4"/>
                  </a:lnTo>
                  <a:lnTo>
                    <a:pt x="16" y="2"/>
                  </a:lnTo>
                  <a:lnTo>
                    <a:pt x="14" y="0"/>
                  </a:lnTo>
                  <a:lnTo>
                    <a:pt x="12" y="4"/>
                  </a:lnTo>
                  <a:lnTo>
                    <a:pt x="12" y="10"/>
                  </a:lnTo>
                  <a:lnTo>
                    <a:pt x="10" y="10"/>
                  </a:lnTo>
                  <a:lnTo>
                    <a:pt x="8" y="12"/>
                  </a:lnTo>
                  <a:lnTo>
                    <a:pt x="6" y="14"/>
                  </a:lnTo>
                  <a:lnTo>
                    <a:pt x="4" y="16"/>
                  </a:lnTo>
                  <a:lnTo>
                    <a:pt x="2" y="20"/>
                  </a:lnTo>
                  <a:lnTo>
                    <a:pt x="2" y="28"/>
                  </a:lnTo>
                  <a:lnTo>
                    <a:pt x="4" y="32"/>
                  </a:lnTo>
                  <a:lnTo>
                    <a:pt x="4" y="36"/>
                  </a:lnTo>
                  <a:lnTo>
                    <a:pt x="6" y="40"/>
                  </a:lnTo>
                  <a:lnTo>
                    <a:pt x="10" y="44"/>
                  </a:lnTo>
                  <a:lnTo>
                    <a:pt x="12" y="46"/>
                  </a:lnTo>
                  <a:lnTo>
                    <a:pt x="12" y="48"/>
                  </a:lnTo>
                  <a:lnTo>
                    <a:pt x="6" y="54"/>
                  </a:lnTo>
                  <a:lnTo>
                    <a:pt x="8" y="62"/>
                  </a:lnTo>
                  <a:lnTo>
                    <a:pt x="6" y="64"/>
                  </a:lnTo>
                  <a:lnTo>
                    <a:pt x="4" y="64"/>
                  </a:lnTo>
                  <a:lnTo>
                    <a:pt x="4" y="66"/>
                  </a:lnTo>
                  <a:lnTo>
                    <a:pt x="2" y="68"/>
                  </a:lnTo>
                  <a:lnTo>
                    <a:pt x="0" y="72"/>
                  </a:lnTo>
                  <a:lnTo>
                    <a:pt x="4" y="76"/>
                  </a:lnTo>
                  <a:lnTo>
                    <a:pt x="10" y="76"/>
                  </a:lnTo>
                  <a:lnTo>
                    <a:pt x="12" y="74"/>
                  </a:lnTo>
                  <a:lnTo>
                    <a:pt x="12" y="72"/>
                  </a:lnTo>
                  <a:lnTo>
                    <a:pt x="14" y="72"/>
                  </a:lnTo>
                  <a:lnTo>
                    <a:pt x="16" y="72"/>
                  </a:lnTo>
                  <a:lnTo>
                    <a:pt x="18" y="72"/>
                  </a:lnTo>
                  <a:lnTo>
                    <a:pt x="20" y="72"/>
                  </a:lnTo>
                  <a:lnTo>
                    <a:pt x="22" y="72"/>
                  </a:lnTo>
                  <a:lnTo>
                    <a:pt x="26" y="74"/>
                  </a:lnTo>
                  <a:lnTo>
                    <a:pt x="30" y="74"/>
                  </a:lnTo>
                  <a:lnTo>
                    <a:pt x="32" y="72"/>
                  </a:lnTo>
                  <a:lnTo>
                    <a:pt x="40" y="64"/>
                  </a:lnTo>
                  <a:lnTo>
                    <a:pt x="40" y="60"/>
                  </a:lnTo>
                  <a:lnTo>
                    <a:pt x="44" y="50"/>
                  </a:lnTo>
                  <a:lnTo>
                    <a:pt x="46" y="46"/>
                  </a:lnTo>
                  <a:lnTo>
                    <a:pt x="48" y="44"/>
                  </a:lnTo>
                  <a:lnTo>
                    <a:pt x="50" y="42"/>
                  </a:lnTo>
                  <a:lnTo>
                    <a:pt x="50" y="40"/>
                  </a:lnTo>
                  <a:lnTo>
                    <a:pt x="52" y="38"/>
                  </a:lnTo>
                  <a:lnTo>
                    <a:pt x="52" y="36"/>
                  </a:lnTo>
                  <a:lnTo>
                    <a:pt x="52" y="34"/>
                  </a:lnTo>
                  <a:lnTo>
                    <a:pt x="52" y="32"/>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12" name="Guyana">
              <a:extLst>
                <a:ext uri="{FF2B5EF4-FFF2-40B4-BE49-F238E27FC236}">
                  <a16:creationId xmlns:a16="http://schemas.microsoft.com/office/drawing/2014/main" id="{E800C4FB-85F8-AD1D-AC2F-410EBA0C2490}"/>
                </a:ext>
              </a:extLst>
            </p:cNvPr>
            <p:cNvSpPr>
              <a:spLocks/>
            </p:cNvSpPr>
            <p:nvPr/>
          </p:nvSpPr>
          <p:spPr bwMode="gray">
            <a:xfrm>
              <a:off x="2455863" y="3803651"/>
              <a:ext cx="131762" cy="234950"/>
            </a:xfrm>
            <a:custGeom>
              <a:avLst/>
              <a:gdLst>
                <a:gd name="T0" fmla="*/ 2147483647 w 324"/>
                <a:gd name="T1" fmla="*/ 2147483647 h 582"/>
                <a:gd name="T2" fmla="*/ 2147483647 w 324"/>
                <a:gd name="T3" fmla="*/ 2147483647 h 582"/>
                <a:gd name="T4" fmla="*/ 2147483647 w 324"/>
                <a:gd name="T5" fmla="*/ 2147483647 h 582"/>
                <a:gd name="T6" fmla="*/ 2147483647 w 324"/>
                <a:gd name="T7" fmla="*/ 2147483647 h 582"/>
                <a:gd name="T8" fmla="*/ 2147483647 w 324"/>
                <a:gd name="T9" fmla="*/ 2147483647 h 582"/>
                <a:gd name="T10" fmla="*/ 2147483647 w 324"/>
                <a:gd name="T11" fmla="*/ 2147483647 h 582"/>
                <a:gd name="T12" fmla="*/ 2147483647 w 324"/>
                <a:gd name="T13" fmla="*/ 2147483647 h 582"/>
                <a:gd name="T14" fmla="*/ 2147483647 w 324"/>
                <a:gd name="T15" fmla="*/ 2147483647 h 582"/>
                <a:gd name="T16" fmla="*/ 0 w 324"/>
                <a:gd name="T17" fmla="*/ 2147483647 h 582"/>
                <a:gd name="T18" fmla="*/ 2147483647 w 324"/>
                <a:gd name="T19" fmla="*/ 2147483647 h 582"/>
                <a:gd name="T20" fmla="*/ 2147483647 w 324"/>
                <a:gd name="T21" fmla="*/ 2147483647 h 582"/>
                <a:gd name="T22" fmla="*/ 2147483647 w 324"/>
                <a:gd name="T23" fmla="*/ 2147483647 h 582"/>
                <a:gd name="T24" fmla="*/ 2147483647 w 324"/>
                <a:gd name="T25" fmla="*/ 2147483647 h 582"/>
                <a:gd name="T26" fmla="*/ 2147483647 w 324"/>
                <a:gd name="T27" fmla="*/ 2147483647 h 582"/>
                <a:gd name="T28" fmla="*/ 2147483647 w 324"/>
                <a:gd name="T29" fmla="*/ 2147483647 h 582"/>
                <a:gd name="T30" fmla="*/ 2147483647 w 324"/>
                <a:gd name="T31" fmla="*/ 2147483647 h 582"/>
                <a:gd name="T32" fmla="*/ 2147483647 w 324"/>
                <a:gd name="T33" fmla="*/ 2147483647 h 582"/>
                <a:gd name="T34" fmla="*/ 2147483647 w 324"/>
                <a:gd name="T35" fmla="*/ 2147483647 h 582"/>
                <a:gd name="T36" fmla="*/ 2147483647 w 324"/>
                <a:gd name="T37" fmla="*/ 2147483647 h 582"/>
                <a:gd name="T38" fmla="*/ 2147483647 w 324"/>
                <a:gd name="T39" fmla="*/ 2147483647 h 582"/>
                <a:gd name="T40" fmla="*/ 2147483647 w 324"/>
                <a:gd name="T41" fmla="*/ 2147483647 h 582"/>
                <a:gd name="T42" fmla="*/ 2147483647 w 324"/>
                <a:gd name="T43" fmla="*/ 2147483647 h 582"/>
                <a:gd name="T44" fmla="*/ 2147483647 w 324"/>
                <a:gd name="T45" fmla="*/ 2147483647 h 582"/>
                <a:gd name="T46" fmla="*/ 2147483647 w 324"/>
                <a:gd name="T47" fmla="*/ 2147483647 h 582"/>
                <a:gd name="T48" fmla="*/ 2147483647 w 324"/>
                <a:gd name="T49" fmla="*/ 2147483647 h 582"/>
                <a:gd name="T50" fmla="*/ 2147483647 w 324"/>
                <a:gd name="T51" fmla="*/ 2147483647 h 582"/>
                <a:gd name="T52" fmla="*/ 2147483647 w 324"/>
                <a:gd name="T53" fmla="*/ 2147483647 h 582"/>
                <a:gd name="T54" fmla="*/ 2147483647 w 324"/>
                <a:gd name="T55" fmla="*/ 2147483647 h 582"/>
                <a:gd name="T56" fmla="*/ 2147483647 w 324"/>
                <a:gd name="T57" fmla="*/ 2147483647 h 582"/>
                <a:gd name="T58" fmla="*/ 2147483647 w 324"/>
                <a:gd name="T59" fmla="*/ 2147483647 h 582"/>
                <a:gd name="T60" fmla="*/ 2147483647 w 324"/>
                <a:gd name="T61" fmla="*/ 2147483647 h 582"/>
                <a:gd name="T62" fmla="*/ 2147483647 w 324"/>
                <a:gd name="T63" fmla="*/ 2147483647 h 582"/>
                <a:gd name="T64" fmla="*/ 2147483647 w 324"/>
                <a:gd name="T65" fmla="*/ 2147483647 h 582"/>
                <a:gd name="T66" fmla="*/ 2147483647 w 324"/>
                <a:gd name="T67" fmla="*/ 2147483647 h 582"/>
                <a:gd name="T68" fmla="*/ 2147483647 w 324"/>
                <a:gd name="T69" fmla="*/ 2147483647 h 582"/>
                <a:gd name="T70" fmla="*/ 2147483647 w 324"/>
                <a:gd name="T71" fmla="*/ 2147483647 h 582"/>
                <a:gd name="T72" fmla="*/ 2147483647 w 324"/>
                <a:gd name="T73" fmla="*/ 2147483647 h 582"/>
                <a:gd name="T74" fmla="*/ 2147483647 w 324"/>
                <a:gd name="T75" fmla="*/ 2147483647 h 582"/>
                <a:gd name="T76" fmla="*/ 2147483647 w 324"/>
                <a:gd name="T77" fmla="*/ 2147483647 h 582"/>
                <a:gd name="T78" fmla="*/ 2147483647 w 324"/>
                <a:gd name="T79" fmla="*/ 2147483647 h 582"/>
                <a:gd name="T80" fmla="*/ 2147483647 w 324"/>
                <a:gd name="T81" fmla="*/ 2147483647 h 582"/>
                <a:gd name="T82" fmla="*/ 2147483647 w 324"/>
                <a:gd name="T83" fmla="*/ 2147483647 h 582"/>
                <a:gd name="T84" fmla="*/ 2147483647 w 324"/>
                <a:gd name="T85" fmla="*/ 2147483647 h 582"/>
                <a:gd name="T86" fmla="*/ 2147483647 w 324"/>
                <a:gd name="T87" fmla="*/ 2147483647 h 582"/>
                <a:gd name="T88" fmla="*/ 2147483647 w 324"/>
                <a:gd name="T89" fmla="*/ 2147483647 h 582"/>
                <a:gd name="T90" fmla="*/ 2147483647 w 324"/>
                <a:gd name="T91" fmla="*/ 2147483647 h 582"/>
                <a:gd name="T92" fmla="*/ 2147483647 w 324"/>
                <a:gd name="T93" fmla="*/ 2147483647 h 582"/>
                <a:gd name="T94" fmla="*/ 2147483647 w 324"/>
                <a:gd name="T95" fmla="*/ 2147483647 h 582"/>
                <a:gd name="T96" fmla="*/ 2147483647 w 324"/>
                <a:gd name="T97" fmla="*/ 2147483647 h 582"/>
                <a:gd name="T98" fmla="*/ 2147483647 w 324"/>
                <a:gd name="T99" fmla="*/ 2147483647 h 582"/>
                <a:gd name="T100" fmla="*/ 2147483647 w 324"/>
                <a:gd name="T101" fmla="*/ 2147483647 h 582"/>
                <a:gd name="T102" fmla="*/ 2147483647 w 324"/>
                <a:gd name="T103" fmla="*/ 2147483647 h 582"/>
                <a:gd name="T104" fmla="*/ 2147483647 w 324"/>
                <a:gd name="T105" fmla="*/ 2147483647 h 582"/>
                <a:gd name="T106" fmla="*/ 2147483647 w 324"/>
                <a:gd name="T107" fmla="*/ 2147483647 h 582"/>
                <a:gd name="T108" fmla="*/ 2147483647 w 324"/>
                <a:gd name="T109" fmla="*/ 2147483647 h 582"/>
                <a:gd name="T110" fmla="*/ 2147483647 w 324"/>
                <a:gd name="T111" fmla="*/ 2147483647 h 582"/>
                <a:gd name="T112" fmla="*/ 2147483647 w 324"/>
                <a:gd name="T113" fmla="*/ 2147483647 h 582"/>
                <a:gd name="T114" fmla="*/ 2147483647 w 324"/>
                <a:gd name="T115" fmla="*/ 2147483647 h 582"/>
                <a:gd name="T116" fmla="*/ 2147483647 w 324"/>
                <a:gd name="T117" fmla="*/ 2147483647 h 582"/>
                <a:gd name="T118" fmla="*/ 2147483647 w 324"/>
                <a:gd name="T119" fmla="*/ 2147483647 h 582"/>
                <a:gd name="T120" fmla="*/ 2147483647 w 324"/>
                <a:gd name="T121" fmla="*/ 2147483647 h 582"/>
                <a:gd name="T122" fmla="*/ 2147483647 w 324"/>
                <a:gd name="T123" fmla="*/ 0 h 582"/>
                <a:gd name="T124" fmla="*/ 2147483647 w 324"/>
                <a:gd name="T125" fmla="*/ 2147483647 h 5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4"/>
                <a:gd name="T190" fmla="*/ 0 h 582"/>
                <a:gd name="T191" fmla="*/ 324 w 324"/>
                <a:gd name="T192" fmla="*/ 582 h 58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4" h="582">
                  <a:moveTo>
                    <a:pt x="90" y="42"/>
                  </a:moveTo>
                  <a:lnTo>
                    <a:pt x="84" y="48"/>
                  </a:lnTo>
                  <a:lnTo>
                    <a:pt x="72" y="48"/>
                  </a:lnTo>
                  <a:lnTo>
                    <a:pt x="60" y="60"/>
                  </a:lnTo>
                  <a:lnTo>
                    <a:pt x="60" y="102"/>
                  </a:lnTo>
                  <a:lnTo>
                    <a:pt x="84" y="102"/>
                  </a:lnTo>
                  <a:lnTo>
                    <a:pt x="84" y="120"/>
                  </a:lnTo>
                  <a:lnTo>
                    <a:pt x="78" y="126"/>
                  </a:lnTo>
                  <a:lnTo>
                    <a:pt x="66" y="132"/>
                  </a:lnTo>
                  <a:lnTo>
                    <a:pt x="54" y="132"/>
                  </a:lnTo>
                  <a:lnTo>
                    <a:pt x="42" y="138"/>
                  </a:lnTo>
                  <a:lnTo>
                    <a:pt x="12" y="138"/>
                  </a:lnTo>
                  <a:lnTo>
                    <a:pt x="12" y="144"/>
                  </a:lnTo>
                  <a:lnTo>
                    <a:pt x="30" y="162"/>
                  </a:lnTo>
                  <a:lnTo>
                    <a:pt x="30" y="180"/>
                  </a:lnTo>
                  <a:lnTo>
                    <a:pt x="18" y="186"/>
                  </a:lnTo>
                  <a:lnTo>
                    <a:pt x="12" y="186"/>
                  </a:lnTo>
                  <a:lnTo>
                    <a:pt x="0" y="192"/>
                  </a:lnTo>
                  <a:lnTo>
                    <a:pt x="0" y="204"/>
                  </a:lnTo>
                  <a:lnTo>
                    <a:pt x="6" y="210"/>
                  </a:lnTo>
                  <a:lnTo>
                    <a:pt x="12" y="222"/>
                  </a:lnTo>
                  <a:lnTo>
                    <a:pt x="48" y="258"/>
                  </a:lnTo>
                  <a:lnTo>
                    <a:pt x="72" y="264"/>
                  </a:lnTo>
                  <a:lnTo>
                    <a:pt x="78" y="252"/>
                  </a:lnTo>
                  <a:lnTo>
                    <a:pt x="90" y="264"/>
                  </a:lnTo>
                  <a:lnTo>
                    <a:pt x="96" y="276"/>
                  </a:lnTo>
                  <a:lnTo>
                    <a:pt x="96" y="294"/>
                  </a:lnTo>
                  <a:lnTo>
                    <a:pt x="90" y="306"/>
                  </a:lnTo>
                  <a:lnTo>
                    <a:pt x="84" y="312"/>
                  </a:lnTo>
                  <a:lnTo>
                    <a:pt x="84" y="318"/>
                  </a:lnTo>
                  <a:lnTo>
                    <a:pt x="90" y="324"/>
                  </a:lnTo>
                  <a:lnTo>
                    <a:pt x="96" y="324"/>
                  </a:lnTo>
                  <a:lnTo>
                    <a:pt x="108" y="318"/>
                  </a:lnTo>
                  <a:lnTo>
                    <a:pt x="114" y="318"/>
                  </a:lnTo>
                  <a:lnTo>
                    <a:pt x="114" y="348"/>
                  </a:lnTo>
                  <a:lnTo>
                    <a:pt x="120" y="354"/>
                  </a:lnTo>
                  <a:lnTo>
                    <a:pt x="126" y="354"/>
                  </a:lnTo>
                  <a:lnTo>
                    <a:pt x="126" y="366"/>
                  </a:lnTo>
                  <a:lnTo>
                    <a:pt x="120" y="378"/>
                  </a:lnTo>
                  <a:lnTo>
                    <a:pt x="108" y="390"/>
                  </a:lnTo>
                  <a:lnTo>
                    <a:pt x="96" y="432"/>
                  </a:lnTo>
                  <a:lnTo>
                    <a:pt x="90" y="444"/>
                  </a:lnTo>
                  <a:lnTo>
                    <a:pt x="90" y="450"/>
                  </a:lnTo>
                  <a:lnTo>
                    <a:pt x="84" y="462"/>
                  </a:lnTo>
                  <a:lnTo>
                    <a:pt x="84" y="468"/>
                  </a:lnTo>
                  <a:lnTo>
                    <a:pt x="90" y="480"/>
                  </a:lnTo>
                  <a:lnTo>
                    <a:pt x="114" y="504"/>
                  </a:lnTo>
                  <a:lnTo>
                    <a:pt x="114" y="534"/>
                  </a:lnTo>
                  <a:lnTo>
                    <a:pt x="144" y="570"/>
                  </a:lnTo>
                  <a:lnTo>
                    <a:pt x="156" y="570"/>
                  </a:lnTo>
                  <a:lnTo>
                    <a:pt x="162" y="582"/>
                  </a:lnTo>
                  <a:lnTo>
                    <a:pt x="198" y="582"/>
                  </a:lnTo>
                  <a:lnTo>
                    <a:pt x="204" y="576"/>
                  </a:lnTo>
                  <a:lnTo>
                    <a:pt x="204" y="564"/>
                  </a:lnTo>
                  <a:lnTo>
                    <a:pt x="216" y="552"/>
                  </a:lnTo>
                  <a:lnTo>
                    <a:pt x="234" y="552"/>
                  </a:lnTo>
                  <a:lnTo>
                    <a:pt x="240" y="540"/>
                  </a:lnTo>
                  <a:lnTo>
                    <a:pt x="270" y="540"/>
                  </a:lnTo>
                  <a:lnTo>
                    <a:pt x="270" y="534"/>
                  </a:lnTo>
                  <a:lnTo>
                    <a:pt x="288" y="516"/>
                  </a:lnTo>
                  <a:lnTo>
                    <a:pt x="300" y="516"/>
                  </a:lnTo>
                  <a:lnTo>
                    <a:pt x="312" y="528"/>
                  </a:lnTo>
                  <a:lnTo>
                    <a:pt x="318" y="528"/>
                  </a:lnTo>
                  <a:lnTo>
                    <a:pt x="324" y="522"/>
                  </a:lnTo>
                  <a:lnTo>
                    <a:pt x="324" y="510"/>
                  </a:lnTo>
                  <a:lnTo>
                    <a:pt x="318" y="504"/>
                  </a:lnTo>
                  <a:lnTo>
                    <a:pt x="312" y="492"/>
                  </a:lnTo>
                  <a:lnTo>
                    <a:pt x="306" y="474"/>
                  </a:lnTo>
                  <a:lnTo>
                    <a:pt x="288" y="456"/>
                  </a:lnTo>
                  <a:lnTo>
                    <a:pt x="282" y="444"/>
                  </a:lnTo>
                  <a:lnTo>
                    <a:pt x="282" y="420"/>
                  </a:lnTo>
                  <a:lnTo>
                    <a:pt x="288" y="414"/>
                  </a:lnTo>
                  <a:lnTo>
                    <a:pt x="288" y="396"/>
                  </a:lnTo>
                  <a:lnTo>
                    <a:pt x="276" y="408"/>
                  </a:lnTo>
                  <a:lnTo>
                    <a:pt x="276" y="414"/>
                  </a:lnTo>
                  <a:lnTo>
                    <a:pt x="264" y="414"/>
                  </a:lnTo>
                  <a:lnTo>
                    <a:pt x="258" y="402"/>
                  </a:lnTo>
                  <a:lnTo>
                    <a:pt x="252" y="396"/>
                  </a:lnTo>
                  <a:lnTo>
                    <a:pt x="246" y="384"/>
                  </a:lnTo>
                  <a:lnTo>
                    <a:pt x="246" y="372"/>
                  </a:lnTo>
                  <a:lnTo>
                    <a:pt x="240" y="372"/>
                  </a:lnTo>
                  <a:lnTo>
                    <a:pt x="240" y="366"/>
                  </a:lnTo>
                  <a:lnTo>
                    <a:pt x="234" y="360"/>
                  </a:lnTo>
                  <a:lnTo>
                    <a:pt x="234" y="348"/>
                  </a:lnTo>
                  <a:lnTo>
                    <a:pt x="240" y="336"/>
                  </a:lnTo>
                  <a:lnTo>
                    <a:pt x="246" y="330"/>
                  </a:lnTo>
                  <a:lnTo>
                    <a:pt x="246" y="288"/>
                  </a:lnTo>
                  <a:lnTo>
                    <a:pt x="252" y="282"/>
                  </a:lnTo>
                  <a:lnTo>
                    <a:pt x="264" y="276"/>
                  </a:lnTo>
                  <a:lnTo>
                    <a:pt x="294" y="276"/>
                  </a:lnTo>
                  <a:lnTo>
                    <a:pt x="300" y="270"/>
                  </a:lnTo>
                  <a:lnTo>
                    <a:pt x="300" y="258"/>
                  </a:lnTo>
                  <a:lnTo>
                    <a:pt x="288" y="246"/>
                  </a:lnTo>
                  <a:lnTo>
                    <a:pt x="288" y="234"/>
                  </a:lnTo>
                  <a:lnTo>
                    <a:pt x="294" y="222"/>
                  </a:lnTo>
                  <a:lnTo>
                    <a:pt x="300" y="216"/>
                  </a:lnTo>
                  <a:lnTo>
                    <a:pt x="306" y="204"/>
                  </a:lnTo>
                  <a:lnTo>
                    <a:pt x="306" y="192"/>
                  </a:lnTo>
                  <a:lnTo>
                    <a:pt x="300" y="180"/>
                  </a:lnTo>
                  <a:lnTo>
                    <a:pt x="294" y="174"/>
                  </a:lnTo>
                  <a:lnTo>
                    <a:pt x="276" y="174"/>
                  </a:lnTo>
                  <a:lnTo>
                    <a:pt x="270" y="180"/>
                  </a:lnTo>
                  <a:lnTo>
                    <a:pt x="270" y="156"/>
                  </a:lnTo>
                  <a:lnTo>
                    <a:pt x="258" y="150"/>
                  </a:lnTo>
                  <a:lnTo>
                    <a:pt x="252" y="138"/>
                  </a:lnTo>
                  <a:lnTo>
                    <a:pt x="234" y="132"/>
                  </a:lnTo>
                  <a:lnTo>
                    <a:pt x="216" y="132"/>
                  </a:lnTo>
                  <a:lnTo>
                    <a:pt x="204" y="138"/>
                  </a:lnTo>
                  <a:lnTo>
                    <a:pt x="198" y="150"/>
                  </a:lnTo>
                  <a:lnTo>
                    <a:pt x="198" y="156"/>
                  </a:lnTo>
                  <a:lnTo>
                    <a:pt x="192" y="162"/>
                  </a:lnTo>
                  <a:lnTo>
                    <a:pt x="192" y="168"/>
                  </a:lnTo>
                  <a:lnTo>
                    <a:pt x="192" y="162"/>
                  </a:lnTo>
                  <a:lnTo>
                    <a:pt x="198" y="156"/>
                  </a:lnTo>
                  <a:lnTo>
                    <a:pt x="198" y="144"/>
                  </a:lnTo>
                  <a:lnTo>
                    <a:pt x="204" y="132"/>
                  </a:lnTo>
                  <a:lnTo>
                    <a:pt x="204" y="114"/>
                  </a:lnTo>
                  <a:lnTo>
                    <a:pt x="210" y="102"/>
                  </a:lnTo>
                  <a:lnTo>
                    <a:pt x="210" y="78"/>
                  </a:lnTo>
                  <a:lnTo>
                    <a:pt x="192" y="42"/>
                  </a:lnTo>
                  <a:lnTo>
                    <a:pt x="180" y="30"/>
                  </a:lnTo>
                  <a:lnTo>
                    <a:pt x="132" y="6"/>
                  </a:lnTo>
                  <a:lnTo>
                    <a:pt x="126" y="0"/>
                  </a:lnTo>
                  <a:lnTo>
                    <a:pt x="120" y="0"/>
                  </a:lnTo>
                  <a:lnTo>
                    <a:pt x="102" y="36"/>
                  </a:lnTo>
                  <a:lnTo>
                    <a:pt x="96" y="42"/>
                  </a:lnTo>
                  <a:lnTo>
                    <a:pt x="90" y="42"/>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13" name="Guinea-Bissau">
              <a:extLst>
                <a:ext uri="{FF2B5EF4-FFF2-40B4-BE49-F238E27FC236}">
                  <a16:creationId xmlns:a16="http://schemas.microsoft.com/office/drawing/2014/main" id="{A40EAB80-AFEB-7E71-CDC5-6B225C1EBF9B}"/>
                </a:ext>
              </a:extLst>
            </p:cNvPr>
            <p:cNvSpPr>
              <a:spLocks/>
            </p:cNvSpPr>
            <p:nvPr/>
          </p:nvSpPr>
          <p:spPr bwMode="gray">
            <a:xfrm>
              <a:off x="3751263" y="3663951"/>
              <a:ext cx="74612" cy="63500"/>
            </a:xfrm>
            <a:custGeom>
              <a:avLst/>
              <a:gdLst>
                <a:gd name="T0" fmla="*/ 2147483647 w 186"/>
                <a:gd name="T1" fmla="*/ 2147483647 h 156"/>
                <a:gd name="T2" fmla="*/ 2147483647 w 186"/>
                <a:gd name="T3" fmla="*/ 2147483647 h 156"/>
                <a:gd name="T4" fmla="*/ 2147483647 w 186"/>
                <a:gd name="T5" fmla="*/ 2147483647 h 156"/>
                <a:gd name="T6" fmla="*/ 2147483647 w 186"/>
                <a:gd name="T7" fmla="*/ 2147483647 h 156"/>
                <a:gd name="T8" fmla="*/ 2147483647 w 186"/>
                <a:gd name="T9" fmla="*/ 2147483647 h 156"/>
                <a:gd name="T10" fmla="*/ 2147483647 w 186"/>
                <a:gd name="T11" fmla="*/ 2147483647 h 156"/>
                <a:gd name="T12" fmla="*/ 2147483647 w 186"/>
                <a:gd name="T13" fmla="*/ 2147483647 h 156"/>
                <a:gd name="T14" fmla="*/ 2147483647 w 186"/>
                <a:gd name="T15" fmla="*/ 2147483647 h 156"/>
                <a:gd name="T16" fmla="*/ 2147483647 w 186"/>
                <a:gd name="T17" fmla="*/ 2147483647 h 156"/>
                <a:gd name="T18" fmla="*/ 2147483647 w 186"/>
                <a:gd name="T19" fmla="*/ 2147483647 h 156"/>
                <a:gd name="T20" fmla="*/ 2147483647 w 186"/>
                <a:gd name="T21" fmla="*/ 2147483647 h 156"/>
                <a:gd name="T22" fmla="*/ 2147483647 w 186"/>
                <a:gd name="T23" fmla="*/ 2147483647 h 156"/>
                <a:gd name="T24" fmla="*/ 2147483647 w 186"/>
                <a:gd name="T25" fmla="*/ 2147483647 h 156"/>
                <a:gd name="T26" fmla="*/ 2147483647 w 186"/>
                <a:gd name="T27" fmla="*/ 2147483647 h 156"/>
                <a:gd name="T28" fmla="*/ 2147483647 w 186"/>
                <a:gd name="T29" fmla="*/ 0 h 156"/>
                <a:gd name="T30" fmla="*/ 2147483647 w 186"/>
                <a:gd name="T31" fmla="*/ 2147483647 h 156"/>
                <a:gd name="T32" fmla="*/ 2147483647 w 186"/>
                <a:gd name="T33" fmla="*/ 2147483647 h 156"/>
                <a:gd name="T34" fmla="*/ 2147483647 w 186"/>
                <a:gd name="T35" fmla="*/ 2147483647 h 156"/>
                <a:gd name="T36" fmla="*/ 0 w 186"/>
                <a:gd name="T37" fmla="*/ 2147483647 h 156"/>
                <a:gd name="T38" fmla="*/ 2147483647 w 186"/>
                <a:gd name="T39" fmla="*/ 2147483647 h 156"/>
                <a:gd name="T40" fmla="*/ 2147483647 w 186"/>
                <a:gd name="T41" fmla="*/ 2147483647 h 156"/>
                <a:gd name="T42" fmla="*/ 2147483647 w 186"/>
                <a:gd name="T43" fmla="*/ 2147483647 h 156"/>
                <a:gd name="T44" fmla="*/ 2147483647 w 186"/>
                <a:gd name="T45" fmla="*/ 2147483647 h 156"/>
                <a:gd name="T46" fmla="*/ 2147483647 w 186"/>
                <a:gd name="T47" fmla="*/ 2147483647 h 156"/>
                <a:gd name="T48" fmla="*/ 2147483647 w 186"/>
                <a:gd name="T49" fmla="*/ 2147483647 h 156"/>
                <a:gd name="T50" fmla="*/ 2147483647 w 186"/>
                <a:gd name="T51" fmla="*/ 2147483647 h 156"/>
                <a:gd name="T52" fmla="*/ 2147483647 w 186"/>
                <a:gd name="T53" fmla="*/ 2147483647 h 156"/>
                <a:gd name="T54" fmla="*/ 2147483647 w 186"/>
                <a:gd name="T55" fmla="*/ 2147483647 h 156"/>
                <a:gd name="T56" fmla="*/ 2147483647 w 186"/>
                <a:gd name="T57" fmla="*/ 2147483647 h 156"/>
                <a:gd name="T58" fmla="*/ 2147483647 w 186"/>
                <a:gd name="T59" fmla="*/ 2147483647 h 156"/>
                <a:gd name="T60" fmla="*/ 2147483647 w 186"/>
                <a:gd name="T61" fmla="*/ 2147483647 h 156"/>
                <a:gd name="T62" fmla="*/ 2147483647 w 186"/>
                <a:gd name="T63" fmla="*/ 2147483647 h 156"/>
                <a:gd name="T64" fmla="*/ 2147483647 w 186"/>
                <a:gd name="T65" fmla="*/ 2147483647 h 156"/>
                <a:gd name="T66" fmla="*/ 2147483647 w 186"/>
                <a:gd name="T67" fmla="*/ 2147483647 h 156"/>
                <a:gd name="T68" fmla="*/ 2147483647 w 186"/>
                <a:gd name="T69" fmla="*/ 2147483647 h 156"/>
                <a:gd name="T70" fmla="*/ 2147483647 w 186"/>
                <a:gd name="T71" fmla="*/ 2147483647 h 156"/>
                <a:gd name="T72" fmla="*/ 2147483647 w 186"/>
                <a:gd name="T73" fmla="*/ 2147483647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6"/>
                <a:gd name="T112" fmla="*/ 0 h 156"/>
                <a:gd name="T113" fmla="*/ 186 w 186"/>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6" h="156">
                  <a:moveTo>
                    <a:pt x="126" y="102"/>
                  </a:moveTo>
                  <a:lnTo>
                    <a:pt x="132" y="96"/>
                  </a:lnTo>
                  <a:lnTo>
                    <a:pt x="144" y="90"/>
                  </a:lnTo>
                  <a:lnTo>
                    <a:pt x="174" y="90"/>
                  </a:lnTo>
                  <a:lnTo>
                    <a:pt x="180" y="84"/>
                  </a:lnTo>
                  <a:lnTo>
                    <a:pt x="186" y="72"/>
                  </a:lnTo>
                  <a:lnTo>
                    <a:pt x="186" y="66"/>
                  </a:lnTo>
                  <a:lnTo>
                    <a:pt x="180" y="60"/>
                  </a:lnTo>
                  <a:lnTo>
                    <a:pt x="168" y="54"/>
                  </a:lnTo>
                  <a:lnTo>
                    <a:pt x="162" y="48"/>
                  </a:lnTo>
                  <a:lnTo>
                    <a:pt x="162" y="36"/>
                  </a:lnTo>
                  <a:lnTo>
                    <a:pt x="168" y="30"/>
                  </a:lnTo>
                  <a:lnTo>
                    <a:pt x="186" y="30"/>
                  </a:lnTo>
                  <a:lnTo>
                    <a:pt x="186" y="6"/>
                  </a:lnTo>
                  <a:lnTo>
                    <a:pt x="84" y="0"/>
                  </a:lnTo>
                  <a:lnTo>
                    <a:pt x="54" y="24"/>
                  </a:lnTo>
                  <a:lnTo>
                    <a:pt x="18" y="24"/>
                  </a:lnTo>
                  <a:lnTo>
                    <a:pt x="6" y="36"/>
                  </a:lnTo>
                  <a:lnTo>
                    <a:pt x="0" y="72"/>
                  </a:lnTo>
                  <a:lnTo>
                    <a:pt x="6" y="78"/>
                  </a:lnTo>
                  <a:lnTo>
                    <a:pt x="18" y="78"/>
                  </a:lnTo>
                  <a:lnTo>
                    <a:pt x="42" y="66"/>
                  </a:lnTo>
                  <a:lnTo>
                    <a:pt x="66" y="66"/>
                  </a:lnTo>
                  <a:lnTo>
                    <a:pt x="90" y="60"/>
                  </a:lnTo>
                  <a:lnTo>
                    <a:pt x="90" y="84"/>
                  </a:lnTo>
                  <a:lnTo>
                    <a:pt x="78" y="78"/>
                  </a:lnTo>
                  <a:lnTo>
                    <a:pt x="72" y="78"/>
                  </a:lnTo>
                  <a:lnTo>
                    <a:pt x="66" y="72"/>
                  </a:lnTo>
                  <a:lnTo>
                    <a:pt x="54" y="72"/>
                  </a:lnTo>
                  <a:lnTo>
                    <a:pt x="54" y="96"/>
                  </a:lnTo>
                  <a:lnTo>
                    <a:pt x="60" y="102"/>
                  </a:lnTo>
                  <a:lnTo>
                    <a:pt x="90" y="96"/>
                  </a:lnTo>
                  <a:lnTo>
                    <a:pt x="54" y="114"/>
                  </a:lnTo>
                  <a:lnTo>
                    <a:pt x="84" y="156"/>
                  </a:lnTo>
                  <a:lnTo>
                    <a:pt x="90" y="132"/>
                  </a:lnTo>
                  <a:lnTo>
                    <a:pt x="108" y="102"/>
                  </a:lnTo>
                  <a:lnTo>
                    <a:pt x="126" y="102"/>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14" name="Guinea">
              <a:extLst>
                <a:ext uri="{FF2B5EF4-FFF2-40B4-BE49-F238E27FC236}">
                  <a16:creationId xmlns:a16="http://schemas.microsoft.com/office/drawing/2014/main" id="{B9BA35CC-64AA-421E-0171-AC7203E300EB}"/>
                </a:ext>
              </a:extLst>
            </p:cNvPr>
            <p:cNvSpPr>
              <a:spLocks/>
            </p:cNvSpPr>
            <p:nvPr/>
          </p:nvSpPr>
          <p:spPr bwMode="gray">
            <a:xfrm>
              <a:off x="3787775" y="3667126"/>
              <a:ext cx="209550" cy="177800"/>
            </a:xfrm>
            <a:custGeom>
              <a:avLst/>
              <a:gdLst>
                <a:gd name="T0" fmla="*/ 2147483647 w 522"/>
                <a:gd name="T1" fmla="*/ 2147483647 h 444"/>
                <a:gd name="T2" fmla="*/ 2147483647 w 522"/>
                <a:gd name="T3" fmla="*/ 2147483647 h 444"/>
                <a:gd name="T4" fmla="*/ 2147483647 w 522"/>
                <a:gd name="T5" fmla="*/ 2147483647 h 444"/>
                <a:gd name="T6" fmla="*/ 2147483647 w 522"/>
                <a:gd name="T7" fmla="*/ 2147483647 h 444"/>
                <a:gd name="T8" fmla="*/ 2147483647 w 522"/>
                <a:gd name="T9" fmla="*/ 2147483647 h 444"/>
                <a:gd name="T10" fmla="*/ 2147483647 w 522"/>
                <a:gd name="T11" fmla="*/ 2147483647 h 444"/>
                <a:gd name="T12" fmla="*/ 2147483647 w 522"/>
                <a:gd name="T13" fmla="*/ 2147483647 h 444"/>
                <a:gd name="T14" fmla="*/ 2147483647 w 522"/>
                <a:gd name="T15" fmla="*/ 2147483647 h 444"/>
                <a:gd name="T16" fmla="*/ 2147483647 w 522"/>
                <a:gd name="T17" fmla="*/ 2147483647 h 444"/>
                <a:gd name="T18" fmla="*/ 2147483647 w 522"/>
                <a:gd name="T19" fmla="*/ 2147483647 h 444"/>
                <a:gd name="T20" fmla="*/ 2147483647 w 522"/>
                <a:gd name="T21" fmla="*/ 2147483647 h 444"/>
                <a:gd name="T22" fmla="*/ 2147483647 w 522"/>
                <a:gd name="T23" fmla="*/ 2147483647 h 444"/>
                <a:gd name="T24" fmla="*/ 2147483647 w 522"/>
                <a:gd name="T25" fmla="*/ 2147483647 h 444"/>
                <a:gd name="T26" fmla="*/ 2147483647 w 522"/>
                <a:gd name="T27" fmla="*/ 2147483647 h 444"/>
                <a:gd name="T28" fmla="*/ 2147483647 w 522"/>
                <a:gd name="T29" fmla="*/ 2147483647 h 444"/>
                <a:gd name="T30" fmla="*/ 2147483647 w 522"/>
                <a:gd name="T31" fmla="*/ 2147483647 h 444"/>
                <a:gd name="T32" fmla="*/ 2147483647 w 522"/>
                <a:gd name="T33" fmla="*/ 2147483647 h 444"/>
                <a:gd name="T34" fmla="*/ 2147483647 w 522"/>
                <a:gd name="T35" fmla="*/ 2147483647 h 444"/>
                <a:gd name="T36" fmla="*/ 2147483647 w 522"/>
                <a:gd name="T37" fmla="*/ 2147483647 h 444"/>
                <a:gd name="T38" fmla="*/ 2147483647 w 522"/>
                <a:gd name="T39" fmla="*/ 2147483647 h 444"/>
                <a:gd name="T40" fmla="*/ 2147483647 w 522"/>
                <a:gd name="T41" fmla="*/ 2147483647 h 444"/>
                <a:gd name="T42" fmla="*/ 2147483647 w 522"/>
                <a:gd name="T43" fmla="*/ 2147483647 h 444"/>
                <a:gd name="T44" fmla="*/ 2147483647 w 522"/>
                <a:gd name="T45" fmla="*/ 2147483647 h 444"/>
                <a:gd name="T46" fmla="*/ 2147483647 w 522"/>
                <a:gd name="T47" fmla="*/ 2147483647 h 444"/>
                <a:gd name="T48" fmla="*/ 2147483647 w 522"/>
                <a:gd name="T49" fmla="*/ 2147483647 h 444"/>
                <a:gd name="T50" fmla="*/ 2147483647 w 522"/>
                <a:gd name="T51" fmla="*/ 2147483647 h 444"/>
                <a:gd name="T52" fmla="*/ 2147483647 w 522"/>
                <a:gd name="T53" fmla="*/ 2147483647 h 444"/>
                <a:gd name="T54" fmla="*/ 2147483647 w 522"/>
                <a:gd name="T55" fmla="*/ 2147483647 h 444"/>
                <a:gd name="T56" fmla="*/ 2147483647 w 522"/>
                <a:gd name="T57" fmla="*/ 2147483647 h 444"/>
                <a:gd name="T58" fmla="*/ 2147483647 w 522"/>
                <a:gd name="T59" fmla="*/ 2147483647 h 444"/>
                <a:gd name="T60" fmla="*/ 2147483647 w 522"/>
                <a:gd name="T61" fmla="*/ 2147483647 h 444"/>
                <a:gd name="T62" fmla="*/ 2147483647 w 522"/>
                <a:gd name="T63" fmla="*/ 2147483647 h 444"/>
                <a:gd name="T64" fmla="*/ 2147483647 w 522"/>
                <a:gd name="T65" fmla="*/ 2147483647 h 444"/>
                <a:gd name="T66" fmla="*/ 2147483647 w 522"/>
                <a:gd name="T67" fmla="*/ 2147483647 h 444"/>
                <a:gd name="T68" fmla="*/ 2147483647 w 522"/>
                <a:gd name="T69" fmla="*/ 2147483647 h 444"/>
                <a:gd name="T70" fmla="*/ 2147483647 w 522"/>
                <a:gd name="T71" fmla="*/ 2147483647 h 444"/>
                <a:gd name="T72" fmla="*/ 2147483647 w 522"/>
                <a:gd name="T73" fmla="*/ 2147483647 h 444"/>
                <a:gd name="T74" fmla="*/ 2147483647 w 522"/>
                <a:gd name="T75" fmla="*/ 2147483647 h 444"/>
                <a:gd name="T76" fmla="*/ 2147483647 w 522"/>
                <a:gd name="T77" fmla="*/ 2147483647 h 444"/>
                <a:gd name="T78" fmla="*/ 2147483647 w 522"/>
                <a:gd name="T79" fmla="*/ 2147483647 h 444"/>
                <a:gd name="T80" fmla="*/ 2147483647 w 522"/>
                <a:gd name="T81" fmla="*/ 2147483647 h 444"/>
                <a:gd name="T82" fmla="*/ 2147483647 w 522"/>
                <a:gd name="T83" fmla="*/ 2147483647 h 444"/>
                <a:gd name="T84" fmla="*/ 2147483647 w 522"/>
                <a:gd name="T85" fmla="*/ 2147483647 h 444"/>
                <a:gd name="T86" fmla="*/ 2147483647 w 522"/>
                <a:gd name="T87" fmla="*/ 2147483647 h 444"/>
                <a:gd name="T88" fmla="*/ 2147483647 w 522"/>
                <a:gd name="T89" fmla="*/ 2147483647 h 444"/>
                <a:gd name="T90" fmla="*/ 2147483647 w 522"/>
                <a:gd name="T91" fmla="*/ 2147483647 h 444"/>
                <a:gd name="T92" fmla="*/ 2147483647 w 522"/>
                <a:gd name="T93" fmla="*/ 2147483647 h 4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22"/>
                <a:gd name="T142" fmla="*/ 0 h 444"/>
                <a:gd name="T143" fmla="*/ 522 w 522"/>
                <a:gd name="T144" fmla="*/ 444 h 4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22" h="444">
                  <a:moveTo>
                    <a:pt x="96" y="0"/>
                  </a:moveTo>
                  <a:lnTo>
                    <a:pt x="96" y="24"/>
                  </a:lnTo>
                  <a:lnTo>
                    <a:pt x="78" y="24"/>
                  </a:lnTo>
                  <a:lnTo>
                    <a:pt x="72" y="30"/>
                  </a:lnTo>
                  <a:lnTo>
                    <a:pt x="72" y="42"/>
                  </a:lnTo>
                  <a:lnTo>
                    <a:pt x="78" y="48"/>
                  </a:lnTo>
                  <a:lnTo>
                    <a:pt x="90" y="54"/>
                  </a:lnTo>
                  <a:lnTo>
                    <a:pt x="96" y="60"/>
                  </a:lnTo>
                  <a:lnTo>
                    <a:pt x="96" y="66"/>
                  </a:lnTo>
                  <a:lnTo>
                    <a:pt x="90" y="78"/>
                  </a:lnTo>
                  <a:lnTo>
                    <a:pt x="84" y="84"/>
                  </a:lnTo>
                  <a:lnTo>
                    <a:pt x="54" y="84"/>
                  </a:lnTo>
                  <a:lnTo>
                    <a:pt x="42" y="90"/>
                  </a:lnTo>
                  <a:lnTo>
                    <a:pt x="36" y="96"/>
                  </a:lnTo>
                  <a:lnTo>
                    <a:pt x="18" y="96"/>
                  </a:lnTo>
                  <a:lnTo>
                    <a:pt x="0" y="126"/>
                  </a:lnTo>
                  <a:lnTo>
                    <a:pt x="0" y="132"/>
                  </a:lnTo>
                  <a:lnTo>
                    <a:pt x="18" y="150"/>
                  </a:lnTo>
                  <a:lnTo>
                    <a:pt x="30" y="150"/>
                  </a:lnTo>
                  <a:lnTo>
                    <a:pt x="30" y="162"/>
                  </a:lnTo>
                  <a:lnTo>
                    <a:pt x="24" y="168"/>
                  </a:lnTo>
                  <a:lnTo>
                    <a:pt x="30" y="180"/>
                  </a:lnTo>
                  <a:lnTo>
                    <a:pt x="30" y="192"/>
                  </a:lnTo>
                  <a:lnTo>
                    <a:pt x="54" y="204"/>
                  </a:lnTo>
                  <a:lnTo>
                    <a:pt x="72" y="204"/>
                  </a:lnTo>
                  <a:lnTo>
                    <a:pt x="72" y="228"/>
                  </a:lnTo>
                  <a:lnTo>
                    <a:pt x="84" y="228"/>
                  </a:lnTo>
                  <a:lnTo>
                    <a:pt x="90" y="222"/>
                  </a:lnTo>
                  <a:lnTo>
                    <a:pt x="90" y="234"/>
                  </a:lnTo>
                  <a:lnTo>
                    <a:pt x="96" y="246"/>
                  </a:lnTo>
                  <a:lnTo>
                    <a:pt x="96" y="258"/>
                  </a:lnTo>
                  <a:lnTo>
                    <a:pt x="114" y="276"/>
                  </a:lnTo>
                  <a:lnTo>
                    <a:pt x="126" y="282"/>
                  </a:lnTo>
                  <a:lnTo>
                    <a:pt x="132" y="288"/>
                  </a:lnTo>
                  <a:lnTo>
                    <a:pt x="138" y="282"/>
                  </a:lnTo>
                  <a:lnTo>
                    <a:pt x="150" y="276"/>
                  </a:lnTo>
                  <a:lnTo>
                    <a:pt x="156" y="264"/>
                  </a:lnTo>
                  <a:lnTo>
                    <a:pt x="168" y="252"/>
                  </a:lnTo>
                  <a:lnTo>
                    <a:pt x="174" y="240"/>
                  </a:lnTo>
                  <a:lnTo>
                    <a:pt x="180" y="234"/>
                  </a:lnTo>
                  <a:lnTo>
                    <a:pt x="180" y="228"/>
                  </a:lnTo>
                  <a:lnTo>
                    <a:pt x="216" y="228"/>
                  </a:lnTo>
                  <a:lnTo>
                    <a:pt x="222" y="210"/>
                  </a:lnTo>
                  <a:lnTo>
                    <a:pt x="258" y="210"/>
                  </a:lnTo>
                  <a:lnTo>
                    <a:pt x="300" y="270"/>
                  </a:lnTo>
                  <a:lnTo>
                    <a:pt x="300" y="288"/>
                  </a:lnTo>
                  <a:lnTo>
                    <a:pt x="312" y="300"/>
                  </a:lnTo>
                  <a:lnTo>
                    <a:pt x="312" y="318"/>
                  </a:lnTo>
                  <a:lnTo>
                    <a:pt x="306" y="330"/>
                  </a:lnTo>
                  <a:lnTo>
                    <a:pt x="300" y="336"/>
                  </a:lnTo>
                  <a:lnTo>
                    <a:pt x="294" y="354"/>
                  </a:lnTo>
                  <a:lnTo>
                    <a:pt x="324" y="342"/>
                  </a:lnTo>
                  <a:lnTo>
                    <a:pt x="348" y="348"/>
                  </a:lnTo>
                  <a:lnTo>
                    <a:pt x="348" y="336"/>
                  </a:lnTo>
                  <a:lnTo>
                    <a:pt x="354" y="330"/>
                  </a:lnTo>
                  <a:lnTo>
                    <a:pt x="360" y="330"/>
                  </a:lnTo>
                  <a:lnTo>
                    <a:pt x="372" y="336"/>
                  </a:lnTo>
                  <a:lnTo>
                    <a:pt x="384" y="348"/>
                  </a:lnTo>
                  <a:lnTo>
                    <a:pt x="390" y="366"/>
                  </a:lnTo>
                  <a:lnTo>
                    <a:pt x="390" y="426"/>
                  </a:lnTo>
                  <a:lnTo>
                    <a:pt x="402" y="426"/>
                  </a:lnTo>
                  <a:lnTo>
                    <a:pt x="402" y="432"/>
                  </a:lnTo>
                  <a:lnTo>
                    <a:pt x="414" y="444"/>
                  </a:lnTo>
                  <a:lnTo>
                    <a:pt x="420" y="444"/>
                  </a:lnTo>
                  <a:lnTo>
                    <a:pt x="432" y="432"/>
                  </a:lnTo>
                  <a:lnTo>
                    <a:pt x="432" y="420"/>
                  </a:lnTo>
                  <a:lnTo>
                    <a:pt x="438" y="408"/>
                  </a:lnTo>
                  <a:lnTo>
                    <a:pt x="444" y="402"/>
                  </a:lnTo>
                  <a:lnTo>
                    <a:pt x="456" y="402"/>
                  </a:lnTo>
                  <a:lnTo>
                    <a:pt x="468" y="408"/>
                  </a:lnTo>
                  <a:lnTo>
                    <a:pt x="474" y="414"/>
                  </a:lnTo>
                  <a:lnTo>
                    <a:pt x="480" y="414"/>
                  </a:lnTo>
                  <a:lnTo>
                    <a:pt x="486" y="408"/>
                  </a:lnTo>
                  <a:lnTo>
                    <a:pt x="486" y="390"/>
                  </a:lnTo>
                  <a:lnTo>
                    <a:pt x="480" y="384"/>
                  </a:lnTo>
                  <a:lnTo>
                    <a:pt x="480" y="378"/>
                  </a:lnTo>
                  <a:lnTo>
                    <a:pt x="498" y="378"/>
                  </a:lnTo>
                  <a:lnTo>
                    <a:pt x="492" y="366"/>
                  </a:lnTo>
                  <a:lnTo>
                    <a:pt x="480" y="360"/>
                  </a:lnTo>
                  <a:lnTo>
                    <a:pt x="474" y="348"/>
                  </a:lnTo>
                  <a:lnTo>
                    <a:pt x="474" y="336"/>
                  </a:lnTo>
                  <a:lnTo>
                    <a:pt x="492" y="336"/>
                  </a:lnTo>
                  <a:lnTo>
                    <a:pt x="498" y="342"/>
                  </a:lnTo>
                  <a:lnTo>
                    <a:pt x="510" y="342"/>
                  </a:lnTo>
                  <a:lnTo>
                    <a:pt x="516" y="348"/>
                  </a:lnTo>
                  <a:lnTo>
                    <a:pt x="516" y="342"/>
                  </a:lnTo>
                  <a:lnTo>
                    <a:pt x="522" y="336"/>
                  </a:lnTo>
                  <a:lnTo>
                    <a:pt x="522" y="324"/>
                  </a:lnTo>
                  <a:lnTo>
                    <a:pt x="516" y="324"/>
                  </a:lnTo>
                  <a:lnTo>
                    <a:pt x="504" y="318"/>
                  </a:lnTo>
                  <a:lnTo>
                    <a:pt x="498" y="318"/>
                  </a:lnTo>
                  <a:lnTo>
                    <a:pt x="498" y="306"/>
                  </a:lnTo>
                  <a:lnTo>
                    <a:pt x="504" y="294"/>
                  </a:lnTo>
                  <a:lnTo>
                    <a:pt x="510" y="288"/>
                  </a:lnTo>
                  <a:lnTo>
                    <a:pt x="492" y="282"/>
                  </a:lnTo>
                  <a:lnTo>
                    <a:pt x="504" y="264"/>
                  </a:lnTo>
                  <a:lnTo>
                    <a:pt x="486" y="258"/>
                  </a:lnTo>
                  <a:lnTo>
                    <a:pt x="480" y="222"/>
                  </a:lnTo>
                  <a:lnTo>
                    <a:pt x="498" y="198"/>
                  </a:lnTo>
                  <a:lnTo>
                    <a:pt x="468" y="168"/>
                  </a:lnTo>
                  <a:lnTo>
                    <a:pt x="468" y="132"/>
                  </a:lnTo>
                  <a:lnTo>
                    <a:pt x="444" y="132"/>
                  </a:lnTo>
                  <a:lnTo>
                    <a:pt x="468" y="96"/>
                  </a:lnTo>
                  <a:lnTo>
                    <a:pt x="432" y="78"/>
                  </a:lnTo>
                  <a:lnTo>
                    <a:pt x="444" y="48"/>
                  </a:lnTo>
                  <a:lnTo>
                    <a:pt x="426" y="36"/>
                  </a:lnTo>
                  <a:lnTo>
                    <a:pt x="426" y="18"/>
                  </a:lnTo>
                  <a:lnTo>
                    <a:pt x="414" y="12"/>
                  </a:lnTo>
                  <a:lnTo>
                    <a:pt x="402" y="12"/>
                  </a:lnTo>
                  <a:lnTo>
                    <a:pt x="396" y="18"/>
                  </a:lnTo>
                  <a:lnTo>
                    <a:pt x="396" y="36"/>
                  </a:lnTo>
                  <a:lnTo>
                    <a:pt x="378" y="54"/>
                  </a:lnTo>
                  <a:lnTo>
                    <a:pt x="366" y="48"/>
                  </a:lnTo>
                  <a:lnTo>
                    <a:pt x="360" y="42"/>
                  </a:lnTo>
                  <a:lnTo>
                    <a:pt x="348" y="36"/>
                  </a:lnTo>
                  <a:lnTo>
                    <a:pt x="342" y="36"/>
                  </a:lnTo>
                  <a:lnTo>
                    <a:pt x="336" y="30"/>
                  </a:lnTo>
                  <a:lnTo>
                    <a:pt x="330" y="30"/>
                  </a:lnTo>
                  <a:lnTo>
                    <a:pt x="324" y="42"/>
                  </a:lnTo>
                  <a:lnTo>
                    <a:pt x="312" y="54"/>
                  </a:lnTo>
                  <a:lnTo>
                    <a:pt x="306" y="66"/>
                  </a:lnTo>
                  <a:lnTo>
                    <a:pt x="306" y="54"/>
                  </a:lnTo>
                  <a:lnTo>
                    <a:pt x="300" y="42"/>
                  </a:lnTo>
                  <a:lnTo>
                    <a:pt x="288" y="30"/>
                  </a:lnTo>
                  <a:lnTo>
                    <a:pt x="276" y="42"/>
                  </a:lnTo>
                  <a:lnTo>
                    <a:pt x="270" y="54"/>
                  </a:lnTo>
                  <a:lnTo>
                    <a:pt x="264" y="60"/>
                  </a:lnTo>
                  <a:lnTo>
                    <a:pt x="258" y="54"/>
                  </a:lnTo>
                  <a:lnTo>
                    <a:pt x="258" y="48"/>
                  </a:lnTo>
                  <a:lnTo>
                    <a:pt x="252" y="36"/>
                  </a:lnTo>
                  <a:lnTo>
                    <a:pt x="252" y="24"/>
                  </a:lnTo>
                  <a:lnTo>
                    <a:pt x="210" y="24"/>
                  </a:lnTo>
                  <a:lnTo>
                    <a:pt x="204" y="30"/>
                  </a:lnTo>
                  <a:lnTo>
                    <a:pt x="192" y="36"/>
                  </a:lnTo>
                  <a:lnTo>
                    <a:pt x="180" y="36"/>
                  </a:lnTo>
                  <a:lnTo>
                    <a:pt x="174" y="30"/>
                  </a:lnTo>
                  <a:lnTo>
                    <a:pt x="168" y="18"/>
                  </a:lnTo>
                  <a:lnTo>
                    <a:pt x="162" y="12"/>
                  </a:lnTo>
                  <a:lnTo>
                    <a:pt x="156" y="18"/>
                  </a:lnTo>
                  <a:lnTo>
                    <a:pt x="138" y="18"/>
                  </a:lnTo>
                  <a:lnTo>
                    <a:pt x="132" y="6"/>
                  </a:lnTo>
                  <a:lnTo>
                    <a:pt x="132" y="0"/>
                  </a:lnTo>
                  <a:lnTo>
                    <a:pt x="96" y="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15" name="Guatemala">
              <a:extLst>
                <a:ext uri="{FF2B5EF4-FFF2-40B4-BE49-F238E27FC236}">
                  <a16:creationId xmlns:a16="http://schemas.microsoft.com/office/drawing/2014/main" id="{C4C3026A-7C55-36B7-D24B-B3395160DC6D}"/>
                </a:ext>
              </a:extLst>
            </p:cNvPr>
            <p:cNvSpPr>
              <a:spLocks/>
            </p:cNvSpPr>
            <p:nvPr/>
          </p:nvSpPr>
          <p:spPr bwMode="gray">
            <a:xfrm>
              <a:off x="1595438" y="3497263"/>
              <a:ext cx="119062" cy="134938"/>
            </a:xfrm>
            <a:custGeom>
              <a:avLst/>
              <a:gdLst>
                <a:gd name="T0" fmla="*/ 2147483647 w 300"/>
                <a:gd name="T1" fmla="*/ 2147483647 h 336"/>
                <a:gd name="T2" fmla="*/ 2147483647 w 300"/>
                <a:gd name="T3" fmla="*/ 2147483647 h 336"/>
                <a:gd name="T4" fmla="*/ 2147483647 w 300"/>
                <a:gd name="T5" fmla="*/ 2147483647 h 336"/>
                <a:gd name="T6" fmla="*/ 2147483647 w 300"/>
                <a:gd name="T7" fmla="*/ 2147483647 h 336"/>
                <a:gd name="T8" fmla="*/ 2147483647 w 300"/>
                <a:gd name="T9" fmla="*/ 2147483647 h 336"/>
                <a:gd name="T10" fmla="*/ 2147483647 w 300"/>
                <a:gd name="T11" fmla="*/ 0 h 336"/>
                <a:gd name="T12" fmla="*/ 2147483647 w 300"/>
                <a:gd name="T13" fmla="*/ 2147483647 h 336"/>
                <a:gd name="T14" fmla="*/ 2147483647 w 300"/>
                <a:gd name="T15" fmla="*/ 2147483647 h 336"/>
                <a:gd name="T16" fmla="*/ 2147483647 w 300"/>
                <a:gd name="T17" fmla="*/ 2147483647 h 336"/>
                <a:gd name="T18" fmla="*/ 2147483647 w 300"/>
                <a:gd name="T19" fmla="*/ 2147483647 h 336"/>
                <a:gd name="T20" fmla="*/ 2147483647 w 300"/>
                <a:gd name="T21" fmla="*/ 2147483647 h 336"/>
                <a:gd name="T22" fmla="*/ 2147483647 w 300"/>
                <a:gd name="T23" fmla="*/ 2147483647 h 336"/>
                <a:gd name="T24" fmla="*/ 2147483647 w 300"/>
                <a:gd name="T25" fmla="*/ 2147483647 h 336"/>
                <a:gd name="T26" fmla="*/ 2147483647 w 300"/>
                <a:gd name="T27" fmla="*/ 2147483647 h 336"/>
                <a:gd name="T28" fmla="*/ 2147483647 w 300"/>
                <a:gd name="T29" fmla="*/ 2147483647 h 336"/>
                <a:gd name="T30" fmla="*/ 2147483647 w 300"/>
                <a:gd name="T31" fmla="*/ 2147483647 h 336"/>
                <a:gd name="T32" fmla="*/ 2147483647 w 300"/>
                <a:gd name="T33" fmla="*/ 2147483647 h 336"/>
                <a:gd name="T34" fmla="*/ 2147483647 w 300"/>
                <a:gd name="T35" fmla="*/ 2147483647 h 336"/>
                <a:gd name="T36" fmla="*/ 2147483647 w 300"/>
                <a:gd name="T37" fmla="*/ 2147483647 h 336"/>
                <a:gd name="T38" fmla="*/ 2147483647 w 300"/>
                <a:gd name="T39" fmla="*/ 2147483647 h 336"/>
                <a:gd name="T40" fmla="*/ 2147483647 w 300"/>
                <a:gd name="T41" fmla="*/ 2147483647 h 336"/>
                <a:gd name="T42" fmla="*/ 2147483647 w 300"/>
                <a:gd name="T43" fmla="*/ 2147483647 h 336"/>
                <a:gd name="T44" fmla="*/ 2147483647 w 300"/>
                <a:gd name="T45" fmla="*/ 2147483647 h 336"/>
                <a:gd name="T46" fmla="*/ 2147483647 w 300"/>
                <a:gd name="T47" fmla="*/ 2147483647 h 336"/>
                <a:gd name="T48" fmla="*/ 2147483647 w 300"/>
                <a:gd name="T49" fmla="*/ 2147483647 h 336"/>
                <a:gd name="T50" fmla="*/ 2147483647 w 300"/>
                <a:gd name="T51" fmla="*/ 2147483647 h 336"/>
                <a:gd name="T52" fmla="*/ 2147483647 w 300"/>
                <a:gd name="T53" fmla="*/ 2147483647 h 336"/>
                <a:gd name="T54" fmla="*/ 2147483647 w 300"/>
                <a:gd name="T55" fmla="*/ 2147483647 h 336"/>
                <a:gd name="T56" fmla="*/ 2147483647 w 300"/>
                <a:gd name="T57" fmla="*/ 2147483647 h 336"/>
                <a:gd name="T58" fmla="*/ 0 w 300"/>
                <a:gd name="T59" fmla="*/ 2147483647 h 336"/>
                <a:gd name="T60" fmla="*/ 2147483647 w 300"/>
                <a:gd name="T61" fmla="*/ 2147483647 h 336"/>
                <a:gd name="T62" fmla="*/ 2147483647 w 300"/>
                <a:gd name="T63" fmla="*/ 2147483647 h 336"/>
                <a:gd name="T64" fmla="*/ 2147483647 w 300"/>
                <a:gd name="T65" fmla="*/ 2147483647 h 336"/>
                <a:gd name="T66" fmla="*/ 2147483647 w 300"/>
                <a:gd name="T67" fmla="*/ 2147483647 h 336"/>
                <a:gd name="T68" fmla="*/ 2147483647 w 300"/>
                <a:gd name="T69" fmla="*/ 2147483647 h 336"/>
                <a:gd name="T70" fmla="*/ 2147483647 w 300"/>
                <a:gd name="T71" fmla="*/ 2147483647 h 336"/>
                <a:gd name="T72" fmla="*/ 2147483647 w 300"/>
                <a:gd name="T73" fmla="*/ 2147483647 h 336"/>
                <a:gd name="T74" fmla="*/ 2147483647 w 300"/>
                <a:gd name="T75" fmla="*/ 2147483647 h 336"/>
                <a:gd name="T76" fmla="*/ 2147483647 w 300"/>
                <a:gd name="T77" fmla="*/ 2147483647 h 336"/>
                <a:gd name="T78" fmla="*/ 2147483647 w 300"/>
                <a:gd name="T79" fmla="*/ 2147483647 h 336"/>
                <a:gd name="T80" fmla="*/ 2147483647 w 300"/>
                <a:gd name="T81" fmla="*/ 2147483647 h 336"/>
                <a:gd name="T82" fmla="*/ 2147483647 w 300"/>
                <a:gd name="T83" fmla="*/ 2147483647 h 336"/>
                <a:gd name="T84" fmla="*/ 2147483647 w 300"/>
                <a:gd name="T85" fmla="*/ 2147483647 h 336"/>
                <a:gd name="T86" fmla="*/ 2147483647 w 300"/>
                <a:gd name="T87" fmla="*/ 2147483647 h 336"/>
                <a:gd name="T88" fmla="*/ 2147483647 w 300"/>
                <a:gd name="T89" fmla="*/ 2147483647 h 336"/>
                <a:gd name="T90" fmla="*/ 2147483647 w 300"/>
                <a:gd name="T91" fmla="*/ 2147483647 h 336"/>
                <a:gd name="T92" fmla="*/ 2147483647 w 300"/>
                <a:gd name="T93" fmla="*/ 2147483647 h 336"/>
                <a:gd name="T94" fmla="*/ 2147483647 w 300"/>
                <a:gd name="T95" fmla="*/ 2147483647 h 336"/>
                <a:gd name="T96" fmla="*/ 2147483647 w 300"/>
                <a:gd name="T97" fmla="*/ 2147483647 h 336"/>
                <a:gd name="T98" fmla="*/ 2147483647 w 300"/>
                <a:gd name="T99" fmla="*/ 2147483647 h 336"/>
                <a:gd name="T100" fmla="*/ 2147483647 w 300"/>
                <a:gd name="T101" fmla="*/ 2147483647 h 336"/>
                <a:gd name="T102" fmla="*/ 2147483647 w 300"/>
                <a:gd name="T103" fmla="*/ 2147483647 h 336"/>
                <a:gd name="T104" fmla="*/ 2147483647 w 300"/>
                <a:gd name="T105" fmla="*/ 2147483647 h 336"/>
                <a:gd name="T106" fmla="*/ 2147483647 w 300"/>
                <a:gd name="T107" fmla="*/ 2147483647 h 336"/>
                <a:gd name="T108" fmla="*/ 2147483647 w 300"/>
                <a:gd name="T109" fmla="*/ 2147483647 h 336"/>
                <a:gd name="T110" fmla="*/ 2147483647 w 300"/>
                <a:gd name="T111" fmla="*/ 2147483647 h 336"/>
                <a:gd name="T112" fmla="*/ 2147483647 w 300"/>
                <a:gd name="T113" fmla="*/ 2147483647 h 336"/>
                <a:gd name="T114" fmla="*/ 2147483647 w 300"/>
                <a:gd name="T115" fmla="*/ 2147483647 h 336"/>
                <a:gd name="T116" fmla="*/ 2147483647 w 300"/>
                <a:gd name="T117" fmla="*/ 2147483647 h 336"/>
                <a:gd name="T118" fmla="*/ 2147483647 w 300"/>
                <a:gd name="T119" fmla="*/ 2147483647 h 336"/>
                <a:gd name="T120" fmla="*/ 2147483647 w 300"/>
                <a:gd name="T121" fmla="*/ 2147483647 h 3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0"/>
                <a:gd name="T184" fmla="*/ 0 h 336"/>
                <a:gd name="T185" fmla="*/ 300 w 300"/>
                <a:gd name="T186" fmla="*/ 336 h 3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0" h="336">
                  <a:moveTo>
                    <a:pt x="288" y="156"/>
                  </a:moveTo>
                  <a:lnTo>
                    <a:pt x="270" y="168"/>
                  </a:lnTo>
                  <a:lnTo>
                    <a:pt x="258" y="162"/>
                  </a:lnTo>
                  <a:lnTo>
                    <a:pt x="228" y="162"/>
                  </a:lnTo>
                  <a:lnTo>
                    <a:pt x="252" y="6"/>
                  </a:lnTo>
                  <a:lnTo>
                    <a:pt x="120" y="0"/>
                  </a:lnTo>
                  <a:lnTo>
                    <a:pt x="120" y="12"/>
                  </a:lnTo>
                  <a:lnTo>
                    <a:pt x="126" y="24"/>
                  </a:lnTo>
                  <a:lnTo>
                    <a:pt x="126" y="48"/>
                  </a:lnTo>
                  <a:lnTo>
                    <a:pt x="120" y="48"/>
                  </a:lnTo>
                  <a:lnTo>
                    <a:pt x="108" y="54"/>
                  </a:lnTo>
                  <a:lnTo>
                    <a:pt x="84" y="54"/>
                  </a:lnTo>
                  <a:lnTo>
                    <a:pt x="96" y="60"/>
                  </a:lnTo>
                  <a:lnTo>
                    <a:pt x="96" y="66"/>
                  </a:lnTo>
                  <a:lnTo>
                    <a:pt x="102" y="78"/>
                  </a:lnTo>
                  <a:lnTo>
                    <a:pt x="108" y="84"/>
                  </a:lnTo>
                  <a:lnTo>
                    <a:pt x="114" y="84"/>
                  </a:lnTo>
                  <a:lnTo>
                    <a:pt x="126" y="90"/>
                  </a:lnTo>
                  <a:lnTo>
                    <a:pt x="132" y="90"/>
                  </a:lnTo>
                  <a:lnTo>
                    <a:pt x="138" y="114"/>
                  </a:lnTo>
                  <a:lnTo>
                    <a:pt x="156" y="114"/>
                  </a:lnTo>
                  <a:lnTo>
                    <a:pt x="156" y="126"/>
                  </a:lnTo>
                  <a:lnTo>
                    <a:pt x="150" y="132"/>
                  </a:lnTo>
                  <a:lnTo>
                    <a:pt x="144" y="132"/>
                  </a:lnTo>
                  <a:lnTo>
                    <a:pt x="144" y="150"/>
                  </a:lnTo>
                  <a:lnTo>
                    <a:pt x="54" y="144"/>
                  </a:lnTo>
                  <a:lnTo>
                    <a:pt x="24" y="192"/>
                  </a:lnTo>
                  <a:lnTo>
                    <a:pt x="24" y="264"/>
                  </a:lnTo>
                  <a:lnTo>
                    <a:pt x="18" y="270"/>
                  </a:lnTo>
                  <a:lnTo>
                    <a:pt x="0" y="270"/>
                  </a:lnTo>
                  <a:lnTo>
                    <a:pt x="6" y="282"/>
                  </a:lnTo>
                  <a:lnTo>
                    <a:pt x="12" y="288"/>
                  </a:lnTo>
                  <a:lnTo>
                    <a:pt x="24" y="288"/>
                  </a:lnTo>
                  <a:lnTo>
                    <a:pt x="42" y="300"/>
                  </a:lnTo>
                  <a:lnTo>
                    <a:pt x="60" y="318"/>
                  </a:lnTo>
                  <a:lnTo>
                    <a:pt x="72" y="324"/>
                  </a:lnTo>
                  <a:lnTo>
                    <a:pt x="120" y="324"/>
                  </a:lnTo>
                  <a:lnTo>
                    <a:pt x="126" y="330"/>
                  </a:lnTo>
                  <a:lnTo>
                    <a:pt x="132" y="330"/>
                  </a:lnTo>
                  <a:lnTo>
                    <a:pt x="138" y="336"/>
                  </a:lnTo>
                  <a:lnTo>
                    <a:pt x="150" y="324"/>
                  </a:lnTo>
                  <a:lnTo>
                    <a:pt x="162" y="318"/>
                  </a:lnTo>
                  <a:lnTo>
                    <a:pt x="168" y="312"/>
                  </a:lnTo>
                  <a:lnTo>
                    <a:pt x="174" y="312"/>
                  </a:lnTo>
                  <a:lnTo>
                    <a:pt x="180" y="300"/>
                  </a:lnTo>
                  <a:lnTo>
                    <a:pt x="186" y="294"/>
                  </a:lnTo>
                  <a:lnTo>
                    <a:pt x="186" y="282"/>
                  </a:lnTo>
                  <a:lnTo>
                    <a:pt x="204" y="282"/>
                  </a:lnTo>
                  <a:lnTo>
                    <a:pt x="210" y="276"/>
                  </a:lnTo>
                  <a:lnTo>
                    <a:pt x="222" y="270"/>
                  </a:lnTo>
                  <a:lnTo>
                    <a:pt x="222" y="264"/>
                  </a:lnTo>
                  <a:lnTo>
                    <a:pt x="228" y="252"/>
                  </a:lnTo>
                  <a:lnTo>
                    <a:pt x="228" y="234"/>
                  </a:lnTo>
                  <a:lnTo>
                    <a:pt x="234" y="222"/>
                  </a:lnTo>
                  <a:lnTo>
                    <a:pt x="246" y="216"/>
                  </a:lnTo>
                  <a:lnTo>
                    <a:pt x="258" y="204"/>
                  </a:lnTo>
                  <a:lnTo>
                    <a:pt x="270" y="198"/>
                  </a:lnTo>
                  <a:lnTo>
                    <a:pt x="282" y="186"/>
                  </a:lnTo>
                  <a:lnTo>
                    <a:pt x="294" y="180"/>
                  </a:lnTo>
                  <a:lnTo>
                    <a:pt x="300" y="168"/>
                  </a:lnTo>
                  <a:lnTo>
                    <a:pt x="288" y="15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16" name="Greenland">
              <a:extLst>
                <a:ext uri="{FF2B5EF4-FFF2-40B4-BE49-F238E27FC236}">
                  <a16:creationId xmlns:a16="http://schemas.microsoft.com/office/drawing/2014/main" id="{89C57FB1-7D5F-7F78-B5DA-624CC3FF4421}"/>
                </a:ext>
              </a:extLst>
            </p:cNvPr>
            <p:cNvSpPr>
              <a:spLocks noEditPoints="1"/>
            </p:cNvSpPr>
            <p:nvPr/>
          </p:nvSpPr>
          <p:spPr bwMode="gray">
            <a:xfrm>
              <a:off x="2984500" y="1547813"/>
              <a:ext cx="1127125" cy="614363"/>
            </a:xfrm>
            <a:custGeom>
              <a:avLst/>
              <a:gdLst>
                <a:gd name="T0" fmla="*/ 2147483647 w 732"/>
                <a:gd name="T1" fmla="*/ 2147483647 h 398"/>
                <a:gd name="T2" fmla="*/ 2147483647 w 732"/>
                <a:gd name="T3" fmla="*/ 2147483647 h 398"/>
                <a:gd name="T4" fmla="*/ 2147483647 w 732"/>
                <a:gd name="T5" fmla="*/ 2147483647 h 398"/>
                <a:gd name="T6" fmla="*/ 2147483647 w 732"/>
                <a:gd name="T7" fmla="*/ 2147483647 h 398"/>
                <a:gd name="T8" fmla="*/ 2147483647 w 732"/>
                <a:gd name="T9" fmla="*/ 2147483647 h 398"/>
                <a:gd name="T10" fmla="*/ 2147483647 w 732"/>
                <a:gd name="T11" fmla="*/ 2147483647 h 398"/>
                <a:gd name="T12" fmla="*/ 2147483647 w 732"/>
                <a:gd name="T13" fmla="*/ 2147483647 h 398"/>
                <a:gd name="T14" fmla="*/ 2147483647 w 732"/>
                <a:gd name="T15" fmla="*/ 2147483647 h 398"/>
                <a:gd name="T16" fmla="*/ 2147483647 w 732"/>
                <a:gd name="T17" fmla="*/ 2147483647 h 398"/>
                <a:gd name="T18" fmla="*/ 2147483647 w 732"/>
                <a:gd name="T19" fmla="*/ 2147483647 h 398"/>
                <a:gd name="T20" fmla="*/ 2147483647 w 732"/>
                <a:gd name="T21" fmla="*/ 2147483647 h 398"/>
                <a:gd name="T22" fmla="*/ 2147483647 w 732"/>
                <a:gd name="T23" fmla="*/ 2147483647 h 398"/>
                <a:gd name="T24" fmla="*/ 2147483647 w 732"/>
                <a:gd name="T25" fmla="*/ 2147483647 h 398"/>
                <a:gd name="T26" fmla="*/ 2147483647 w 732"/>
                <a:gd name="T27" fmla="*/ 2147483647 h 398"/>
                <a:gd name="T28" fmla="*/ 2147483647 w 732"/>
                <a:gd name="T29" fmla="*/ 2147483647 h 398"/>
                <a:gd name="T30" fmla="*/ 2147483647 w 732"/>
                <a:gd name="T31" fmla="*/ 2147483647 h 398"/>
                <a:gd name="T32" fmla="*/ 2147483647 w 732"/>
                <a:gd name="T33" fmla="*/ 2147483647 h 398"/>
                <a:gd name="T34" fmla="*/ 2147483647 w 732"/>
                <a:gd name="T35" fmla="*/ 2147483647 h 398"/>
                <a:gd name="T36" fmla="*/ 2147483647 w 732"/>
                <a:gd name="T37" fmla="*/ 2147483647 h 398"/>
                <a:gd name="T38" fmla="*/ 2147483647 w 732"/>
                <a:gd name="T39" fmla="*/ 2147483647 h 398"/>
                <a:gd name="T40" fmla="*/ 2147483647 w 732"/>
                <a:gd name="T41" fmla="*/ 2147483647 h 398"/>
                <a:gd name="T42" fmla="*/ 2147483647 w 732"/>
                <a:gd name="T43" fmla="*/ 2147483647 h 398"/>
                <a:gd name="T44" fmla="*/ 2147483647 w 732"/>
                <a:gd name="T45" fmla="*/ 2147483647 h 398"/>
                <a:gd name="T46" fmla="*/ 2147483647 w 732"/>
                <a:gd name="T47" fmla="*/ 2147483647 h 398"/>
                <a:gd name="T48" fmla="*/ 2147483647 w 732"/>
                <a:gd name="T49" fmla="*/ 2147483647 h 398"/>
                <a:gd name="T50" fmla="*/ 2147483647 w 732"/>
                <a:gd name="T51" fmla="*/ 2147483647 h 398"/>
                <a:gd name="T52" fmla="*/ 2147483647 w 732"/>
                <a:gd name="T53" fmla="*/ 2147483647 h 398"/>
                <a:gd name="T54" fmla="*/ 2147483647 w 732"/>
                <a:gd name="T55" fmla="*/ 2147483647 h 398"/>
                <a:gd name="T56" fmla="*/ 2147483647 w 732"/>
                <a:gd name="T57" fmla="*/ 2147483647 h 398"/>
                <a:gd name="T58" fmla="*/ 2147483647 w 732"/>
                <a:gd name="T59" fmla="*/ 2147483647 h 398"/>
                <a:gd name="T60" fmla="*/ 2147483647 w 732"/>
                <a:gd name="T61" fmla="*/ 2147483647 h 398"/>
                <a:gd name="T62" fmla="*/ 2147483647 w 732"/>
                <a:gd name="T63" fmla="*/ 2147483647 h 398"/>
                <a:gd name="T64" fmla="*/ 2147483647 w 732"/>
                <a:gd name="T65" fmla="*/ 2147483647 h 398"/>
                <a:gd name="T66" fmla="*/ 2147483647 w 732"/>
                <a:gd name="T67" fmla="*/ 2147483647 h 398"/>
                <a:gd name="T68" fmla="*/ 2147483647 w 732"/>
                <a:gd name="T69" fmla="*/ 2147483647 h 398"/>
                <a:gd name="T70" fmla="*/ 2147483647 w 732"/>
                <a:gd name="T71" fmla="*/ 2147483647 h 398"/>
                <a:gd name="T72" fmla="*/ 2147483647 w 732"/>
                <a:gd name="T73" fmla="*/ 2147483647 h 398"/>
                <a:gd name="T74" fmla="*/ 2147483647 w 732"/>
                <a:gd name="T75" fmla="*/ 2147483647 h 398"/>
                <a:gd name="T76" fmla="*/ 2147483647 w 732"/>
                <a:gd name="T77" fmla="*/ 2147483647 h 398"/>
                <a:gd name="T78" fmla="*/ 2147483647 w 732"/>
                <a:gd name="T79" fmla="*/ 2147483647 h 398"/>
                <a:gd name="T80" fmla="*/ 2147483647 w 732"/>
                <a:gd name="T81" fmla="*/ 2147483647 h 398"/>
                <a:gd name="T82" fmla="*/ 2147483647 w 732"/>
                <a:gd name="T83" fmla="*/ 2147483647 h 398"/>
                <a:gd name="T84" fmla="*/ 2147483647 w 732"/>
                <a:gd name="T85" fmla="*/ 2147483647 h 398"/>
                <a:gd name="T86" fmla="*/ 2147483647 w 732"/>
                <a:gd name="T87" fmla="*/ 2147483647 h 398"/>
                <a:gd name="T88" fmla="*/ 2147483647 w 732"/>
                <a:gd name="T89" fmla="*/ 2147483647 h 398"/>
                <a:gd name="T90" fmla="*/ 2147483647 w 732"/>
                <a:gd name="T91" fmla="*/ 2147483647 h 398"/>
                <a:gd name="T92" fmla="*/ 2147483647 w 732"/>
                <a:gd name="T93" fmla="*/ 2147483647 h 398"/>
                <a:gd name="T94" fmla="*/ 2147483647 w 732"/>
                <a:gd name="T95" fmla="*/ 2147483647 h 398"/>
                <a:gd name="T96" fmla="*/ 2147483647 w 732"/>
                <a:gd name="T97" fmla="*/ 2147483647 h 398"/>
                <a:gd name="T98" fmla="*/ 2147483647 w 732"/>
                <a:gd name="T99" fmla="*/ 2147483647 h 398"/>
                <a:gd name="T100" fmla="*/ 2147483647 w 732"/>
                <a:gd name="T101" fmla="*/ 2147483647 h 398"/>
                <a:gd name="T102" fmla="*/ 2147483647 w 732"/>
                <a:gd name="T103" fmla="*/ 2147483647 h 398"/>
                <a:gd name="T104" fmla="*/ 2147483647 w 732"/>
                <a:gd name="T105" fmla="*/ 2147483647 h 398"/>
                <a:gd name="T106" fmla="*/ 2147483647 w 732"/>
                <a:gd name="T107" fmla="*/ 2147483647 h 398"/>
                <a:gd name="T108" fmla="*/ 2147483647 w 732"/>
                <a:gd name="T109" fmla="*/ 2147483647 h 398"/>
                <a:gd name="T110" fmla="*/ 2147483647 w 732"/>
                <a:gd name="T111" fmla="*/ 2147483647 h 398"/>
                <a:gd name="T112" fmla="*/ 2147483647 w 732"/>
                <a:gd name="T113" fmla="*/ 2147483647 h 398"/>
                <a:gd name="T114" fmla="*/ 2147483647 w 732"/>
                <a:gd name="T115" fmla="*/ 2147483647 h 398"/>
                <a:gd name="T116" fmla="*/ 2147483647 w 732"/>
                <a:gd name="T117" fmla="*/ 2147483647 h 398"/>
                <a:gd name="T118" fmla="*/ 2147483647 w 732"/>
                <a:gd name="T119" fmla="*/ 2147483647 h 398"/>
                <a:gd name="T120" fmla="*/ 2147483647 w 732"/>
                <a:gd name="T121" fmla="*/ 2147483647 h 398"/>
                <a:gd name="T122" fmla="*/ 2147483647 w 732"/>
                <a:gd name="T123" fmla="*/ 2147483647 h 39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32"/>
                <a:gd name="T187" fmla="*/ 0 h 398"/>
                <a:gd name="T188" fmla="*/ 732 w 732"/>
                <a:gd name="T189" fmla="*/ 398 h 39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32" h="398">
                  <a:moveTo>
                    <a:pt x="730" y="24"/>
                  </a:moveTo>
                  <a:lnTo>
                    <a:pt x="728" y="24"/>
                  </a:lnTo>
                  <a:lnTo>
                    <a:pt x="723" y="24"/>
                  </a:lnTo>
                  <a:lnTo>
                    <a:pt x="718" y="22"/>
                  </a:lnTo>
                  <a:lnTo>
                    <a:pt x="678" y="22"/>
                  </a:lnTo>
                  <a:lnTo>
                    <a:pt x="678" y="24"/>
                  </a:lnTo>
                  <a:lnTo>
                    <a:pt x="670" y="26"/>
                  </a:lnTo>
                  <a:lnTo>
                    <a:pt x="659" y="26"/>
                  </a:lnTo>
                  <a:lnTo>
                    <a:pt x="651" y="24"/>
                  </a:lnTo>
                  <a:lnTo>
                    <a:pt x="637" y="24"/>
                  </a:lnTo>
                  <a:lnTo>
                    <a:pt x="623" y="29"/>
                  </a:lnTo>
                  <a:lnTo>
                    <a:pt x="616" y="34"/>
                  </a:lnTo>
                  <a:lnTo>
                    <a:pt x="611" y="34"/>
                  </a:lnTo>
                  <a:lnTo>
                    <a:pt x="606" y="34"/>
                  </a:lnTo>
                  <a:lnTo>
                    <a:pt x="604" y="36"/>
                  </a:lnTo>
                  <a:lnTo>
                    <a:pt x="602" y="36"/>
                  </a:lnTo>
                  <a:lnTo>
                    <a:pt x="597" y="38"/>
                  </a:lnTo>
                  <a:lnTo>
                    <a:pt x="592" y="38"/>
                  </a:lnTo>
                  <a:lnTo>
                    <a:pt x="599" y="34"/>
                  </a:lnTo>
                  <a:lnTo>
                    <a:pt x="609" y="31"/>
                  </a:lnTo>
                  <a:lnTo>
                    <a:pt x="621" y="26"/>
                  </a:lnTo>
                  <a:lnTo>
                    <a:pt x="623" y="24"/>
                  </a:lnTo>
                  <a:lnTo>
                    <a:pt x="618" y="19"/>
                  </a:lnTo>
                  <a:lnTo>
                    <a:pt x="606" y="19"/>
                  </a:lnTo>
                  <a:lnTo>
                    <a:pt x="604" y="22"/>
                  </a:lnTo>
                  <a:lnTo>
                    <a:pt x="602" y="22"/>
                  </a:lnTo>
                  <a:lnTo>
                    <a:pt x="597" y="24"/>
                  </a:lnTo>
                  <a:lnTo>
                    <a:pt x="594" y="24"/>
                  </a:lnTo>
                  <a:lnTo>
                    <a:pt x="566" y="26"/>
                  </a:lnTo>
                  <a:lnTo>
                    <a:pt x="566" y="29"/>
                  </a:lnTo>
                  <a:lnTo>
                    <a:pt x="563" y="29"/>
                  </a:lnTo>
                  <a:lnTo>
                    <a:pt x="566" y="26"/>
                  </a:lnTo>
                  <a:lnTo>
                    <a:pt x="568" y="26"/>
                  </a:lnTo>
                  <a:lnTo>
                    <a:pt x="573" y="26"/>
                  </a:lnTo>
                  <a:lnTo>
                    <a:pt x="578" y="24"/>
                  </a:lnTo>
                  <a:lnTo>
                    <a:pt x="580" y="24"/>
                  </a:lnTo>
                  <a:lnTo>
                    <a:pt x="582" y="24"/>
                  </a:lnTo>
                  <a:lnTo>
                    <a:pt x="585" y="22"/>
                  </a:lnTo>
                  <a:lnTo>
                    <a:pt x="578" y="19"/>
                  </a:lnTo>
                  <a:lnTo>
                    <a:pt x="552" y="19"/>
                  </a:lnTo>
                  <a:lnTo>
                    <a:pt x="542" y="22"/>
                  </a:lnTo>
                  <a:lnTo>
                    <a:pt x="525" y="19"/>
                  </a:lnTo>
                  <a:lnTo>
                    <a:pt x="523" y="19"/>
                  </a:lnTo>
                  <a:lnTo>
                    <a:pt x="523" y="22"/>
                  </a:lnTo>
                  <a:lnTo>
                    <a:pt x="518" y="22"/>
                  </a:lnTo>
                  <a:lnTo>
                    <a:pt x="514" y="24"/>
                  </a:lnTo>
                  <a:lnTo>
                    <a:pt x="511" y="24"/>
                  </a:lnTo>
                  <a:lnTo>
                    <a:pt x="509" y="24"/>
                  </a:lnTo>
                  <a:lnTo>
                    <a:pt x="506" y="24"/>
                  </a:lnTo>
                  <a:lnTo>
                    <a:pt x="509" y="22"/>
                  </a:lnTo>
                  <a:lnTo>
                    <a:pt x="518" y="19"/>
                  </a:lnTo>
                  <a:lnTo>
                    <a:pt x="530" y="19"/>
                  </a:lnTo>
                  <a:lnTo>
                    <a:pt x="563" y="19"/>
                  </a:lnTo>
                  <a:lnTo>
                    <a:pt x="580" y="17"/>
                  </a:lnTo>
                  <a:lnTo>
                    <a:pt x="625" y="17"/>
                  </a:lnTo>
                  <a:lnTo>
                    <a:pt x="632" y="14"/>
                  </a:lnTo>
                  <a:lnTo>
                    <a:pt x="628" y="12"/>
                  </a:lnTo>
                  <a:lnTo>
                    <a:pt x="618" y="10"/>
                  </a:lnTo>
                  <a:lnTo>
                    <a:pt x="592" y="10"/>
                  </a:lnTo>
                  <a:lnTo>
                    <a:pt x="594" y="10"/>
                  </a:lnTo>
                  <a:lnTo>
                    <a:pt x="597" y="7"/>
                  </a:lnTo>
                  <a:lnTo>
                    <a:pt x="594" y="5"/>
                  </a:lnTo>
                  <a:lnTo>
                    <a:pt x="585" y="5"/>
                  </a:lnTo>
                  <a:lnTo>
                    <a:pt x="582" y="7"/>
                  </a:lnTo>
                  <a:lnTo>
                    <a:pt x="568" y="7"/>
                  </a:lnTo>
                  <a:lnTo>
                    <a:pt x="566" y="5"/>
                  </a:lnTo>
                  <a:lnTo>
                    <a:pt x="571" y="5"/>
                  </a:lnTo>
                  <a:lnTo>
                    <a:pt x="573" y="5"/>
                  </a:lnTo>
                  <a:lnTo>
                    <a:pt x="578" y="5"/>
                  </a:lnTo>
                  <a:lnTo>
                    <a:pt x="578" y="2"/>
                  </a:lnTo>
                  <a:lnTo>
                    <a:pt x="575" y="2"/>
                  </a:lnTo>
                  <a:lnTo>
                    <a:pt x="571" y="0"/>
                  </a:lnTo>
                  <a:lnTo>
                    <a:pt x="537" y="0"/>
                  </a:lnTo>
                  <a:lnTo>
                    <a:pt x="528" y="2"/>
                  </a:lnTo>
                  <a:lnTo>
                    <a:pt x="518" y="2"/>
                  </a:lnTo>
                  <a:lnTo>
                    <a:pt x="509" y="0"/>
                  </a:lnTo>
                  <a:lnTo>
                    <a:pt x="483" y="0"/>
                  </a:lnTo>
                  <a:lnTo>
                    <a:pt x="478" y="2"/>
                  </a:lnTo>
                  <a:lnTo>
                    <a:pt x="454" y="2"/>
                  </a:lnTo>
                  <a:lnTo>
                    <a:pt x="452" y="0"/>
                  </a:lnTo>
                  <a:lnTo>
                    <a:pt x="447" y="0"/>
                  </a:lnTo>
                  <a:lnTo>
                    <a:pt x="445" y="2"/>
                  </a:lnTo>
                  <a:lnTo>
                    <a:pt x="442" y="2"/>
                  </a:lnTo>
                  <a:lnTo>
                    <a:pt x="442" y="5"/>
                  </a:lnTo>
                  <a:lnTo>
                    <a:pt x="445" y="5"/>
                  </a:lnTo>
                  <a:lnTo>
                    <a:pt x="447" y="5"/>
                  </a:lnTo>
                  <a:lnTo>
                    <a:pt x="442" y="7"/>
                  </a:lnTo>
                  <a:lnTo>
                    <a:pt x="428" y="7"/>
                  </a:lnTo>
                  <a:lnTo>
                    <a:pt x="409" y="5"/>
                  </a:lnTo>
                  <a:lnTo>
                    <a:pt x="378" y="5"/>
                  </a:lnTo>
                  <a:lnTo>
                    <a:pt x="373" y="5"/>
                  </a:lnTo>
                  <a:lnTo>
                    <a:pt x="371" y="5"/>
                  </a:lnTo>
                  <a:lnTo>
                    <a:pt x="368" y="7"/>
                  </a:lnTo>
                  <a:lnTo>
                    <a:pt x="366" y="7"/>
                  </a:lnTo>
                  <a:lnTo>
                    <a:pt x="366" y="10"/>
                  </a:lnTo>
                  <a:lnTo>
                    <a:pt x="368" y="10"/>
                  </a:lnTo>
                  <a:lnTo>
                    <a:pt x="378" y="10"/>
                  </a:lnTo>
                  <a:lnTo>
                    <a:pt x="387" y="10"/>
                  </a:lnTo>
                  <a:lnTo>
                    <a:pt x="399" y="12"/>
                  </a:lnTo>
                  <a:lnTo>
                    <a:pt x="404" y="12"/>
                  </a:lnTo>
                  <a:lnTo>
                    <a:pt x="426" y="14"/>
                  </a:lnTo>
                  <a:lnTo>
                    <a:pt x="399" y="14"/>
                  </a:lnTo>
                  <a:lnTo>
                    <a:pt x="395" y="14"/>
                  </a:lnTo>
                  <a:lnTo>
                    <a:pt x="392" y="14"/>
                  </a:lnTo>
                  <a:lnTo>
                    <a:pt x="387" y="12"/>
                  </a:lnTo>
                  <a:lnTo>
                    <a:pt x="378" y="12"/>
                  </a:lnTo>
                  <a:lnTo>
                    <a:pt x="380" y="14"/>
                  </a:lnTo>
                  <a:lnTo>
                    <a:pt x="383" y="14"/>
                  </a:lnTo>
                  <a:lnTo>
                    <a:pt x="385" y="14"/>
                  </a:lnTo>
                  <a:lnTo>
                    <a:pt x="376" y="14"/>
                  </a:lnTo>
                  <a:lnTo>
                    <a:pt x="373" y="17"/>
                  </a:lnTo>
                  <a:lnTo>
                    <a:pt x="373" y="19"/>
                  </a:lnTo>
                  <a:lnTo>
                    <a:pt x="371" y="22"/>
                  </a:lnTo>
                  <a:lnTo>
                    <a:pt x="371" y="24"/>
                  </a:lnTo>
                  <a:lnTo>
                    <a:pt x="368" y="24"/>
                  </a:lnTo>
                  <a:lnTo>
                    <a:pt x="366" y="24"/>
                  </a:lnTo>
                  <a:lnTo>
                    <a:pt x="364" y="24"/>
                  </a:lnTo>
                  <a:lnTo>
                    <a:pt x="359" y="24"/>
                  </a:lnTo>
                  <a:lnTo>
                    <a:pt x="357" y="22"/>
                  </a:lnTo>
                  <a:lnTo>
                    <a:pt x="345" y="19"/>
                  </a:lnTo>
                  <a:lnTo>
                    <a:pt x="330" y="14"/>
                  </a:lnTo>
                  <a:lnTo>
                    <a:pt x="309" y="14"/>
                  </a:lnTo>
                  <a:lnTo>
                    <a:pt x="309" y="24"/>
                  </a:lnTo>
                  <a:lnTo>
                    <a:pt x="297" y="24"/>
                  </a:lnTo>
                  <a:lnTo>
                    <a:pt x="292" y="22"/>
                  </a:lnTo>
                  <a:lnTo>
                    <a:pt x="288" y="22"/>
                  </a:lnTo>
                  <a:lnTo>
                    <a:pt x="285" y="19"/>
                  </a:lnTo>
                  <a:lnTo>
                    <a:pt x="278" y="19"/>
                  </a:lnTo>
                  <a:lnTo>
                    <a:pt x="273" y="22"/>
                  </a:lnTo>
                  <a:lnTo>
                    <a:pt x="273" y="24"/>
                  </a:lnTo>
                  <a:lnTo>
                    <a:pt x="269" y="24"/>
                  </a:lnTo>
                  <a:lnTo>
                    <a:pt x="271" y="19"/>
                  </a:lnTo>
                  <a:lnTo>
                    <a:pt x="269" y="17"/>
                  </a:lnTo>
                  <a:lnTo>
                    <a:pt x="238" y="17"/>
                  </a:lnTo>
                  <a:lnTo>
                    <a:pt x="228" y="19"/>
                  </a:lnTo>
                  <a:lnTo>
                    <a:pt x="209" y="19"/>
                  </a:lnTo>
                  <a:lnTo>
                    <a:pt x="214" y="22"/>
                  </a:lnTo>
                  <a:lnTo>
                    <a:pt x="223" y="26"/>
                  </a:lnTo>
                  <a:lnTo>
                    <a:pt x="226" y="29"/>
                  </a:lnTo>
                  <a:lnTo>
                    <a:pt x="223" y="29"/>
                  </a:lnTo>
                  <a:lnTo>
                    <a:pt x="223" y="26"/>
                  </a:lnTo>
                  <a:lnTo>
                    <a:pt x="214" y="24"/>
                  </a:lnTo>
                  <a:lnTo>
                    <a:pt x="207" y="24"/>
                  </a:lnTo>
                  <a:lnTo>
                    <a:pt x="202" y="22"/>
                  </a:lnTo>
                  <a:lnTo>
                    <a:pt x="197" y="22"/>
                  </a:lnTo>
                  <a:lnTo>
                    <a:pt x="192" y="19"/>
                  </a:lnTo>
                  <a:lnTo>
                    <a:pt x="190" y="19"/>
                  </a:lnTo>
                  <a:lnTo>
                    <a:pt x="188" y="22"/>
                  </a:lnTo>
                  <a:lnTo>
                    <a:pt x="185" y="24"/>
                  </a:lnTo>
                  <a:lnTo>
                    <a:pt x="183" y="26"/>
                  </a:lnTo>
                  <a:lnTo>
                    <a:pt x="178" y="29"/>
                  </a:lnTo>
                  <a:lnTo>
                    <a:pt x="176" y="29"/>
                  </a:lnTo>
                  <a:lnTo>
                    <a:pt x="171" y="31"/>
                  </a:lnTo>
                  <a:lnTo>
                    <a:pt x="150" y="31"/>
                  </a:lnTo>
                  <a:lnTo>
                    <a:pt x="143" y="34"/>
                  </a:lnTo>
                  <a:lnTo>
                    <a:pt x="133" y="36"/>
                  </a:lnTo>
                  <a:lnTo>
                    <a:pt x="124" y="38"/>
                  </a:lnTo>
                  <a:lnTo>
                    <a:pt x="119" y="38"/>
                  </a:lnTo>
                  <a:lnTo>
                    <a:pt x="102" y="41"/>
                  </a:lnTo>
                  <a:lnTo>
                    <a:pt x="97" y="43"/>
                  </a:lnTo>
                  <a:lnTo>
                    <a:pt x="100" y="46"/>
                  </a:lnTo>
                  <a:lnTo>
                    <a:pt x="105" y="48"/>
                  </a:lnTo>
                  <a:lnTo>
                    <a:pt x="126" y="48"/>
                  </a:lnTo>
                  <a:lnTo>
                    <a:pt x="116" y="50"/>
                  </a:lnTo>
                  <a:lnTo>
                    <a:pt x="112" y="55"/>
                  </a:lnTo>
                  <a:lnTo>
                    <a:pt x="109" y="55"/>
                  </a:lnTo>
                  <a:lnTo>
                    <a:pt x="93" y="60"/>
                  </a:lnTo>
                  <a:lnTo>
                    <a:pt x="88" y="60"/>
                  </a:lnTo>
                  <a:lnTo>
                    <a:pt x="66" y="60"/>
                  </a:lnTo>
                  <a:lnTo>
                    <a:pt x="57" y="62"/>
                  </a:lnTo>
                  <a:lnTo>
                    <a:pt x="47" y="65"/>
                  </a:lnTo>
                  <a:lnTo>
                    <a:pt x="45" y="67"/>
                  </a:lnTo>
                  <a:lnTo>
                    <a:pt x="40" y="67"/>
                  </a:lnTo>
                  <a:lnTo>
                    <a:pt x="38" y="65"/>
                  </a:lnTo>
                  <a:lnTo>
                    <a:pt x="31" y="70"/>
                  </a:lnTo>
                  <a:lnTo>
                    <a:pt x="9" y="70"/>
                  </a:lnTo>
                  <a:lnTo>
                    <a:pt x="7" y="70"/>
                  </a:lnTo>
                  <a:lnTo>
                    <a:pt x="2" y="70"/>
                  </a:lnTo>
                  <a:lnTo>
                    <a:pt x="0" y="74"/>
                  </a:lnTo>
                  <a:lnTo>
                    <a:pt x="2" y="74"/>
                  </a:lnTo>
                  <a:lnTo>
                    <a:pt x="9" y="79"/>
                  </a:lnTo>
                  <a:lnTo>
                    <a:pt x="12" y="82"/>
                  </a:lnTo>
                  <a:lnTo>
                    <a:pt x="14" y="84"/>
                  </a:lnTo>
                  <a:lnTo>
                    <a:pt x="24" y="79"/>
                  </a:lnTo>
                  <a:lnTo>
                    <a:pt x="24" y="84"/>
                  </a:lnTo>
                  <a:lnTo>
                    <a:pt x="28" y="86"/>
                  </a:lnTo>
                  <a:lnTo>
                    <a:pt x="33" y="86"/>
                  </a:lnTo>
                  <a:lnTo>
                    <a:pt x="36" y="84"/>
                  </a:lnTo>
                  <a:lnTo>
                    <a:pt x="38" y="84"/>
                  </a:lnTo>
                  <a:lnTo>
                    <a:pt x="40" y="82"/>
                  </a:lnTo>
                  <a:lnTo>
                    <a:pt x="40" y="84"/>
                  </a:lnTo>
                  <a:lnTo>
                    <a:pt x="43" y="86"/>
                  </a:lnTo>
                  <a:lnTo>
                    <a:pt x="45" y="86"/>
                  </a:lnTo>
                  <a:lnTo>
                    <a:pt x="47" y="84"/>
                  </a:lnTo>
                  <a:lnTo>
                    <a:pt x="52" y="84"/>
                  </a:lnTo>
                  <a:lnTo>
                    <a:pt x="57" y="84"/>
                  </a:lnTo>
                  <a:lnTo>
                    <a:pt x="59" y="82"/>
                  </a:lnTo>
                  <a:lnTo>
                    <a:pt x="64" y="82"/>
                  </a:lnTo>
                  <a:lnTo>
                    <a:pt x="64" y="84"/>
                  </a:lnTo>
                  <a:lnTo>
                    <a:pt x="64" y="86"/>
                  </a:lnTo>
                  <a:lnTo>
                    <a:pt x="62" y="86"/>
                  </a:lnTo>
                  <a:lnTo>
                    <a:pt x="57" y="91"/>
                  </a:lnTo>
                  <a:lnTo>
                    <a:pt x="55" y="91"/>
                  </a:lnTo>
                  <a:lnTo>
                    <a:pt x="52" y="89"/>
                  </a:lnTo>
                  <a:lnTo>
                    <a:pt x="40" y="89"/>
                  </a:lnTo>
                  <a:lnTo>
                    <a:pt x="36" y="91"/>
                  </a:lnTo>
                  <a:lnTo>
                    <a:pt x="33" y="91"/>
                  </a:lnTo>
                  <a:lnTo>
                    <a:pt x="21" y="89"/>
                  </a:lnTo>
                  <a:lnTo>
                    <a:pt x="19" y="89"/>
                  </a:lnTo>
                  <a:lnTo>
                    <a:pt x="14" y="86"/>
                  </a:lnTo>
                  <a:lnTo>
                    <a:pt x="7" y="86"/>
                  </a:lnTo>
                  <a:lnTo>
                    <a:pt x="2" y="89"/>
                  </a:lnTo>
                  <a:lnTo>
                    <a:pt x="2" y="93"/>
                  </a:lnTo>
                  <a:lnTo>
                    <a:pt x="2" y="96"/>
                  </a:lnTo>
                  <a:lnTo>
                    <a:pt x="7" y="98"/>
                  </a:lnTo>
                  <a:lnTo>
                    <a:pt x="19" y="98"/>
                  </a:lnTo>
                  <a:lnTo>
                    <a:pt x="17" y="101"/>
                  </a:lnTo>
                  <a:lnTo>
                    <a:pt x="14" y="101"/>
                  </a:lnTo>
                  <a:lnTo>
                    <a:pt x="9" y="101"/>
                  </a:lnTo>
                  <a:lnTo>
                    <a:pt x="12" y="103"/>
                  </a:lnTo>
                  <a:lnTo>
                    <a:pt x="19" y="105"/>
                  </a:lnTo>
                  <a:lnTo>
                    <a:pt x="21" y="105"/>
                  </a:lnTo>
                  <a:lnTo>
                    <a:pt x="24" y="108"/>
                  </a:lnTo>
                  <a:lnTo>
                    <a:pt x="33" y="108"/>
                  </a:lnTo>
                  <a:lnTo>
                    <a:pt x="33" y="105"/>
                  </a:lnTo>
                  <a:lnTo>
                    <a:pt x="36" y="105"/>
                  </a:lnTo>
                  <a:lnTo>
                    <a:pt x="38" y="105"/>
                  </a:lnTo>
                  <a:lnTo>
                    <a:pt x="43" y="108"/>
                  </a:lnTo>
                  <a:lnTo>
                    <a:pt x="52" y="105"/>
                  </a:lnTo>
                  <a:lnTo>
                    <a:pt x="52" y="108"/>
                  </a:lnTo>
                  <a:lnTo>
                    <a:pt x="57" y="108"/>
                  </a:lnTo>
                  <a:lnTo>
                    <a:pt x="62" y="105"/>
                  </a:lnTo>
                  <a:lnTo>
                    <a:pt x="64" y="105"/>
                  </a:lnTo>
                  <a:lnTo>
                    <a:pt x="69" y="103"/>
                  </a:lnTo>
                  <a:lnTo>
                    <a:pt x="76" y="105"/>
                  </a:lnTo>
                  <a:lnTo>
                    <a:pt x="81" y="105"/>
                  </a:lnTo>
                  <a:lnTo>
                    <a:pt x="83" y="105"/>
                  </a:lnTo>
                  <a:lnTo>
                    <a:pt x="85" y="103"/>
                  </a:lnTo>
                  <a:lnTo>
                    <a:pt x="88" y="103"/>
                  </a:lnTo>
                  <a:lnTo>
                    <a:pt x="93" y="105"/>
                  </a:lnTo>
                  <a:lnTo>
                    <a:pt x="97" y="105"/>
                  </a:lnTo>
                  <a:lnTo>
                    <a:pt x="112" y="105"/>
                  </a:lnTo>
                  <a:lnTo>
                    <a:pt x="121" y="110"/>
                  </a:lnTo>
                  <a:lnTo>
                    <a:pt x="124" y="110"/>
                  </a:lnTo>
                  <a:lnTo>
                    <a:pt x="128" y="115"/>
                  </a:lnTo>
                  <a:lnTo>
                    <a:pt x="135" y="115"/>
                  </a:lnTo>
                  <a:lnTo>
                    <a:pt x="133" y="117"/>
                  </a:lnTo>
                  <a:lnTo>
                    <a:pt x="133" y="120"/>
                  </a:lnTo>
                  <a:lnTo>
                    <a:pt x="133" y="125"/>
                  </a:lnTo>
                  <a:lnTo>
                    <a:pt x="138" y="125"/>
                  </a:lnTo>
                  <a:lnTo>
                    <a:pt x="140" y="125"/>
                  </a:lnTo>
                  <a:lnTo>
                    <a:pt x="145" y="127"/>
                  </a:lnTo>
                  <a:lnTo>
                    <a:pt x="147" y="129"/>
                  </a:lnTo>
                  <a:lnTo>
                    <a:pt x="143" y="134"/>
                  </a:lnTo>
                  <a:lnTo>
                    <a:pt x="145" y="141"/>
                  </a:lnTo>
                  <a:lnTo>
                    <a:pt x="152" y="144"/>
                  </a:lnTo>
                  <a:lnTo>
                    <a:pt x="145" y="149"/>
                  </a:lnTo>
                  <a:lnTo>
                    <a:pt x="150" y="151"/>
                  </a:lnTo>
                  <a:lnTo>
                    <a:pt x="147" y="151"/>
                  </a:lnTo>
                  <a:lnTo>
                    <a:pt x="145" y="153"/>
                  </a:lnTo>
                  <a:lnTo>
                    <a:pt x="145" y="156"/>
                  </a:lnTo>
                  <a:lnTo>
                    <a:pt x="150" y="161"/>
                  </a:lnTo>
                  <a:lnTo>
                    <a:pt x="152" y="161"/>
                  </a:lnTo>
                  <a:lnTo>
                    <a:pt x="152" y="163"/>
                  </a:lnTo>
                  <a:lnTo>
                    <a:pt x="147" y="165"/>
                  </a:lnTo>
                  <a:lnTo>
                    <a:pt x="145" y="168"/>
                  </a:lnTo>
                  <a:lnTo>
                    <a:pt x="143" y="168"/>
                  </a:lnTo>
                  <a:lnTo>
                    <a:pt x="147" y="170"/>
                  </a:lnTo>
                  <a:lnTo>
                    <a:pt x="143" y="170"/>
                  </a:lnTo>
                  <a:lnTo>
                    <a:pt x="140" y="170"/>
                  </a:lnTo>
                  <a:lnTo>
                    <a:pt x="138" y="170"/>
                  </a:lnTo>
                  <a:lnTo>
                    <a:pt x="133" y="173"/>
                  </a:lnTo>
                  <a:lnTo>
                    <a:pt x="131" y="173"/>
                  </a:lnTo>
                  <a:lnTo>
                    <a:pt x="131" y="175"/>
                  </a:lnTo>
                  <a:lnTo>
                    <a:pt x="143" y="175"/>
                  </a:lnTo>
                  <a:lnTo>
                    <a:pt x="138" y="180"/>
                  </a:lnTo>
                  <a:lnTo>
                    <a:pt x="126" y="180"/>
                  </a:lnTo>
                  <a:lnTo>
                    <a:pt x="124" y="180"/>
                  </a:lnTo>
                  <a:lnTo>
                    <a:pt x="124" y="182"/>
                  </a:lnTo>
                  <a:lnTo>
                    <a:pt x="133" y="189"/>
                  </a:lnTo>
                  <a:lnTo>
                    <a:pt x="138" y="189"/>
                  </a:lnTo>
                  <a:lnTo>
                    <a:pt x="145" y="184"/>
                  </a:lnTo>
                  <a:lnTo>
                    <a:pt x="147" y="184"/>
                  </a:lnTo>
                  <a:lnTo>
                    <a:pt x="152" y="184"/>
                  </a:lnTo>
                  <a:lnTo>
                    <a:pt x="154" y="182"/>
                  </a:lnTo>
                  <a:lnTo>
                    <a:pt x="157" y="182"/>
                  </a:lnTo>
                  <a:lnTo>
                    <a:pt x="157" y="180"/>
                  </a:lnTo>
                  <a:lnTo>
                    <a:pt x="157" y="175"/>
                  </a:lnTo>
                  <a:lnTo>
                    <a:pt x="159" y="173"/>
                  </a:lnTo>
                  <a:lnTo>
                    <a:pt x="159" y="180"/>
                  </a:lnTo>
                  <a:lnTo>
                    <a:pt x="166" y="175"/>
                  </a:lnTo>
                  <a:lnTo>
                    <a:pt x="164" y="177"/>
                  </a:lnTo>
                  <a:lnTo>
                    <a:pt x="164" y="180"/>
                  </a:lnTo>
                  <a:lnTo>
                    <a:pt x="166" y="180"/>
                  </a:lnTo>
                  <a:lnTo>
                    <a:pt x="169" y="182"/>
                  </a:lnTo>
                  <a:lnTo>
                    <a:pt x="176" y="182"/>
                  </a:lnTo>
                  <a:lnTo>
                    <a:pt x="171" y="187"/>
                  </a:lnTo>
                  <a:lnTo>
                    <a:pt x="171" y="189"/>
                  </a:lnTo>
                  <a:lnTo>
                    <a:pt x="173" y="192"/>
                  </a:lnTo>
                  <a:lnTo>
                    <a:pt x="176" y="194"/>
                  </a:lnTo>
                  <a:lnTo>
                    <a:pt x="178" y="196"/>
                  </a:lnTo>
                  <a:lnTo>
                    <a:pt x="181" y="199"/>
                  </a:lnTo>
                  <a:lnTo>
                    <a:pt x="178" y="201"/>
                  </a:lnTo>
                  <a:lnTo>
                    <a:pt x="173" y="201"/>
                  </a:lnTo>
                  <a:lnTo>
                    <a:pt x="173" y="204"/>
                  </a:lnTo>
                  <a:lnTo>
                    <a:pt x="166" y="204"/>
                  </a:lnTo>
                  <a:lnTo>
                    <a:pt x="164" y="201"/>
                  </a:lnTo>
                  <a:lnTo>
                    <a:pt x="162" y="201"/>
                  </a:lnTo>
                  <a:lnTo>
                    <a:pt x="159" y="201"/>
                  </a:lnTo>
                  <a:lnTo>
                    <a:pt x="157" y="199"/>
                  </a:lnTo>
                  <a:lnTo>
                    <a:pt x="143" y="199"/>
                  </a:lnTo>
                  <a:lnTo>
                    <a:pt x="140" y="196"/>
                  </a:lnTo>
                  <a:lnTo>
                    <a:pt x="138" y="194"/>
                  </a:lnTo>
                  <a:lnTo>
                    <a:pt x="131" y="194"/>
                  </a:lnTo>
                  <a:lnTo>
                    <a:pt x="128" y="199"/>
                  </a:lnTo>
                  <a:lnTo>
                    <a:pt x="128" y="201"/>
                  </a:lnTo>
                  <a:lnTo>
                    <a:pt x="133" y="201"/>
                  </a:lnTo>
                  <a:lnTo>
                    <a:pt x="133" y="204"/>
                  </a:lnTo>
                  <a:lnTo>
                    <a:pt x="140" y="204"/>
                  </a:lnTo>
                  <a:lnTo>
                    <a:pt x="143" y="206"/>
                  </a:lnTo>
                  <a:lnTo>
                    <a:pt x="145" y="206"/>
                  </a:lnTo>
                  <a:lnTo>
                    <a:pt x="147" y="206"/>
                  </a:lnTo>
                  <a:lnTo>
                    <a:pt x="152" y="211"/>
                  </a:lnTo>
                  <a:lnTo>
                    <a:pt x="162" y="211"/>
                  </a:lnTo>
                  <a:lnTo>
                    <a:pt x="164" y="211"/>
                  </a:lnTo>
                  <a:lnTo>
                    <a:pt x="166" y="211"/>
                  </a:lnTo>
                  <a:lnTo>
                    <a:pt x="173" y="213"/>
                  </a:lnTo>
                  <a:lnTo>
                    <a:pt x="178" y="208"/>
                  </a:lnTo>
                  <a:lnTo>
                    <a:pt x="178" y="216"/>
                  </a:lnTo>
                  <a:lnTo>
                    <a:pt x="176" y="213"/>
                  </a:lnTo>
                  <a:lnTo>
                    <a:pt x="173" y="213"/>
                  </a:lnTo>
                  <a:lnTo>
                    <a:pt x="171" y="213"/>
                  </a:lnTo>
                  <a:lnTo>
                    <a:pt x="171" y="216"/>
                  </a:lnTo>
                  <a:lnTo>
                    <a:pt x="173" y="220"/>
                  </a:lnTo>
                  <a:lnTo>
                    <a:pt x="169" y="220"/>
                  </a:lnTo>
                  <a:lnTo>
                    <a:pt x="166" y="220"/>
                  </a:lnTo>
                  <a:lnTo>
                    <a:pt x="164" y="220"/>
                  </a:lnTo>
                  <a:lnTo>
                    <a:pt x="164" y="223"/>
                  </a:lnTo>
                  <a:lnTo>
                    <a:pt x="164" y="225"/>
                  </a:lnTo>
                  <a:lnTo>
                    <a:pt x="173" y="225"/>
                  </a:lnTo>
                  <a:lnTo>
                    <a:pt x="171" y="225"/>
                  </a:lnTo>
                  <a:lnTo>
                    <a:pt x="171" y="228"/>
                  </a:lnTo>
                  <a:lnTo>
                    <a:pt x="169" y="230"/>
                  </a:lnTo>
                  <a:lnTo>
                    <a:pt x="162" y="225"/>
                  </a:lnTo>
                  <a:lnTo>
                    <a:pt x="159" y="225"/>
                  </a:lnTo>
                  <a:lnTo>
                    <a:pt x="159" y="228"/>
                  </a:lnTo>
                  <a:lnTo>
                    <a:pt x="159" y="230"/>
                  </a:lnTo>
                  <a:lnTo>
                    <a:pt x="162" y="232"/>
                  </a:lnTo>
                  <a:lnTo>
                    <a:pt x="157" y="232"/>
                  </a:lnTo>
                  <a:lnTo>
                    <a:pt x="157" y="237"/>
                  </a:lnTo>
                  <a:lnTo>
                    <a:pt x="154" y="237"/>
                  </a:lnTo>
                  <a:lnTo>
                    <a:pt x="152" y="240"/>
                  </a:lnTo>
                  <a:lnTo>
                    <a:pt x="152" y="242"/>
                  </a:lnTo>
                  <a:lnTo>
                    <a:pt x="157" y="247"/>
                  </a:lnTo>
                  <a:lnTo>
                    <a:pt x="159" y="247"/>
                  </a:lnTo>
                  <a:lnTo>
                    <a:pt x="159" y="252"/>
                  </a:lnTo>
                  <a:lnTo>
                    <a:pt x="157" y="252"/>
                  </a:lnTo>
                  <a:lnTo>
                    <a:pt x="154" y="252"/>
                  </a:lnTo>
                  <a:lnTo>
                    <a:pt x="152" y="249"/>
                  </a:lnTo>
                  <a:lnTo>
                    <a:pt x="150" y="244"/>
                  </a:lnTo>
                  <a:lnTo>
                    <a:pt x="147" y="242"/>
                  </a:lnTo>
                  <a:lnTo>
                    <a:pt x="147" y="240"/>
                  </a:lnTo>
                  <a:lnTo>
                    <a:pt x="145" y="237"/>
                  </a:lnTo>
                  <a:lnTo>
                    <a:pt x="143" y="235"/>
                  </a:lnTo>
                  <a:lnTo>
                    <a:pt x="140" y="235"/>
                  </a:lnTo>
                  <a:lnTo>
                    <a:pt x="135" y="235"/>
                  </a:lnTo>
                  <a:lnTo>
                    <a:pt x="133" y="235"/>
                  </a:lnTo>
                  <a:lnTo>
                    <a:pt x="128" y="240"/>
                  </a:lnTo>
                  <a:lnTo>
                    <a:pt x="128" y="242"/>
                  </a:lnTo>
                  <a:lnTo>
                    <a:pt x="133" y="244"/>
                  </a:lnTo>
                  <a:lnTo>
                    <a:pt x="138" y="244"/>
                  </a:lnTo>
                  <a:lnTo>
                    <a:pt x="140" y="247"/>
                  </a:lnTo>
                  <a:lnTo>
                    <a:pt x="135" y="249"/>
                  </a:lnTo>
                  <a:lnTo>
                    <a:pt x="131" y="249"/>
                  </a:lnTo>
                  <a:lnTo>
                    <a:pt x="128" y="247"/>
                  </a:lnTo>
                  <a:lnTo>
                    <a:pt x="121" y="247"/>
                  </a:lnTo>
                  <a:lnTo>
                    <a:pt x="119" y="249"/>
                  </a:lnTo>
                  <a:lnTo>
                    <a:pt x="116" y="249"/>
                  </a:lnTo>
                  <a:lnTo>
                    <a:pt x="114" y="249"/>
                  </a:lnTo>
                  <a:lnTo>
                    <a:pt x="112" y="252"/>
                  </a:lnTo>
                  <a:lnTo>
                    <a:pt x="109" y="252"/>
                  </a:lnTo>
                  <a:lnTo>
                    <a:pt x="121" y="252"/>
                  </a:lnTo>
                  <a:lnTo>
                    <a:pt x="126" y="252"/>
                  </a:lnTo>
                  <a:lnTo>
                    <a:pt x="140" y="252"/>
                  </a:lnTo>
                  <a:lnTo>
                    <a:pt x="143" y="252"/>
                  </a:lnTo>
                  <a:lnTo>
                    <a:pt x="131" y="252"/>
                  </a:lnTo>
                  <a:lnTo>
                    <a:pt x="112" y="256"/>
                  </a:lnTo>
                  <a:lnTo>
                    <a:pt x="107" y="256"/>
                  </a:lnTo>
                  <a:lnTo>
                    <a:pt x="105" y="259"/>
                  </a:lnTo>
                  <a:lnTo>
                    <a:pt x="107" y="259"/>
                  </a:lnTo>
                  <a:lnTo>
                    <a:pt x="107" y="261"/>
                  </a:lnTo>
                  <a:lnTo>
                    <a:pt x="114" y="261"/>
                  </a:lnTo>
                  <a:lnTo>
                    <a:pt x="119" y="259"/>
                  </a:lnTo>
                  <a:lnTo>
                    <a:pt x="124" y="259"/>
                  </a:lnTo>
                  <a:lnTo>
                    <a:pt x="128" y="256"/>
                  </a:lnTo>
                  <a:lnTo>
                    <a:pt x="138" y="256"/>
                  </a:lnTo>
                  <a:lnTo>
                    <a:pt x="140" y="259"/>
                  </a:lnTo>
                  <a:lnTo>
                    <a:pt x="138" y="261"/>
                  </a:lnTo>
                  <a:lnTo>
                    <a:pt x="114" y="261"/>
                  </a:lnTo>
                  <a:lnTo>
                    <a:pt x="112" y="261"/>
                  </a:lnTo>
                  <a:lnTo>
                    <a:pt x="102" y="261"/>
                  </a:lnTo>
                  <a:lnTo>
                    <a:pt x="102" y="264"/>
                  </a:lnTo>
                  <a:lnTo>
                    <a:pt x="107" y="264"/>
                  </a:lnTo>
                  <a:lnTo>
                    <a:pt x="107" y="266"/>
                  </a:lnTo>
                  <a:lnTo>
                    <a:pt x="112" y="266"/>
                  </a:lnTo>
                  <a:lnTo>
                    <a:pt x="114" y="266"/>
                  </a:lnTo>
                  <a:lnTo>
                    <a:pt x="109" y="266"/>
                  </a:lnTo>
                  <a:lnTo>
                    <a:pt x="107" y="268"/>
                  </a:lnTo>
                  <a:lnTo>
                    <a:pt x="107" y="271"/>
                  </a:lnTo>
                  <a:lnTo>
                    <a:pt x="105" y="273"/>
                  </a:lnTo>
                  <a:lnTo>
                    <a:pt x="102" y="273"/>
                  </a:lnTo>
                  <a:lnTo>
                    <a:pt x="100" y="275"/>
                  </a:lnTo>
                  <a:lnTo>
                    <a:pt x="97" y="275"/>
                  </a:lnTo>
                  <a:lnTo>
                    <a:pt x="107" y="278"/>
                  </a:lnTo>
                  <a:lnTo>
                    <a:pt x="97" y="280"/>
                  </a:lnTo>
                  <a:lnTo>
                    <a:pt x="97" y="283"/>
                  </a:lnTo>
                  <a:lnTo>
                    <a:pt x="100" y="285"/>
                  </a:lnTo>
                  <a:lnTo>
                    <a:pt x="105" y="285"/>
                  </a:lnTo>
                  <a:lnTo>
                    <a:pt x="107" y="285"/>
                  </a:lnTo>
                  <a:lnTo>
                    <a:pt x="114" y="285"/>
                  </a:lnTo>
                  <a:lnTo>
                    <a:pt x="112" y="285"/>
                  </a:lnTo>
                  <a:lnTo>
                    <a:pt x="109" y="285"/>
                  </a:lnTo>
                  <a:lnTo>
                    <a:pt x="107" y="287"/>
                  </a:lnTo>
                  <a:lnTo>
                    <a:pt x="102" y="290"/>
                  </a:lnTo>
                  <a:lnTo>
                    <a:pt x="102" y="292"/>
                  </a:lnTo>
                  <a:lnTo>
                    <a:pt x="105" y="295"/>
                  </a:lnTo>
                  <a:lnTo>
                    <a:pt x="107" y="295"/>
                  </a:lnTo>
                  <a:lnTo>
                    <a:pt x="109" y="292"/>
                  </a:lnTo>
                  <a:lnTo>
                    <a:pt x="114" y="290"/>
                  </a:lnTo>
                  <a:lnTo>
                    <a:pt x="112" y="295"/>
                  </a:lnTo>
                  <a:lnTo>
                    <a:pt x="109" y="295"/>
                  </a:lnTo>
                  <a:lnTo>
                    <a:pt x="107" y="299"/>
                  </a:lnTo>
                  <a:lnTo>
                    <a:pt x="107" y="304"/>
                  </a:lnTo>
                  <a:lnTo>
                    <a:pt x="109" y="304"/>
                  </a:lnTo>
                  <a:lnTo>
                    <a:pt x="109" y="302"/>
                  </a:lnTo>
                  <a:lnTo>
                    <a:pt x="114" y="302"/>
                  </a:lnTo>
                  <a:lnTo>
                    <a:pt x="109" y="307"/>
                  </a:lnTo>
                  <a:lnTo>
                    <a:pt x="107" y="307"/>
                  </a:lnTo>
                  <a:lnTo>
                    <a:pt x="105" y="309"/>
                  </a:lnTo>
                  <a:lnTo>
                    <a:pt x="102" y="311"/>
                  </a:lnTo>
                  <a:lnTo>
                    <a:pt x="102" y="316"/>
                  </a:lnTo>
                  <a:lnTo>
                    <a:pt x="105" y="316"/>
                  </a:lnTo>
                  <a:lnTo>
                    <a:pt x="107" y="314"/>
                  </a:lnTo>
                  <a:lnTo>
                    <a:pt x="114" y="307"/>
                  </a:lnTo>
                  <a:lnTo>
                    <a:pt x="124" y="307"/>
                  </a:lnTo>
                  <a:lnTo>
                    <a:pt x="126" y="304"/>
                  </a:lnTo>
                  <a:lnTo>
                    <a:pt x="128" y="304"/>
                  </a:lnTo>
                  <a:lnTo>
                    <a:pt x="128" y="307"/>
                  </a:lnTo>
                  <a:lnTo>
                    <a:pt x="133" y="304"/>
                  </a:lnTo>
                  <a:lnTo>
                    <a:pt x="128" y="311"/>
                  </a:lnTo>
                  <a:lnTo>
                    <a:pt x="135" y="311"/>
                  </a:lnTo>
                  <a:lnTo>
                    <a:pt x="128" y="311"/>
                  </a:lnTo>
                  <a:lnTo>
                    <a:pt x="124" y="314"/>
                  </a:lnTo>
                  <a:lnTo>
                    <a:pt x="124" y="316"/>
                  </a:lnTo>
                  <a:lnTo>
                    <a:pt x="119" y="316"/>
                  </a:lnTo>
                  <a:lnTo>
                    <a:pt x="116" y="316"/>
                  </a:lnTo>
                  <a:lnTo>
                    <a:pt x="114" y="319"/>
                  </a:lnTo>
                  <a:lnTo>
                    <a:pt x="114" y="321"/>
                  </a:lnTo>
                  <a:lnTo>
                    <a:pt x="112" y="321"/>
                  </a:lnTo>
                  <a:lnTo>
                    <a:pt x="107" y="323"/>
                  </a:lnTo>
                  <a:lnTo>
                    <a:pt x="105" y="326"/>
                  </a:lnTo>
                  <a:lnTo>
                    <a:pt x="109" y="326"/>
                  </a:lnTo>
                  <a:lnTo>
                    <a:pt x="107" y="326"/>
                  </a:lnTo>
                  <a:lnTo>
                    <a:pt x="107" y="328"/>
                  </a:lnTo>
                  <a:lnTo>
                    <a:pt x="107" y="331"/>
                  </a:lnTo>
                  <a:lnTo>
                    <a:pt x="109" y="331"/>
                  </a:lnTo>
                  <a:lnTo>
                    <a:pt x="107" y="333"/>
                  </a:lnTo>
                  <a:lnTo>
                    <a:pt x="107" y="335"/>
                  </a:lnTo>
                  <a:lnTo>
                    <a:pt x="116" y="335"/>
                  </a:lnTo>
                  <a:lnTo>
                    <a:pt x="112" y="343"/>
                  </a:lnTo>
                  <a:lnTo>
                    <a:pt x="116" y="340"/>
                  </a:lnTo>
                  <a:lnTo>
                    <a:pt x="119" y="340"/>
                  </a:lnTo>
                  <a:lnTo>
                    <a:pt x="116" y="340"/>
                  </a:lnTo>
                  <a:lnTo>
                    <a:pt x="114" y="343"/>
                  </a:lnTo>
                  <a:lnTo>
                    <a:pt x="114" y="345"/>
                  </a:lnTo>
                  <a:lnTo>
                    <a:pt x="112" y="347"/>
                  </a:lnTo>
                  <a:lnTo>
                    <a:pt x="112" y="352"/>
                  </a:lnTo>
                  <a:lnTo>
                    <a:pt x="114" y="352"/>
                  </a:lnTo>
                  <a:lnTo>
                    <a:pt x="121" y="352"/>
                  </a:lnTo>
                  <a:lnTo>
                    <a:pt x="116" y="359"/>
                  </a:lnTo>
                  <a:lnTo>
                    <a:pt x="126" y="357"/>
                  </a:lnTo>
                  <a:lnTo>
                    <a:pt x="121" y="362"/>
                  </a:lnTo>
                  <a:lnTo>
                    <a:pt x="124" y="366"/>
                  </a:lnTo>
                  <a:lnTo>
                    <a:pt x="128" y="366"/>
                  </a:lnTo>
                  <a:lnTo>
                    <a:pt x="126" y="366"/>
                  </a:lnTo>
                  <a:lnTo>
                    <a:pt x="126" y="369"/>
                  </a:lnTo>
                  <a:lnTo>
                    <a:pt x="128" y="371"/>
                  </a:lnTo>
                  <a:lnTo>
                    <a:pt x="133" y="371"/>
                  </a:lnTo>
                  <a:lnTo>
                    <a:pt x="128" y="376"/>
                  </a:lnTo>
                  <a:lnTo>
                    <a:pt x="135" y="376"/>
                  </a:lnTo>
                  <a:lnTo>
                    <a:pt x="133" y="381"/>
                  </a:lnTo>
                  <a:lnTo>
                    <a:pt x="145" y="378"/>
                  </a:lnTo>
                  <a:lnTo>
                    <a:pt x="147" y="381"/>
                  </a:lnTo>
                  <a:lnTo>
                    <a:pt x="150" y="381"/>
                  </a:lnTo>
                  <a:lnTo>
                    <a:pt x="152" y="378"/>
                  </a:lnTo>
                  <a:lnTo>
                    <a:pt x="162" y="374"/>
                  </a:lnTo>
                  <a:lnTo>
                    <a:pt x="164" y="371"/>
                  </a:lnTo>
                  <a:lnTo>
                    <a:pt x="164" y="374"/>
                  </a:lnTo>
                  <a:lnTo>
                    <a:pt x="162" y="376"/>
                  </a:lnTo>
                  <a:lnTo>
                    <a:pt x="169" y="378"/>
                  </a:lnTo>
                  <a:lnTo>
                    <a:pt x="171" y="376"/>
                  </a:lnTo>
                  <a:lnTo>
                    <a:pt x="173" y="376"/>
                  </a:lnTo>
                  <a:lnTo>
                    <a:pt x="169" y="378"/>
                  </a:lnTo>
                  <a:lnTo>
                    <a:pt x="164" y="381"/>
                  </a:lnTo>
                  <a:lnTo>
                    <a:pt x="162" y="383"/>
                  </a:lnTo>
                  <a:lnTo>
                    <a:pt x="162" y="386"/>
                  </a:lnTo>
                  <a:lnTo>
                    <a:pt x="169" y="386"/>
                  </a:lnTo>
                  <a:lnTo>
                    <a:pt x="173" y="386"/>
                  </a:lnTo>
                  <a:lnTo>
                    <a:pt x="176" y="386"/>
                  </a:lnTo>
                  <a:lnTo>
                    <a:pt x="173" y="386"/>
                  </a:lnTo>
                  <a:lnTo>
                    <a:pt x="171" y="388"/>
                  </a:lnTo>
                  <a:lnTo>
                    <a:pt x="169" y="390"/>
                  </a:lnTo>
                  <a:lnTo>
                    <a:pt x="169" y="393"/>
                  </a:lnTo>
                  <a:lnTo>
                    <a:pt x="169" y="395"/>
                  </a:lnTo>
                  <a:lnTo>
                    <a:pt x="176" y="395"/>
                  </a:lnTo>
                  <a:lnTo>
                    <a:pt x="178" y="393"/>
                  </a:lnTo>
                  <a:lnTo>
                    <a:pt x="178" y="395"/>
                  </a:lnTo>
                  <a:lnTo>
                    <a:pt x="183" y="398"/>
                  </a:lnTo>
                  <a:lnTo>
                    <a:pt x="188" y="398"/>
                  </a:lnTo>
                  <a:lnTo>
                    <a:pt x="192" y="395"/>
                  </a:lnTo>
                  <a:lnTo>
                    <a:pt x="195" y="393"/>
                  </a:lnTo>
                  <a:lnTo>
                    <a:pt x="192" y="390"/>
                  </a:lnTo>
                  <a:lnTo>
                    <a:pt x="192" y="388"/>
                  </a:lnTo>
                  <a:lnTo>
                    <a:pt x="197" y="388"/>
                  </a:lnTo>
                  <a:lnTo>
                    <a:pt x="200" y="386"/>
                  </a:lnTo>
                  <a:lnTo>
                    <a:pt x="200" y="378"/>
                  </a:lnTo>
                  <a:lnTo>
                    <a:pt x="202" y="381"/>
                  </a:lnTo>
                  <a:lnTo>
                    <a:pt x="207" y="381"/>
                  </a:lnTo>
                  <a:lnTo>
                    <a:pt x="207" y="376"/>
                  </a:lnTo>
                  <a:lnTo>
                    <a:pt x="207" y="374"/>
                  </a:lnTo>
                  <a:lnTo>
                    <a:pt x="207" y="371"/>
                  </a:lnTo>
                  <a:lnTo>
                    <a:pt x="207" y="374"/>
                  </a:lnTo>
                  <a:lnTo>
                    <a:pt x="209" y="376"/>
                  </a:lnTo>
                  <a:lnTo>
                    <a:pt x="212" y="376"/>
                  </a:lnTo>
                  <a:lnTo>
                    <a:pt x="214" y="374"/>
                  </a:lnTo>
                  <a:lnTo>
                    <a:pt x="214" y="371"/>
                  </a:lnTo>
                  <a:lnTo>
                    <a:pt x="209" y="366"/>
                  </a:lnTo>
                  <a:lnTo>
                    <a:pt x="216" y="366"/>
                  </a:lnTo>
                  <a:lnTo>
                    <a:pt x="216" y="364"/>
                  </a:lnTo>
                  <a:lnTo>
                    <a:pt x="214" y="362"/>
                  </a:lnTo>
                  <a:lnTo>
                    <a:pt x="223" y="362"/>
                  </a:lnTo>
                  <a:lnTo>
                    <a:pt x="219" y="357"/>
                  </a:lnTo>
                  <a:lnTo>
                    <a:pt x="223" y="355"/>
                  </a:lnTo>
                  <a:lnTo>
                    <a:pt x="219" y="352"/>
                  </a:lnTo>
                  <a:lnTo>
                    <a:pt x="216" y="350"/>
                  </a:lnTo>
                  <a:lnTo>
                    <a:pt x="219" y="350"/>
                  </a:lnTo>
                  <a:lnTo>
                    <a:pt x="221" y="350"/>
                  </a:lnTo>
                  <a:lnTo>
                    <a:pt x="216" y="343"/>
                  </a:lnTo>
                  <a:lnTo>
                    <a:pt x="221" y="347"/>
                  </a:lnTo>
                  <a:lnTo>
                    <a:pt x="223" y="347"/>
                  </a:lnTo>
                  <a:lnTo>
                    <a:pt x="228" y="343"/>
                  </a:lnTo>
                  <a:lnTo>
                    <a:pt x="235" y="343"/>
                  </a:lnTo>
                  <a:lnTo>
                    <a:pt x="235" y="340"/>
                  </a:lnTo>
                  <a:lnTo>
                    <a:pt x="233" y="338"/>
                  </a:lnTo>
                  <a:lnTo>
                    <a:pt x="238" y="338"/>
                  </a:lnTo>
                  <a:lnTo>
                    <a:pt x="242" y="331"/>
                  </a:lnTo>
                  <a:lnTo>
                    <a:pt x="245" y="331"/>
                  </a:lnTo>
                  <a:lnTo>
                    <a:pt x="252" y="331"/>
                  </a:lnTo>
                  <a:lnTo>
                    <a:pt x="252" y="326"/>
                  </a:lnTo>
                  <a:lnTo>
                    <a:pt x="257" y="331"/>
                  </a:lnTo>
                  <a:lnTo>
                    <a:pt x="259" y="326"/>
                  </a:lnTo>
                  <a:lnTo>
                    <a:pt x="259" y="319"/>
                  </a:lnTo>
                  <a:lnTo>
                    <a:pt x="252" y="316"/>
                  </a:lnTo>
                  <a:lnTo>
                    <a:pt x="257" y="316"/>
                  </a:lnTo>
                  <a:lnTo>
                    <a:pt x="264" y="311"/>
                  </a:lnTo>
                  <a:lnTo>
                    <a:pt x="266" y="307"/>
                  </a:lnTo>
                  <a:lnTo>
                    <a:pt x="259" y="304"/>
                  </a:lnTo>
                  <a:lnTo>
                    <a:pt x="264" y="299"/>
                  </a:lnTo>
                  <a:lnTo>
                    <a:pt x="278" y="299"/>
                  </a:lnTo>
                  <a:lnTo>
                    <a:pt x="280" y="297"/>
                  </a:lnTo>
                  <a:lnTo>
                    <a:pt x="280" y="292"/>
                  </a:lnTo>
                  <a:lnTo>
                    <a:pt x="288" y="290"/>
                  </a:lnTo>
                  <a:lnTo>
                    <a:pt x="292" y="290"/>
                  </a:lnTo>
                  <a:lnTo>
                    <a:pt x="295" y="292"/>
                  </a:lnTo>
                  <a:lnTo>
                    <a:pt x="302" y="292"/>
                  </a:lnTo>
                  <a:lnTo>
                    <a:pt x="311" y="283"/>
                  </a:lnTo>
                  <a:lnTo>
                    <a:pt x="311" y="280"/>
                  </a:lnTo>
                  <a:lnTo>
                    <a:pt x="314" y="280"/>
                  </a:lnTo>
                  <a:lnTo>
                    <a:pt x="316" y="278"/>
                  </a:lnTo>
                  <a:lnTo>
                    <a:pt x="319" y="278"/>
                  </a:lnTo>
                  <a:lnTo>
                    <a:pt x="319" y="280"/>
                  </a:lnTo>
                  <a:lnTo>
                    <a:pt x="316" y="283"/>
                  </a:lnTo>
                  <a:lnTo>
                    <a:pt x="314" y="285"/>
                  </a:lnTo>
                  <a:lnTo>
                    <a:pt x="311" y="290"/>
                  </a:lnTo>
                  <a:lnTo>
                    <a:pt x="319" y="290"/>
                  </a:lnTo>
                  <a:lnTo>
                    <a:pt x="319" y="285"/>
                  </a:lnTo>
                  <a:lnTo>
                    <a:pt x="323" y="285"/>
                  </a:lnTo>
                  <a:lnTo>
                    <a:pt x="326" y="283"/>
                  </a:lnTo>
                  <a:lnTo>
                    <a:pt x="328" y="283"/>
                  </a:lnTo>
                  <a:lnTo>
                    <a:pt x="328" y="285"/>
                  </a:lnTo>
                  <a:lnTo>
                    <a:pt x="333" y="285"/>
                  </a:lnTo>
                  <a:lnTo>
                    <a:pt x="335" y="285"/>
                  </a:lnTo>
                  <a:lnTo>
                    <a:pt x="342" y="283"/>
                  </a:lnTo>
                  <a:lnTo>
                    <a:pt x="347" y="278"/>
                  </a:lnTo>
                  <a:lnTo>
                    <a:pt x="349" y="275"/>
                  </a:lnTo>
                  <a:lnTo>
                    <a:pt x="359" y="275"/>
                  </a:lnTo>
                  <a:lnTo>
                    <a:pt x="366" y="275"/>
                  </a:lnTo>
                  <a:lnTo>
                    <a:pt x="371" y="271"/>
                  </a:lnTo>
                  <a:lnTo>
                    <a:pt x="373" y="268"/>
                  </a:lnTo>
                  <a:lnTo>
                    <a:pt x="376" y="266"/>
                  </a:lnTo>
                  <a:lnTo>
                    <a:pt x="383" y="259"/>
                  </a:lnTo>
                  <a:lnTo>
                    <a:pt x="385" y="256"/>
                  </a:lnTo>
                  <a:lnTo>
                    <a:pt x="390" y="254"/>
                  </a:lnTo>
                  <a:lnTo>
                    <a:pt x="399" y="252"/>
                  </a:lnTo>
                  <a:lnTo>
                    <a:pt x="402" y="252"/>
                  </a:lnTo>
                  <a:lnTo>
                    <a:pt x="404" y="249"/>
                  </a:lnTo>
                  <a:lnTo>
                    <a:pt x="407" y="249"/>
                  </a:lnTo>
                  <a:lnTo>
                    <a:pt x="407" y="247"/>
                  </a:lnTo>
                  <a:lnTo>
                    <a:pt x="407" y="244"/>
                  </a:lnTo>
                  <a:lnTo>
                    <a:pt x="407" y="240"/>
                  </a:lnTo>
                  <a:lnTo>
                    <a:pt x="407" y="235"/>
                  </a:lnTo>
                  <a:lnTo>
                    <a:pt x="414" y="242"/>
                  </a:lnTo>
                  <a:lnTo>
                    <a:pt x="416" y="244"/>
                  </a:lnTo>
                  <a:lnTo>
                    <a:pt x="418" y="244"/>
                  </a:lnTo>
                  <a:lnTo>
                    <a:pt x="437" y="244"/>
                  </a:lnTo>
                  <a:lnTo>
                    <a:pt x="447" y="242"/>
                  </a:lnTo>
                  <a:lnTo>
                    <a:pt x="454" y="240"/>
                  </a:lnTo>
                  <a:lnTo>
                    <a:pt x="459" y="240"/>
                  </a:lnTo>
                  <a:lnTo>
                    <a:pt x="468" y="237"/>
                  </a:lnTo>
                  <a:lnTo>
                    <a:pt x="480" y="235"/>
                  </a:lnTo>
                  <a:lnTo>
                    <a:pt x="487" y="235"/>
                  </a:lnTo>
                  <a:lnTo>
                    <a:pt x="492" y="230"/>
                  </a:lnTo>
                  <a:lnTo>
                    <a:pt x="499" y="230"/>
                  </a:lnTo>
                  <a:lnTo>
                    <a:pt x="502" y="228"/>
                  </a:lnTo>
                  <a:lnTo>
                    <a:pt x="509" y="228"/>
                  </a:lnTo>
                  <a:lnTo>
                    <a:pt x="516" y="220"/>
                  </a:lnTo>
                  <a:lnTo>
                    <a:pt x="518" y="220"/>
                  </a:lnTo>
                  <a:lnTo>
                    <a:pt x="518" y="218"/>
                  </a:lnTo>
                  <a:lnTo>
                    <a:pt x="523" y="218"/>
                  </a:lnTo>
                  <a:lnTo>
                    <a:pt x="525" y="216"/>
                  </a:lnTo>
                  <a:lnTo>
                    <a:pt x="528" y="216"/>
                  </a:lnTo>
                  <a:lnTo>
                    <a:pt x="542" y="213"/>
                  </a:lnTo>
                  <a:lnTo>
                    <a:pt x="552" y="211"/>
                  </a:lnTo>
                  <a:lnTo>
                    <a:pt x="552" y="206"/>
                  </a:lnTo>
                  <a:lnTo>
                    <a:pt x="549" y="206"/>
                  </a:lnTo>
                  <a:lnTo>
                    <a:pt x="547" y="208"/>
                  </a:lnTo>
                  <a:lnTo>
                    <a:pt x="537" y="208"/>
                  </a:lnTo>
                  <a:lnTo>
                    <a:pt x="530" y="206"/>
                  </a:lnTo>
                  <a:lnTo>
                    <a:pt x="525" y="206"/>
                  </a:lnTo>
                  <a:lnTo>
                    <a:pt x="521" y="204"/>
                  </a:lnTo>
                  <a:lnTo>
                    <a:pt x="509" y="204"/>
                  </a:lnTo>
                  <a:lnTo>
                    <a:pt x="499" y="206"/>
                  </a:lnTo>
                  <a:lnTo>
                    <a:pt x="490" y="206"/>
                  </a:lnTo>
                  <a:lnTo>
                    <a:pt x="487" y="211"/>
                  </a:lnTo>
                  <a:lnTo>
                    <a:pt x="471" y="211"/>
                  </a:lnTo>
                  <a:lnTo>
                    <a:pt x="485" y="206"/>
                  </a:lnTo>
                  <a:lnTo>
                    <a:pt x="494" y="204"/>
                  </a:lnTo>
                  <a:lnTo>
                    <a:pt x="499" y="204"/>
                  </a:lnTo>
                  <a:lnTo>
                    <a:pt x="502" y="201"/>
                  </a:lnTo>
                  <a:lnTo>
                    <a:pt x="506" y="201"/>
                  </a:lnTo>
                  <a:lnTo>
                    <a:pt x="511" y="199"/>
                  </a:lnTo>
                  <a:lnTo>
                    <a:pt x="514" y="199"/>
                  </a:lnTo>
                  <a:lnTo>
                    <a:pt x="516" y="199"/>
                  </a:lnTo>
                  <a:lnTo>
                    <a:pt x="514" y="196"/>
                  </a:lnTo>
                  <a:lnTo>
                    <a:pt x="509" y="194"/>
                  </a:lnTo>
                  <a:lnTo>
                    <a:pt x="506" y="194"/>
                  </a:lnTo>
                  <a:lnTo>
                    <a:pt x="504" y="194"/>
                  </a:lnTo>
                  <a:lnTo>
                    <a:pt x="497" y="196"/>
                  </a:lnTo>
                  <a:lnTo>
                    <a:pt x="483" y="201"/>
                  </a:lnTo>
                  <a:lnTo>
                    <a:pt x="468" y="201"/>
                  </a:lnTo>
                  <a:lnTo>
                    <a:pt x="478" y="196"/>
                  </a:lnTo>
                  <a:lnTo>
                    <a:pt x="485" y="192"/>
                  </a:lnTo>
                  <a:lnTo>
                    <a:pt x="487" y="192"/>
                  </a:lnTo>
                  <a:lnTo>
                    <a:pt x="492" y="194"/>
                  </a:lnTo>
                  <a:lnTo>
                    <a:pt x="497" y="194"/>
                  </a:lnTo>
                  <a:lnTo>
                    <a:pt x="499" y="192"/>
                  </a:lnTo>
                  <a:lnTo>
                    <a:pt x="504" y="192"/>
                  </a:lnTo>
                  <a:lnTo>
                    <a:pt x="506" y="189"/>
                  </a:lnTo>
                  <a:lnTo>
                    <a:pt x="516" y="189"/>
                  </a:lnTo>
                  <a:lnTo>
                    <a:pt x="518" y="189"/>
                  </a:lnTo>
                  <a:lnTo>
                    <a:pt x="516" y="187"/>
                  </a:lnTo>
                  <a:lnTo>
                    <a:pt x="514" y="187"/>
                  </a:lnTo>
                  <a:lnTo>
                    <a:pt x="509" y="184"/>
                  </a:lnTo>
                  <a:lnTo>
                    <a:pt x="485" y="184"/>
                  </a:lnTo>
                  <a:lnTo>
                    <a:pt x="492" y="182"/>
                  </a:lnTo>
                  <a:lnTo>
                    <a:pt x="485" y="180"/>
                  </a:lnTo>
                  <a:lnTo>
                    <a:pt x="485" y="175"/>
                  </a:lnTo>
                  <a:lnTo>
                    <a:pt x="487" y="175"/>
                  </a:lnTo>
                  <a:lnTo>
                    <a:pt x="490" y="177"/>
                  </a:lnTo>
                  <a:lnTo>
                    <a:pt x="492" y="180"/>
                  </a:lnTo>
                  <a:lnTo>
                    <a:pt x="497" y="182"/>
                  </a:lnTo>
                  <a:lnTo>
                    <a:pt x="504" y="182"/>
                  </a:lnTo>
                  <a:lnTo>
                    <a:pt x="506" y="184"/>
                  </a:lnTo>
                  <a:lnTo>
                    <a:pt x="509" y="184"/>
                  </a:lnTo>
                  <a:lnTo>
                    <a:pt x="514" y="184"/>
                  </a:lnTo>
                  <a:lnTo>
                    <a:pt x="518" y="184"/>
                  </a:lnTo>
                  <a:lnTo>
                    <a:pt x="518" y="187"/>
                  </a:lnTo>
                  <a:lnTo>
                    <a:pt x="523" y="187"/>
                  </a:lnTo>
                  <a:lnTo>
                    <a:pt x="523" y="184"/>
                  </a:lnTo>
                  <a:lnTo>
                    <a:pt x="528" y="184"/>
                  </a:lnTo>
                  <a:lnTo>
                    <a:pt x="528" y="187"/>
                  </a:lnTo>
                  <a:lnTo>
                    <a:pt x="528" y="189"/>
                  </a:lnTo>
                  <a:lnTo>
                    <a:pt x="528" y="192"/>
                  </a:lnTo>
                  <a:lnTo>
                    <a:pt x="528" y="196"/>
                  </a:lnTo>
                  <a:lnTo>
                    <a:pt x="528" y="199"/>
                  </a:lnTo>
                  <a:lnTo>
                    <a:pt x="533" y="199"/>
                  </a:lnTo>
                  <a:lnTo>
                    <a:pt x="537" y="201"/>
                  </a:lnTo>
                  <a:lnTo>
                    <a:pt x="542" y="201"/>
                  </a:lnTo>
                  <a:lnTo>
                    <a:pt x="547" y="201"/>
                  </a:lnTo>
                  <a:lnTo>
                    <a:pt x="549" y="201"/>
                  </a:lnTo>
                  <a:lnTo>
                    <a:pt x="552" y="199"/>
                  </a:lnTo>
                  <a:lnTo>
                    <a:pt x="554" y="199"/>
                  </a:lnTo>
                  <a:lnTo>
                    <a:pt x="554" y="204"/>
                  </a:lnTo>
                  <a:lnTo>
                    <a:pt x="559" y="204"/>
                  </a:lnTo>
                  <a:lnTo>
                    <a:pt x="561" y="201"/>
                  </a:lnTo>
                  <a:lnTo>
                    <a:pt x="563" y="201"/>
                  </a:lnTo>
                  <a:lnTo>
                    <a:pt x="563" y="194"/>
                  </a:lnTo>
                  <a:lnTo>
                    <a:pt x="561" y="194"/>
                  </a:lnTo>
                  <a:lnTo>
                    <a:pt x="563" y="189"/>
                  </a:lnTo>
                  <a:lnTo>
                    <a:pt x="563" y="187"/>
                  </a:lnTo>
                  <a:lnTo>
                    <a:pt x="559" y="187"/>
                  </a:lnTo>
                  <a:lnTo>
                    <a:pt x="556" y="182"/>
                  </a:lnTo>
                  <a:lnTo>
                    <a:pt x="552" y="180"/>
                  </a:lnTo>
                  <a:lnTo>
                    <a:pt x="552" y="175"/>
                  </a:lnTo>
                  <a:lnTo>
                    <a:pt x="533" y="170"/>
                  </a:lnTo>
                  <a:lnTo>
                    <a:pt x="523" y="170"/>
                  </a:lnTo>
                  <a:lnTo>
                    <a:pt x="521" y="170"/>
                  </a:lnTo>
                  <a:lnTo>
                    <a:pt x="528" y="168"/>
                  </a:lnTo>
                  <a:lnTo>
                    <a:pt x="530" y="165"/>
                  </a:lnTo>
                  <a:lnTo>
                    <a:pt x="528" y="165"/>
                  </a:lnTo>
                  <a:lnTo>
                    <a:pt x="525" y="163"/>
                  </a:lnTo>
                  <a:lnTo>
                    <a:pt x="514" y="163"/>
                  </a:lnTo>
                  <a:lnTo>
                    <a:pt x="509" y="161"/>
                  </a:lnTo>
                  <a:lnTo>
                    <a:pt x="504" y="161"/>
                  </a:lnTo>
                  <a:lnTo>
                    <a:pt x="509" y="156"/>
                  </a:lnTo>
                  <a:lnTo>
                    <a:pt x="523" y="156"/>
                  </a:lnTo>
                  <a:lnTo>
                    <a:pt x="528" y="153"/>
                  </a:lnTo>
                  <a:lnTo>
                    <a:pt x="533" y="153"/>
                  </a:lnTo>
                  <a:lnTo>
                    <a:pt x="547" y="156"/>
                  </a:lnTo>
                  <a:lnTo>
                    <a:pt x="552" y="156"/>
                  </a:lnTo>
                  <a:lnTo>
                    <a:pt x="554" y="156"/>
                  </a:lnTo>
                  <a:lnTo>
                    <a:pt x="556" y="158"/>
                  </a:lnTo>
                  <a:lnTo>
                    <a:pt x="559" y="161"/>
                  </a:lnTo>
                  <a:lnTo>
                    <a:pt x="563" y="165"/>
                  </a:lnTo>
                  <a:lnTo>
                    <a:pt x="568" y="165"/>
                  </a:lnTo>
                  <a:lnTo>
                    <a:pt x="568" y="163"/>
                  </a:lnTo>
                  <a:lnTo>
                    <a:pt x="568" y="158"/>
                  </a:lnTo>
                  <a:lnTo>
                    <a:pt x="559" y="156"/>
                  </a:lnTo>
                  <a:lnTo>
                    <a:pt x="552" y="153"/>
                  </a:lnTo>
                  <a:lnTo>
                    <a:pt x="540" y="151"/>
                  </a:lnTo>
                  <a:lnTo>
                    <a:pt x="544" y="149"/>
                  </a:lnTo>
                  <a:lnTo>
                    <a:pt x="547" y="149"/>
                  </a:lnTo>
                  <a:lnTo>
                    <a:pt x="552" y="151"/>
                  </a:lnTo>
                  <a:lnTo>
                    <a:pt x="556" y="151"/>
                  </a:lnTo>
                  <a:lnTo>
                    <a:pt x="559" y="153"/>
                  </a:lnTo>
                  <a:lnTo>
                    <a:pt x="578" y="153"/>
                  </a:lnTo>
                  <a:lnTo>
                    <a:pt x="594" y="151"/>
                  </a:lnTo>
                  <a:lnTo>
                    <a:pt x="594" y="144"/>
                  </a:lnTo>
                  <a:lnTo>
                    <a:pt x="582" y="141"/>
                  </a:lnTo>
                  <a:lnTo>
                    <a:pt x="578" y="146"/>
                  </a:lnTo>
                  <a:lnTo>
                    <a:pt x="573" y="141"/>
                  </a:lnTo>
                  <a:lnTo>
                    <a:pt x="573" y="139"/>
                  </a:lnTo>
                  <a:lnTo>
                    <a:pt x="587" y="139"/>
                  </a:lnTo>
                  <a:lnTo>
                    <a:pt x="599" y="137"/>
                  </a:lnTo>
                  <a:lnTo>
                    <a:pt x="602" y="139"/>
                  </a:lnTo>
                  <a:lnTo>
                    <a:pt x="609" y="139"/>
                  </a:lnTo>
                  <a:lnTo>
                    <a:pt x="616" y="134"/>
                  </a:lnTo>
                  <a:lnTo>
                    <a:pt x="618" y="134"/>
                  </a:lnTo>
                  <a:lnTo>
                    <a:pt x="618" y="132"/>
                  </a:lnTo>
                  <a:lnTo>
                    <a:pt x="599" y="132"/>
                  </a:lnTo>
                  <a:lnTo>
                    <a:pt x="599" y="129"/>
                  </a:lnTo>
                  <a:lnTo>
                    <a:pt x="597" y="129"/>
                  </a:lnTo>
                  <a:lnTo>
                    <a:pt x="597" y="127"/>
                  </a:lnTo>
                  <a:lnTo>
                    <a:pt x="592" y="127"/>
                  </a:lnTo>
                  <a:lnTo>
                    <a:pt x="587" y="125"/>
                  </a:lnTo>
                  <a:lnTo>
                    <a:pt x="592" y="125"/>
                  </a:lnTo>
                  <a:lnTo>
                    <a:pt x="594" y="125"/>
                  </a:lnTo>
                  <a:lnTo>
                    <a:pt x="594" y="122"/>
                  </a:lnTo>
                  <a:lnTo>
                    <a:pt x="592" y="120"/>
                  </a:lnTo>
                  <a:lnTo>
                    <a:pt x="590" y="120"/>
                  </a:lnTo>
                  <a:lnTo>
                    <a:pt x="582" y="117"/>
                  </a:lnTo>
                  <a:lnTo>
                    <a:pt x="592" y="117"/>
                  </a:lnTo>
                  <a:lnTo>
                    <a:pt x="594" y="120"/>
                  </a:lnTo>
                  <a:lnTo>
                    <a:pt x="597" y="120"/>
                  </a:lnTo>
                  <a:lnTo>
                    <a:pt x="602" y="120"/>
                  </a:lnTo>
                  <a:lnTo>
                    <a:pt x="606" y="120"/>
                  </a:lnTo>
                  <a:lnTo>
                    <a:pt x="609" y="125"/>
                  </a:lnTo>
                  <a:lnTo>
                    <a:pt x="613" y="125"/>
                  </a:lnTo>
                  <a:lnTo>
                    <a:pt x="618" y="120"/>
                  </a:lnTo>
                  <a:lnTo>
                    <a:pt x="618" y="113"/>
                  </a:lnTo>
                  <a:lnTo>
                    <a:pt x="616" y="110"/>
                  </a:lnTo>
                  <a:lnTo>
                    <a:pt x="613" y="110"/>
                  </a:lnTo>
                  <a:lnTo>
                    <a:pt x="611" y="108"/>
                  </a:lnTo>
                  <a:lnTo>
                    <a:pt x="609" y="105"/>
                  </a:lnTo>
                  <a:lnTo>
                    <a:pt x="592" y="103"/>
                  </a:lnTo>
                  <a:lnTo>
                    <a:pt x="587" y="101"/>
                  </a:lnTo>
                  <a:lnTo>
                    <a:pt x="587" y="98"/>
                  </a:lnTo>
                  <a:lnTo>
                    <a:pt x="590" y="98"/>
                  </a:lnTo>
                  <a:lnTo>
                    <a:pt x="599" y="98"/>
                  </a:lnTo>
                  <a:lnTo>
                    <a:pt x="611" y="96"/>
                  </a:lnTo>
                  <a:lnTo>
                    <a:pt x="618" y="96"/>
                  </a:lnTo>
                  <a:lnTo>
                    <a:pt x="623" y="98"/>
                  </a:lnTo>
                  <a:lnTo>
                    <a:pt x="632" y="98"/>
                  </a:lnTo>
                  <a:lnTo>
                    <a:pt x="637" y="96"/>
                  </a:lnTo>
                  <a:lnTo>
                    <a:pt x="642" y="93"/>
                  </a:lnTo>
                  <a:lnTo>
                    <a:pt x="642" y="91"/>
                  </a:lnTo>
                  <a:lnTo>
                    <a:pt x="642" y="89"/>
                  </a:lnTo>
                  <a:lnTo>
                    <a:pt x="632" y="89"/>
                  </a:lnTo>
                  <a:lnTo>
                    <a:pt x="625" y="86"/>
                  </a:lnTo>
                  <a:lnTo>
                    <a:pt x="616" y="86"/>
                  </a:lnTo>
                  <a:lnTo>
                    <a:pt x="613" y="84"/>
                  </a:lnTo>
                  <a:lnTo>
                    <a:pt x="623" y="84"/>
                  </a:lnTo>
                  <a:lnTo>
                    <a:pt x="621" y="82"/>
                  </a:lnTo>
                  <a:lnTo>
                    <a:pt x="618" y="79"/>
                  </a:lnTo>
                  <a:lnTo>
                    <a:pt x="618" y="77"/>
                  </a:lnTo>
                  <a:lnTo>
                    <a:pt x="613" y="77"/>
                  </a:lnTo>
                  <a:lnTo>
                    <a:pt x="611" y="79"/>
                  </a:lnTo>
                  <a:lnTo>
                    <a:pt x="611" y="84"/>
                  </a:lnTo>
                  <a:lnTo>
                    <a:pt x="606" y="84"/>
                  </a:lnTo>
                  <a:lnTo>
                    <a:pt x="604" y="84"/>
                  </a:lnTo>
                  <a:lnTo>
                    <a:pt x="602" y="82"/>
                  </a:lnTo>
                  <a:lnTo>
                    <a:pt x="599" y="79"/>
                  </a:lnTo>
                  <a:lnTo>
                    <a:pt x="602" y="79"/>
                  </a:lnTo>
                  <a:lnTo>
                    <a:pt x="606" y="77"/>
                  </a:lnTo>
                  <a:lnTo>
                    <a:pt x="609" y="74"/>
                  </a:lnTo>
                  <a:lnTo>
                    <a:pt x="613" y="70"/>
                  </a:lnTo>
                  <a:lnTo>
                    <a:pt x="616" y="67"/>
                  </a:lnTo>
                  <a:lnTo>
                    <a:pt x="618" y="65"/>
                  </a:lnTo>
                  <a:lnTo>
                    <a:pt x="621" y="65"/>
                  </a:lnTo>
                  <a:lnTo>
                    <a:pt x="623" y="65"/>
                  </a:lnTo>
                  <a:lnTo>
                    <a:pt x="628" y="65"/>
                  </a:lnTo>
                  <a:lnTo>
                    <a:pt x="630" y="65"/>
                  </a:lnTo>
                  <a:lnTo>
                    <a:pt x="632" y="62"/>
                  </a:lnTo>
                  <a:lnTo>
                    <a:pt x="637" y="60"/>
                  </a:lnTo>
                  <a:lnTo>
                    <a:pt x="635" y="55"/>
                  </a:lnTo>
                  <a:lnTo>
                    <a:pt x="637" y="53"/>
                  </a:lnTo>
                  <a:lnTo>
                    <a:pt x="640" y="50"/>
                  </a:lnTo>
                  <a:lnTo>
                    <a:pt x="642" y="50"/>
                  </a:lnTo>
                  <a:lnTo>
                    <a:pt x="647" y="50"/>
                  </a:lnTo>
                  <a:lnTo>
                    <a:pt x="649" y="50"/>
                  </a:lnTo>
                  <a:lnTo>
                    <a:pt x="651" y="53"/>
                  </a:lnTo>
                  <a:lnTo>
                    <a:pt x="656" y="53"/>
                  </a:lnTo>
                  <a:lnTo>
                    <a:pt x="659" y="50"/>
                  </a:lnTo>
                  <a:lnTo>
                    <a:pt x="661" y="50"/>
                  </a:lnTo>
                  <a:lnTo>
                    <a:pt x="663" y="48"/>
                  </a:lnTo>
                  <a:lnTo>
                    <a:pt x="644" y="48"/>
                  </a:lnTo>
                  <a:lnTo>
                    <a:pt x="642" y="48"/>
                  </a:lnTo>
                  <a:lnTo>
                    <a:pt x="637" y="48"/>
                  </a:lnTo>
                  <a:lnTo>
                    <a:pt x="635" y="50"/>
                  </a:lnTo>
                  <a:lnTo>
                    <a:pt x="630" y="50"/>
                  </a:lnTo>
                  <a:lnTo>
                    <a:pt x="630" y="48"/>
                  </a:lnTo>
                  <a:lnTo>
                    <a:pt x="640" y="43"/>
                  </a:lnTo>
                  <a:lnTo>
                    <a:pt x="670" y="43"/>
                  </a:lnTo>
                  <a:lnTo>
                    <a:pt x="675" y="43"/>
                  </a:lnTo>
                  <a:lnTo>
                    <a:pt x="678" y="43"/>
                  </a:lnTo>
                  <a:lnTo>
                    <a:pt x="682" y="41"/>
                  </a:lnTo>
                  <a:lnTo>
                    <a:pt x="678" y="41"/>
                  </a:lnTo>
                  <a:lnTo>
                    <a:pt x="673" y="38"/>
                  </a:lnTo>
                  <a:lnTo>
                    <a:pt x="656" y="38"/>
                  </a:lnTo>
                  <a:lnTo>
                    <a:pt x="651" y="41"/>
                  </a:lnTo>
                  <a:lnTo>
                    <a:pt x="635" y="41"/>
                  </a:lnTo>
                  <a:lnTo>
                    <a:pt x="635" y="38"/>
                  </a:lnTo>
                  <a:lnTo>
                    <a:pt x="637" y="38"/>
                  </a:lnTo>
                  <a:lnTo>
                    <a:pt x="642" y="38"/>
                  </a:lnTo>
                  <a:lnTo>
                    <a:pt x="687" y="38"/>
                  </a:lnTo>
                  <a:lnTo>
                    <a:pt x="692" y="36"/>
                  </a:lnTo>
                  <a:lnTo>
                    <a:pt x="699" y="34"/>
                  </a:lnTo>
                  <a:lnTo>
                    <a:pt x="701" y="31"/>
                  </a:lnTo>
                  <a:lnTo>
                    <a:pt x="718" y="31"/>
                  </a:lnTo>
                  <a:lnTo>
                    <a:pt x="723" y="29"/>
                  </a:lnTo>
                  <a:lnTo>
                    <a:pt x="725" y="29"/>
                  </a:lnTo>
                  <a:lnTo>
                    <a:pt x="730" y="29"/>
                  </a:lnTo>
                  <a:lnTo>
                    <a:pt x="732" y="26"/>
                  </a:lnTo>
                  <a:lnTo>
                    <a:pt x="730" y="24"/>
                  </a:lnTo>
                  <a:close/>
                  <a:moveTo>
                    <a:pt x="119" y="268"/>
                  </a:moveTo>
                  <a:lnTo>
                    <a:pt x="116" y="266"/>
                  </a:lnTo>
                  <a:lnTo>
                    <a:pt x="119" y="268"/>
                  </a:lnTo>
                  <a:close/>
                  <a:moveTo>
                    <a:pt x="128" y="223"/>
                  </a:moveTo>
                  <a:lnTo>
                    <a:pt x="135" y="223"/>
                  </a:lnTo>
                  <a:lnTo>
                    <a:pt x="138" y="220"/>
                  </a:lnTo>
                  <a:lnTo>
                    <a:pt x="145" y="220"/>
                  </a:lnTo>
                  <a:lnTo>
                    <a:pt x="147" y="220"/>
                  </a:lnTo>
                  <a:lnTo>
                    <a:pt x="147" y="216"/>
                  </a:lnTo>
                  <a:lnTo>
                    <a:pt x="150" y="216"/>
                  </a:lnTo>
                  <a:lnTo>
                    <a:pt x="147" y="213"/>
                  </a:lnTo>
                  <a:lnTo>
                    <a:pt x="145" y="211"/>
                  </a:lnTo>
                  <a:lnTo>
                    <a:pt x="143" y="211"/>
                  </a:lnTo>
                  <a:lnTo>
                    <a:pt x="138" y="211"/>
                  </a:lnTo>
                  <a:lnTo>
                    <a:pt x="135" y="206"/>
                  </a:lnTo>
                  <a:lnTo>
                    <a:pt x="119" y="206"/>
                  </a:lnTo>
                  <a:lnTo>
                    <a:pt x="119" y="213"/>
                  </a:lnTo>
                  <a:lnTo>
                    <a:pt x="116" y="216"/>
                  </a:lnTo>
                  <a:lnTo>
                    <a:pt x="114" y="216"/>
                  </a:lnTo>
                  <a:lnTo>
                    <a:pt x="114" y="218"/>
                  </a:lnTo>
                  <a:lnTo>
                    <a:pt x="116" y="220"/>
                  </a:lnTo>
                  <a:lnTo>
                    <a:pt x="119" y="220"/>
                  </a:lnTo>
                  <a:lnTo>
                    <a:pt x="119" y="225"/>
                  </a:lnTo>
                  <a:lnTo>
                    <a:pt x="128" y="223"/>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17" name="Greece">
              <a:extLst>
                <a:ext uri="{FF2B5EF4-FFF2-40B4-BE49-F238E27FC236}">
                  <a16:creationId xmlns:a16="http://schemas.microsoft.com/office/drawing/2014/main" id="{4526CD02-F149-CB80-B900-9D6AEDF9DF9D}"/>
                </a:ext>
              </a:extLst>
            </p:cNvPr>
            <p:cNvSpPr>
              <a:spLocks noEditPoints="1"/>
            </p:cNvSpPr>
            <p:nvPr/>
          </p:nvSpPr>
          <p:spPr bwMode="gray">
            <a:xfrm>
              <a:off x="4773613" y="2724151"/>
              <a:ext cx="214312" cy="222250"/>
            </a:xfrm>
            <a:custGeom>
              <a:avLst/>
              <a:gdLst>
                <a:gd name="T0" fmla="*/ 0 w 534"/>
                <a:gd name="T1" fmla="*/ 2147483647 h 552"/>
                <a:gd name="T2" fmla="*/ 2147483647 w 534"/>
                <a:gd name="T3" fmla="*/ 2147483647 h 552"/>
                <a:gd name="T4" fmla="*/ 2147483647 w 534"/>
                <a:gd name="T5" fmla="*/ 2147483647 h 552"/>
                <a:gd name="T6" fmla="*/ 2147483647 w 534"/>
                <a:gd name="T7" fmla="*/ 2147483647 h 552"/>
                <a:gd name="T8" fmla="*/ 2147483647 w 534"/>
                <a:gd name="T9" fmla="*/ 2147483647 h 552"/>
                <a:gd name="T10" fmla="*/ 2147483647 w 534"/>
                <a:gd name="T11" fmla="*/ 2147483647 h 552"/>
                <a:gd name="T12" fmla="*/ 2147483647 w 534"/>
                <a:gd name="T13" fmla="*/ 2147483647 h 552"/>
                <a:gd name="T14" fmla="*/ 2147483647 w 534"/>
                <a:gd name="T15" fmla="*/ 2147483647 h 552"/>
                <a:gd name="T16" fmla="*/ 2147483647 w 534"/>
                <a:gd name="T17" fmla="*/ 2147483647 h 552"/>
                <a:gd name="T18" fmla="*/ 2147483647 w 534"/>
                <a:gd name="T19" fmla="*/ 2147483647 h 552"/>
                <a:gd name="T20" fmla="*/ 2147483647 w 534"/>
                <a:gd name="T21" fmla="*/ 2147483647 h 552"/>
                <a:gd name="T22" fmla="*/ 2147483647 w 534"/>
                <a:gd name="T23" fmla="*/ 2147483647 h 552"/>
                <a:gd name="T24" fmla="*/ 2147483647 w 534"/>
                <a:gd name="T25" fmla="*/ 2147483647 h 552"/>
                <a:gd name="T26" fmla="*/ 2147483647 w 534"/>
                <a:gd name="T27" fmla="*/ 2147483647 h 552"/>
                <a:gd name="T28" fmla="*/ 2147483647 w 534"/>
                <a:gd name="T29" fmla="*/ 2147483647 h 552"/>
                <a:gd name="T30" fmla="*/ 2147483647 w 534"/>
                <a:gd name="T31" fmla="*/ 2147483647 h 552"/>
                <a:gd name="T32" fmla="*/ 2147483647 w 534"/>
                <a:gd name="T33" fmla="*/ 2147483647 h 552"/>
                <a:gd name="T34" fmla="*/ 2147483647 w 534"/>
                <a:gd name="T35" fmla="*/ 2147483647 h 552"/>
                <a:gd name="T36" fmla="*/ 2147483647 w 534"/>
                <a:gd name="T37" fmla="*/ 2147483647 h 552"/>
                <a:gd name="T38" fmla="*/ 2147483647 w 534"/>
                <a:gd name="T39" fmla="*/ 2147483647 h 552"/>
                <a:gd name="T40" fmla="*/ 2147483647 w 534"/>
                <a:gd name="T41" fmla="*/ 2147483647 h 552"/>
                <a:gd name="T42" fmla="*/ 2147483647 w 534"/>
                <a:gd name="T43" fmla="*/ 2147483647 h 552"/>
                <a:gd name="T44" fmla="*/ 2147483647 w 534"/>
                <a:gd name="T45" fmla="*/ 2147483647 h 552"/>
                <a:gd name="T46" fmla="*/ 2147483647 w 534"/>
                <a:gd name="T47" fmla="*/ 2147483647 h 552"/>
                <a:gd name="T48" fmla="*/ 2147483647 w 534"/>
                <a:gd name="T49" fmla="*/ 2147483647 h 552"/>
                <a:gd name="T50" fmla="*/ 2147483647 w 534"/>
                <a:gd name="T51" fmla="*/ 2147483647 h 552"/>
                <a:gd name="T52" fmla="*/ 2147483647 w 534"/>
                <a:gd name="T53" fmla="*/ 2147483647 h 552"/>
                <a:gd name="T54" fmla="*/ 2147483647 w 534"/>
                <a:gd name="T55" fmla="*/ 2147483647 h 552"/>
                <a:gd name="T56" fmla="*/ 2147483647 w 534"/>
                <a:gd name="T57" fmla="*/ 2147483647 h 552"/>
                <a:gd name="T58" fmla="*/ 2147483647 w 534"/>
                <a:gd name="T59" fmla="*/ 2147483647 h 552"/>
                <a:gd name="T60" fmla="*/ 2147483647 w 534"/>
                <a:gd name="T61" fmla="*/ 2147483647 h 552"/>
                <a:gd name="T62" fmla="*/ 2147483647 w 534"/>
                <a:gd name="T63" fmla="*/ 2147483647 h 552"/>
                <a:gd name="T64" fmla="*/ 2147483647 w 534"/>
                <a:gd name="T65" fmla="*/ 2147483647 h 552"/>
                <a:gd name="T66" fmla="*/ 2147483647 w 534"/>
                <a:gd name="T67" fmla="*/ 2147483647 h 552"/>
                <a:gd name="T68" fmla="*/ 2147483647 w 534"/>
                <a:gd name="T69" fmla="*/ 2147483647 h 552"/>
                <a:gd name="T70" fmla="*/ 2147483647 w 534"/>
                <a:gd name="T71" fmla="*/ 2147483647 h 552"/>
                <a:gd name="T72" fmla="*/ 2147483647 w 534"/>
                <a:gd name="T73" fmla="*/ 2147483647 h 552"/>
                <a:gd name="T74" fmla="*/ 2147483647 w 534"/>
                <a:gd name="T75" fmla="*/ 2147483647 h 552"/>
                <a:gd name="T76" fmla="*/ 2147483647 w 534"/>
                <a:gd name="T77" fmla="*/ 2147483647 h 552"/>
                <a:gd name="T78" fmla="*/ 2147483647 w 534"/>
                <a:gd name="T79" fmla="*/ 2147483647 h 552"/>
                <a:gd name="T80" fmla="*/ 2147483647 w 534"/>
                <a:gd name="T81" fmla="*/ 2147483647 h 552"/>
                <a:gd name="T82" fmla="*/ 2147483647 w 534"/>
                <a:gd name="T83" fmla="*/ 2147483647 h 552"/>
                <a:gd name="T84" fmla="*/ 2147483647 w 534"/>
                <a:gd name="T85" fmla="*/ 2147483647 h 552"/>
                <a:gd name="T86" fmla="*/ 2147483647 w 534"/>
                <a:gd name="T87" fmla="*/ 2147483647 h 552"/>
                <a:gd name="T88" fmla="*/ 2147483647 w 534"/>
                <a:gd name="T89" fmla="*/ 2147483647 h 552"/>
                <a:gd name="T90" fmla="*/ 2147483647 w 534"/>
                <a:gd name="T91" fmla="*/ 2147483647 h 552"/>
                <a:gd name="T92" fmla="*/ 2147483647 w 534"/>
                <a:gd name="T93" fmla="*/ 2147483647 h 552"/>
                <a:gd name="T94" fmla="*/ 2147483647 w 534"/>
                <a:gd name="T95" fmla="*/ 2147483647 h 552"/>
                <a:gd name="T96" fmla="*/ 2147483647 w 534"/>
                <a:gd name="T97" fmla="*/ 2147483647 h 552"/>
                <a:gd name="T98" fmla="*/ 2147483647 w 534"/>
                <a:gd name="T99" fmla="*/ 2147483647 h 552"/>
                <a:gd name="T100" fmla="*/ 2147483647 w 534"/>
                <a:gd name="T101" fmla="*/ 2147483647 h 552"/>
                <a:gd name="T102" fmla="*/ 2147483647 w 534"/>
                <a:gd name="T103" fmla="*/ 2147483647 h 552"/>
                <a:gd name="T104" fmla="*/ 2147483647 w 534"/>
                <a:gd name="T105" fmla="*/ 2147483647 h 552"/>
                <a:gd name="T106" fmla="*/ 2147483647 w 534"/>
                <a:gd name="T107" fmla="*/ 2147483647 h 5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34"/>
                <a:gd name="T163" fmla="*/ 0 h 552"/>
                <a:gd name="T164" fmla="*/ 534 w 534"/>
                <a:gd name="T165" fmla="*/ 552 h 55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34" h="552">
                  <a:moveTo>
                    <a:pt x="240" y="108"/>
                  </a:moveTo>
                  <a:lnTo>
                    <a:pt x="270" y="126"/>
                  </a:lnTo>
                  <a:lnTo>
                    <a:pt x="282" y="120"/>
                  </a:lnTo>
                  <a:lnTo>
                    <a:pt x="240" y="108"/>
                  </a:lnTo>
                  <a:close/>
                  <a:moveTo>
                    <a:pt x="24" y="258"/>
                  </a:moveTo>
                  <a:lnTo>
                    <a:pt x="0" y="282"/>
                  </a:lnTo>
                  <a:lnTo>
                    <a:pt x="42" y="294"/>
                  </a:lnTo>
                  <a:lnTo>
                    <a:pt x="24" y="258"/>
                  </a:lnTo>
                  <a:close/>
                  <a:moveTo>
                    <a:pt x="312" y="414"/>
                  </a:moveTo>
                  <a:lnTo>
                    <a:pt x="312" y="420"/>
                  </a:lnTo>
                  <a:lnTo>
                    <a:pt x="324" y="420"/>
                  </a:lnTo>
                  <a:lnTo>
                    <a:pt x="324" y="414"/>
                  </a:lnTo>
                  <a:lnTo>
                    <a:pt x="318" y="408"/>
                  </a:lnTo>
                  <a:lnTo>
                    <a:pt x="312" y="408"/>
                  </a:lnTo>
                  <a:lnTo>
                    <a:pt x="312" y="414"/>
                  </a:lnTo>
                  <a:close/>
                  <a:moveTo>
                    <a:pt x="306" y="390"/>
                  </a:moveTo>
                  <a:lnTo>
                    <a:pt x="300" y="378"/>
                  </a:lnTo>
                  <a:lnTo>
                    <a:pt x="294" y="390"/>
                  </a:lnTo>
                  <a:lnTo>
                    <a:pt x="306" y="390"/>
                  </a:lnTo>
                  <a:close/>
                  <a:moveTo>
                    <a:pt x="294" y="294"/>
                  </a:moveTo>
                  <a:lnTo>
                    <a:pt x="318" y="336"/>
                  </a:lnTo>
                  <a:lnTo>
                    <a:pt x="330" y="318"/>
                  </a:lnTo>
                  <a:lnTo>
                    <a:pt x="294" y="294"/>
                  </a:lnTo>
                  <a:close/>
                  <a:moveTo>
                    <a:pt x="108" y="264"/>
                  </a:moveTo>
                  <a:lnTo>
                    <a:pt x="138" y="264"/>
                  </a:lnTo>
                  <a:lnTo>
                    <a:pt x="144" y="270"/>
                  </a:lnTo>
                  <a:lnTo>
                    <a:pt x="156" y="270"/>
                  </a:lnTo>
                  <a:lnTo>
                    <a:pt x="180" y="282"/>
                  </a:lnTo>
                  <a:lnTo>
                    <a:pt x="192" y="282"/>
                  </a:lnTo>
                  <a:lnTo>
                    <a:pt x="198" y="288"/>
                  </a:lnTo>
                  <a:lnTo>
                    <a:pt x="204" y="288"/>
                  </a:lnTo>
                  <a:lnTo>
                    <a:pt x="216" y="300"/>
                  </a:lnTo>
                  <a:lnTo>
                    <a:pt x="228" y="306"/>
                  </a:lnTo>
                  <a:lnTo>
                    <a:pt x="234" y="312"/>
                  </a:lnTo>
                  <a:lnTo>
                    <a:pt x="246" y="312"/>
                  </a:lnTo>
                  <a:lnTo>
                    <a:pt x="252" y="306"/>
                  </a:lnTo>
                  <a:lnTo>
                    <a:pt x="252" y="288"/>
                  </a:lnTo>
                  <a:lnTo>
                    <a:pt x="228" y="264"/>
                  </a:lnTo>
                  <a:lnTo>
                    <a:pt x="216" y="258"/>
                  </a:lnTo>
                  <a:lnTo>
                    <a:pt x="210" y="252"/>
                  </a:lnTo>
                  <a:lnTo>
                    <a:pt x="204" y="252"/>
                  </a:lnTo>
                  <a:lnTo>
                    <a:pt x="198" y="246"/>
                  </a:lnTo>
                  <a:lnTo>
                    <a:pt x="186" y="246"/>
                  </a:lnTo>
                  <a:lnTo>
                    <a:pt x="174" y="234"/>
                  </a:lnTo>
                  <a:lnTo>
                    <a:pt x="168" y="234"/>
                  </a:lnTo>
                  <a:lnTo>
                    <a:pt x="174" y="228"/>
                  </a:lnTo>
                  <a:lnTo>
                    <a:pt x="192" y="228"/>
                  </a:lnTo>
                  <a:lnTo>
                    <a:pt x="198" y="240"/>
                  </a:lnTo>
                  <a:lnTo>
                    <a:pt x="222" y="252"/>
                  </a:lnTo>
                  <a:lnTo>
                    <a:pt x="234" y="264"/>
                  </a:lnTo>
                  <a:lnTo>
                    <a:pt x="258" y="264"/>
                  </a:lnTo>
                  <a:lnTo>
                    <a:pt x="270" y="252"/>
                  </a:lnTo>
                  <a:lnTo>
                    <a:pt x="258" y="240"/>
                  </a:lnTo>
                  <a:lnTo>
                    <a:pt x="246" y="240"/>
                  </a:lnTo>
                  <a:lnTo>
                    <a:pt x="234" y="234"/>
                  </a:lnTo>
                  <a:lnTo>
                    <a:pt x="222" y="234"/>
                  </a:lnTo>
                  <a:lnTo>
                    <a:pt x="210" y="228"/>
                  </a:lnTo>
                  <a:lnTo>
                    <a:pt x="204" y="216"/>
                  </a:lnTo>
                  <a:lnTo>
                    <a:pt x="198" y="210"/>
                  </a:lnTo>
                  <a:lnTo>
                    <a:pt x="198" y="204"/>
                  </a:lnTo>
                  <a:lnTo>
                    <a:pt x="192" y="192"/>
                  </a:lnTo>
                  <a:lnTo>
                    <a:pt x="186" y="186"/>
                  </a:lnTo>
                  <a:lnTo>
                    <a:pt x="174" y="162"/>
                  </a:lnTo>
                  <a:lnTo>
                    <a:pt x="168" y="156"/>
                  </a:lnTo>
                  <a:lnTo>
                    <a:pt x="162" y="144"/>
                  </a:lnTo>
                  <a:lnTo>
                    <a:pt x="150" y="132"/>
                  </a:lnTo>
                  <a:lnTo>
                    <a:pt x="150" y="120"/>
                  </a:lnTo>
                  <a:lnTo>
                    <a:pt x="144" y="114"/>
                  </a:lnTo>
                  <a:lnTo>
                    <a:pt x="144" y="102"/>
                  </a:lnTo>
                  <a:lnTo>
                    <a:pt x="150" y="96"/>
                  </a:lnTo>
                  <a:lnTo>
                    <a:pt x="156" y="96"/>
                  </a:lnTo>
                  <a:lnTo>
                    <a:pt x="162" y="102"/>
                  </a:lnTo>
                  <a:lnTo>
                    <a:pt x="162" y="108"/>
                  </a:lnTo>
                  <a:lnTo>
                    <a:pt x="168" y="114"/>
                  </a:lnTo>
                  <a:lnTo>
                    <a:pt x="180" y="114"/>
                  </a:lnTo>
                  <a:lnTo>
                    <a:pt x="180" y="120"/>
                  </a:lnTo>
                  <a:lnTo>
                    <a:pt x="186" y="120"/>
                  </a:lnTo>
                  <a:lnTo>
                    <a:pt x="198" y="132"/>
                  </a:lnTo>
                  <a:lnTo>
                    <a:pt x="198" y="144"/>
                  </a:lnTo>
                  <a:lnTo>
                    <a:pt x="204" y="144"/>
                  </a:lnTo>
                  <a:lnTo>
                    <a:pt x="210" y="138"/>
                  </a:lnTo>
                  <a:lnTo>
                    <a:pt x="216" y="138"/>
                  </a:lnTo>
                  <a:lnTo>
                    <a:pt x="204" y="120"/>
                  </a:lnTo>
                  <a:lnTo>
                    <a:pt x="210" y="120"/>
                  </a:lnTo>
                  <a:lnTo>
                    <a:pt x="234" y="132"/>
                  </a:lnTo>
                  <a:lnTo>
                    <a:pt x="222" y="114"/>
                  </a:lnTo>
                  <a:lnTo>
                    <a:pt x="228" y="108"/>
                  </a:lnTo>
                  <a:lnTo>
                    <a:pt x="228" y="84"/>
                  </a:lnTo>
                  <a:lnTo>
                    <a:pt x="240" y="72"/>
                  </a:lnTo>
                  <a:lnTo>
                    <a:pt x="270" y="72"/>
                  </a:lnTo>
                  <a:lnTo>
                    <a:pt x="276" y="78"/>
                  </a:lnTo>
                  <a:lnTo>
                    <a:pt x="276" y="90"/>
                  </a:lnTo>
                  <a:lnTo>
                    <a:pt x="288" y="90"/>
                  </a:lnTo>
                  <a:lnTo>
                    <a:pt x="294" y="84"/>
                  </a:lnTo>
                  <a:lnTo>
                    <a:pt x="300" y="72"/>
                  </a:lnTo>
                  <a:lnTo>
                    <a:pt x="306" y="66"/>
                  </a:lnTo>
                  <a:lnTo>
                    <a:pt x="342" y="66"/>
                  </a:lnTo>
                  <a:lnTo>
                    <a:pt x="360" y="72"/>
                  </a:lnTo>
                  <a:lnTo>
                    <a:pt x="372" y="72"/>
                  </a:lnTo>
                  <a:lnTo>
                    <a:pt x="378" y="78"/>
                  </a:lnTo>
                  <a:lnTo>
                    <a:pt x="384" y="78"/>
                  </a:lnTo>
                  <a:lnTo>
                    <a:pt x="384" y="72"/>
                  </a:lnTo>
                  <a:lnTo>
                    <a:pt x="390" y="60"/>
                  </a:lnTo>
                  <a:lnTo>
                    <a:pt x="390" y="48"/>
                  </a:lnTo>
                  <a:lnTo>
                    <a:pt x="384" y="42"/>
                  </a:lnTo>
                  <a:lnTo>
                    <a:pt x="384" y="36"/>
                  </a:lnTo>
                  <a:lnTo>
                    <a:pt x="390" y="30"/>
                  </a:lnTo>
                  <a:lnTo>
                    <a:pt x="408" y="30"/>
                  </a:lnTo>
                  <a:lnTo>
                    <a:pt x="408" y="18"/>
                  </a:lnTo>
                  <a:lnTo>
                    <a:pt x="402" y="12"/>
                  </a:lnTo>
                  <a:lnTo>
                    <a:pt x="402" y="6"/>
                  </a:lnTo>
                  <a:lnTo>
                    <a:pt x="390" y="6"/>
                  </a:lnTo>
                  <a:lnTo>
                    <a:pt x="384" y="0"/>
                  </a:lnTo>
                  <a:lnTo>
                    <a:pt x="366" y="6"/>
                  </a:lnTo>
                  <a:lnTo>
                    <a:pt x="372" y="12"/>
                  </a:lnTo>
                  <a:lnTo>
                    <a:pt x="372" y="30"/>
                  </a:lnTo>
                  <a:lnTo>
                    <a:pt x="366" y="36"/>
                  </a:lnTo>
                  <a:lnTo>
                    <a:pt x="348" y="36"/>
                  </a:lnTo>
                  <a:lnTo>
                    <a:pt x="336" y="24"/>
                  </a:lnTo>
                  <a:lnTo>
                    <a:pt x="324" y="36"/>
                  </a:lnTo>
                  <a:lnTo>
                    <a:pt x="312" y="36"/>
                  </a:lnTo>
                  <a:lnTo>
                    <a:pt x="300" y="24"/>
                  </a:lnTo>
                  <a:lnTo>
                    <a:pt x="294" y="30"/>
                  </a:lnTo>
                  <a:lnTo>
                    <a:pt x="282" y="30"/>
                  </a:lnTo>
                  <a:lnTo>
                    <a:pt x="264" y="12"/>
                  </a:lnTo>
                  <a:lnTo>
                    <a:pt x="264" y="6"/>
                  </a:lnTo>
                  <a:lnTo>
                    <a:pt x="234" y="12"/>
                  </a:lnTo>
                  <a:lnTo>
                    <a:pt x="228" y="30"/>
                  </a:lnTo>
                  <a:lnTo>
                    <a:pt x="204" y="24"/>
                  </a:lnTo>
                  <a:lnTo>
                    <a:pt x="198" y="30"/>
                  </a:lnTo>
                  <a:lnTo>
                    <a:pt x="186" y="36"/>
                  </a:lnTo>
                  <a:lnTo>
                    <a:pt x="174" y="36"/>
                  </a:lnTo>
                  <a:lnTo>
                    <a:pt x="168" y="30"/>
                  </a:lnTo>
                  <a:lnTo>
                    <a:pt x="162" y="30"/>
                  </a:lnTo>
                  <a:lnTo>
                    <a:pt x="150" y="36"/>
                  </a:lnTo>
                  <a:lnTo>
                    <a:pt x="138" y="48"/>
                  </a:lnTo>
                  <a:lnTo>
                    <a:pt x="126" y="54"/>
                  </a:lnTo>
                  <a:lnTo>
                    <a:pt x="102" y="54"/>
                  </a:lnTo>
                  <a:lnTo>
                    <a:pt x="102" y="60"/>
                  </a:lnTo>
                  <a:lnTo>
                    <a:pt x="96" y="72"/>
                  </a:lnTo>
                  <a:lnTo>
                    <a:pt x="72" y="72"/>
                  </a:lnTo>
                  <a:lnTo>
                    <a:pt x="66" y="66"/>
                  </a:lnTo>
                  <a:lnTo>
                    <a:pt x="60" y="66"/>
                  </a:lnTo>
                  <a:lnTo>
                    <a:pt x="48" y="72"/>
                  </a:lnTo>
                  <a:lnTo>
                    <a:pt x="54" y="84"/>
                  </a:lnTo>
                  <a:lnTo>
                    <a:pt x="54" y="90"/>
                  </a:lnTo>
                  <a:lnTo>
                    <a:pt x="42" y="102"/>
                  </a:lnTo>
                  <a:lnTo>
                    <a:pt x="24" y="102"/>
                  </a:lnTo>
                  <a:lnTo>
                    <a:pt x="24" y="126"/>
                  </a:lnTo>
                  <a:lnTo>
                    <a:pt x="12" y="132"/>
                  </a:lnTo>
                  <a:lnTo>
                    <a:pt x="0" y="132"/>
                  </a:lnTo>
                  <a:lnTo>
                    <a:pt x="0" y="198"/>
                  </a:lnTo>
                  <a:lnTo>
                    <a:pt x="6" y="204"/>
                  </a:lnTo>
                  <a:lnTo>
                    <a:pt x="18" y="210"/>
                  </a:lnTo>
                  <a:lnTo>
                    <a:pt x="24" y="216"/>
                  </a:lnTo>
                  <a:lnTo>
                    <a:pt x="30" y="228"/>
                  </a:lnTo>
                  <a:lnTo>
                    <a:pt x="36" y="234"/>
                  </a:lnTo>
                  <a:lnTo>
                    <a:pt x="42" y="246"/>
                  </a:lnTo>
                  <a:lnTo>
                    <a:pt x="54" y="258"/>
                  </a:lnTo>
                  <a:lnTo>
                    <a:pt x="60" y="270"/>
                  </a:lnTo>
                  <a:lnTo>
                    <a:pt x="84" y="270"/>
                  </a:lnTo>
                  <a:lnTo>
                    <a:pt x="96" y="264"/>
                  </a:lnTo>
                  <a:lnTo>
                    <a:pt x="108" y="264"/>
                  </a:lnTo>
                  <a:close/>
                  <a:moveTo>
                    <a:pt x="396" y="252"/>
                  </a:moveTo>
                  <a:lnTo>
                    <a:pt x="372" y="252"/>
                  </a:lnTo>
                  <a:lnTo>
                    <a:pt x="372" y="270"/>
                  </a:lnTo>
                  <a:lnTo>
                    <a:pt x="384" y="294"/>
                  </a:lnTo>
                  <a:lnTo>
                    <a:pt x="396" y="252"/>
                  </a:lnTo>
                  <a:close/>
                  <a:moveTo>
                    <a:pt x="24" y="312"/>
                  </a:moveTo>
                  <a:lnTo>
                    <a:pt x="18" y="318"/>
                  </a:lnTo>
                  <a:lnTo>
                    <a:pt x="24" y="324"/>
                  </a:lnTo>
                  <a:lnTo>
                    <a:pt x="30" y="324"/>
                  </a:lnTo>
                  <a:lnTo>
                    <a:pt x="36" y="330"/>
                  </a:lnTo>
                  <a:lnTo>
                    <a:pt x="42" y="324"/>
                  </a:lnTo>
                  <a:lnTo>
                    <a:pt x="42" y="318"/>
                  </a:lnTo>
                  <a:lnTo>
                    <a:pt x="30" y="306"/>
                  </a:lnTo>
                  <a:lnTo>
                    <a:pt x="24" y="312"/>
                  </a:lnTo>
                  <a:close/>
                  <a:moveTo>
                    <a:pt x="378" y="390"/>
                  </a:moveTo>
                  <a:lnTo>
                    <a:pt x="378" y="408"/>
                  </a:lnTo>
                  <a:lnTo>
                    <a:pt x="390" y="390"/>
                  </a:lnTo>
                  <a:lnTo>
                    <a:pt x="378" y="390"/>
                  </a:lnTo>
                  <a:close/>
                  <a:moveTo>
                    <a:pt x="408" y="330"/>
                  </a:moveTo>
                  <a:lnTo>
                    <a:pt x="396" y="330"/>
                  </a:lnTo>
                  <a:lnTo>
                    <a:pt x="384" y="336"/>
                  </a:lnTo>
                  <a:lnTo>
                    <a:pt x="384" y="342"/>
                  </a:lnTo>
                  <a:lnTo>
                    <a:pt x="396" y="342"/>
                  </a:lnTo>
                  <a:lnTo>
                    <a:pt x="402" y="336"/>
                  </a:lnTo>
                  <a:lnTo>
                    <a:pt x="408" y="336"/>
                  </a:lnTo>
                  <a:lnTo>
                    <a:pt x="408" y="330"/>
                  </a:lnTo>
                  <a:close/>
                  <a:moveTo>
                    <a:pt x="396" y="192"/>
                  </a:moveTo>
                  <a:lnTo>
                    <a:pt x="372" y="198"/>
                  </a:lnTo>
                  <a:lnTo>
                    <a:pt x="372" y="210"/>
                  </a:lnTo>
                  <a:lnTo>
                    <a:pt x="390" y="210"/>
                  </a:lnTo>
                  <a:lnTo>
                    <a:pt x="396" y="216"/>
                  </a:lnTo>
                  <a:lnTo>
                    <a:pt x="396" y="222"/>
                  </a:lnTo>
                  <a:lnTo>
                    <a:pt x="414" y="222"/>
                  </a:lnTo>
                  <a:lnTo>
                    <a:pt x="414" y="210"/>
                  </a:lnTo>
                  <a:lnTo>
                    <a:pt x="396" y="192"/>
                  </a:lnTo>
                  <a:close/>
                  <a:moveTo>
                    <a:pt x="342" y="372"/>
                  </a:moveTo>
                  <a:lnTo>
                    <a:pt x="342" y="378"/>
                  </a:lnTo>
                  <a:lnTo>
                    <a:pt x="348" y="384"/>
                  </a:lnTo>
                  <a:lnTo>
                    <a:pt x="360" y="384"/>
                  </a:lnTo>
                  <a:lnTo>
                    <a:pt x="366" y="378"/>
                  </a:lnTo>
                  <a:lnTo>
                    <a:pt x="366" y="372"/>
                  </a:lnTo>
                  <a:lnTo>
                    <a:pt x="360" y="366"/>
                  </a:lnTo>
                  <a:lnTo>
                    <a:pt x="342" y="366"/>
                  </a:lnTo>
                  <a:lnTo>
                    <a:pt x="342" y="372"/>
                  </a:lnTo>
                  <a:close/>
                  <a:moveTo>
                    <a:pt x="444" y="312"/>
                  </a:moveTo>
                  <a:lnTo>
                    <a:pt x="432" y="312"/>
                  </a:lnTo>
                  <a:lnTo>
                    <a:pt x="432" y="330"/>
                  </a:lnTo>
                  <a:lnTo>
                    <a:pt x="444" y="336"/>
                  </a:lnTo>
                  <a:lnTo>
                    <a:pt x="450" y="330"/>
                  </a:lnTo>
                  <a:lnTo>
                    <a:pt x="450" y="318"/>
                  </a:lnTo>
                  <a:lnTo>
                    <a:pt x="444" y="312"/>
                  </a:lnTo>
                  <a:close/>
                  <a:moveTo>
                    <a:pt x="444" y="372"/>
                  </a:moveTo>
                  <a:lnTo>
                    <a:pt x="456" y="354"/>
                  </a:lnTo>
                  <a:lnTo>
                    <a:pt x="438" y="354"/>
                  </a:lnTo>
                  <a:lnTo>
                    <a:pt x="444" y="372"/>
                  </a:lnTo>
                  <a:close/>
                  <a:moveTo>
                    <a:pt x="276" y="222"/>
                  </a:moveTo>
                  <a:lnTo>
                    <a:pt x="276" y="240"/>
                  </a:lnTo>
                  <a:lnTo>
                    <a:pt x="288" y="240"/>
                  </a:lnTo>
                  <a:lnTo>
                    <a:pt x="276" y="222"/>
                  </a:lnTo>
                  <a:close/>
                  <a:moveTo>
                    <a:pt x="534" y="420"/>
                  </a:moveTo>
                  <a:lnTo>
                    <a:pt x="522" y="420"/>
                  </a:lnTo>
                  <a:lnTo>
                    <a:pt x="516" y="426"/>
                  </a:lnTo>
                  <a:lnTo>
                    <a:pt x="510" y="438"/>
                  </a:lnTo>
                  <a:lnTo>
                    <a:pt x="510" y="468"/>
                  </a:lnTo>
                  <a:lnTo>
                    <a:pt x="516" y="468"/>
                  </a:lnTo>
                  <a:lnTo>
                    <a:pt x="522" y="456"/>
                  </a:lnTo>
                  <a:lnTo>
                    <a:pt x="528" y="450"/>
                  </a:lnTo>
                  <a:lnTo>
                    <a:pt x="534" y="438"/>
                  </a:lnTo>
                  <a:lnTo>
                    <a:pt x="534" y="420"/>
                  </a:lnTo>
                  <a:close/>
                  <a:moveTo>
                    <a:pt x="462" y="384"/>
                  </a:moveTo>
                  <a:lnTo>
                    <a:pt x="456" y="408"/>
                  </a:lnTo>
                  <a:lnTo>
                    <a:pt x="498" y="378"/>
                  </a:lnTo>
                  <a:lnTo>
                    <a:pt x="486" y="372"/>
                  </a:lnTo>
                  <a:lnTo>
                    <a:pt x="462" y="384"/>
                  </a:lnTo>
                  <a:close/>
                  <a:moveTo>
                    <a:pt x="462" y="510"/>
                  </a:moveTo>
                  <a:lnTo>
                    <a:pt x="480" y="510"/>
                  </a:lnTo>
                  <a:lnTo>
                    <a:pt x="468" y="468"/>
                  </a:lnTo>
                  <a:lnTo>
                    <a:pt x="462" y="510"/>
                  </a:lnTo>
                  <a:close/>
                  <a:moveTo>
                    <a:pt x="276" y="330"/>
                  </a:moveTo>
                  <a:lnTo>
                    <a:pt x="270" y="336"/>
                  </a:lnTo>
                  <a:lnTo>
                    <a:pt x="270" y="348"/>
                  </a:lnTo>
                  <a:lnTo>
                    <a:pt x="276" y="348"/>
                  </a:lnTo>
                  <a:lnTo>
                    <a:pt x="288" y="336"/>
                  </a:lnTo>
                  <a:lnTo>
                    <a:pt x="282" y="330"/>
                  </a:lnTo>
                  <a:lnTo>
                    <a:pt x="276" y="330"/>
                  </a:lnTo>
                  <a:close/>
                  <a:moveTo>
                    <a:pt x="186" y="432"/>
                  </a:moveTo>
                  <a:lnTo>
                    <a:pt x="180" y="438"/>
                  </a:lnTo>
                  <a:lnTo>
                    <a:pt x="180" y="450"/>
                  </a:lnTo>
                  <a:lnTo>
                    <a:pt x="186" y="456"/>
                  </a:lnTo>
                  <a:lnTo>
                    <a:pt x="198" y="444"/>
                  </a:lnTo>
                  <a:lnTo>
                    <a:pt x="198" y="438"/>
                  </a:lnTo>
                  <a:lnTo>
                    <a:pt x="192" y="432"/>
                  </a:lnTo>
                  <a:lnTo>
                    <a:pt x="186" y="432"/>
                  </a:lnTo>
                  <a:close/>
                  <a:moveTo>
                    <a:pt x="384" y="528"/>
                  </a:moveTo>
                  <a:lnTo>
                    <a:pt x="378" y="528"/>
                  </a:lnTo>
                  <a:lnTo>
                    <a:pt x="378" y="516"/>
                  </a:lnTo>
                  <a:lnTo>
                    <a:pt x="372" y="510"/>
                  </a:lnTo>
                  <a:lnTo>
                    <a:pt x="342" y="510"/>
                  </a:lnTo>
                  <a:lnTo>
                    <a:pt x="306" y="504"/>
                  </a:lnTo>
                  <a:lnTo>
                    <a:pt x="276" y="504"/>
                  </a:lnTo>
                  <a:lnTo>
                    <a:pt x="246" y="486"/>
                  </a:lnTo>
                  <a:lnTo>
                    <a:pt x="228" y="504"/>
                  </a:lnTo>
                  <a:lnTo>
                    <a:pt x="234" y="510"/>
                  </a:lnTo>
                  <a:lnTo>
                    <a:pt x="246" y="516"/>
                  </a:lnTo>
                  <a:lnTo>
                    <a:pt x="252" y="522"/>
                  </a:lnTo>
                  <a:lnTo>
                    <a:pt x="258" y="516"/>
                  </a:lnTo>
                  <a:lnTo>
                    <a:pt x="264" y="528"/>
                  </a:lnTo>
                  <a:lnTo>
                    <a:pt x="300" y="528"/>
                  </a:lnTo>
                  <a:lnTo>
                    <a:pt x="312" y="552"/>
                  </a:lnTo>
                  <a:lnTo>
                    <a:pt x="354" y="546"/>
                  </a:lnTo>
                  <a:lnTo>
                    <a:pt x="354" y="540"/>
                  </a:lnTo>
                  <a:lnTo>
                    <a:pt x="402" y="540"/>
                  </a:lnTo>
                  <a:lnTo>
                    <a:pt x="414" y="528"/>
                  </a:lnTo>
                  <a:lnTo>
                    <a:pt x="414" y="522"/>
                  </a:lnTo>
                  <a:lnTo>
                    <a:pt x="408" y="516"/>
                  </a:lnTo>
                  <a:lnTo>
                    <a:pt x="402" y="516"/>
                  </a:lnTo>
                  <a:lnTo>
                    <a:pt x="396" y="522"/>
                  </a:lnTo>
                  <a:lnTo>
                    <a:pt x="390" y="522"/>
                  </a:lnTo>
                  <a:lnTo>
                    <a:pt x="384" y="528"/>
                  </a:lnTo>
                  <a:close/>
                  <a:moveTo>
                    <a:pt x="420" y="408"/>
                  </a:moveTo>
                  <a:lnTo>
                    <a:pt x="408" y="408"/>
                  </a:lnTo>
                  <a:lnTo>
                    <a:pt x="408" y="420"/>
                  </a:lnTo>
                  <a:lnTo>
                    <a:pt x="420" y="420"/>
                  </a:lnTo>
                  <a:lnTo>
                    <a:pt x="426" y="414"/>
                  </a:lnTo>
                  <a:lnTo>
                    <a:pt x="420" y="408"/>
                  </a:lnTo>
                  <a:close/>
                  <a:moveTo>
                    <a:pt x="114" y="276"/>
                  </a:moveTo>
                  <a:lnTo>
                    <a:pt x="90" y="288"/>
                  </a:lnTo>
                  <a:lnTo>
                    <a:pt x="84" y="288"/>
                  </a:lnTo>
                  <a:lnTo>
                    <a:pt x="66" y="312"/>
                  </a:lnTo>
                  <a:lnTo>
                    <a:pt x="96" y="336"/>
                  </a:lnTo>
                  <a:lnTo>
                    <a:pt x="96" y="348"/>
                  </a:lnTo>
                  <a:lnTo>
                    <a:pt x="90" y="366"/>
                  </a:lnTo>
                  <a:lnTo>
                    <a:pt x="90" y="384"/>
                  </a:lnTo>
                  <a:lnTo>
                    <a:pt x="96" y="390"/>
                  </a:lnTo>
                  <a:lnTo>
                    <a:pt x="108" y="396"/>
                  </a:lnTo>
                  <a:lnTo>
                    <a:pt x="114" y="396"/>
                  </a:lnTo>
                  <a:lnTo>
                    <a:pt x="114" y="390"/>
                  </a:lnTo>
                  <a:lnTo>
                    <a:pt x="126" y="378"/>
                  </a:lnTo>
                  <a:lnTo>
                    <a:pt x="132" y="378"/>
                  </a:lnTo>
                  <a:lnTo>
                    <a:pt x="156" y="420"/>
                  </a:lnTo>
                  <a:lnTo>
                    <a:pt x="162" y="390"/>
                  </a:lnTo>
                  <a:lnTo>
                    <a:pt x="180" y="414"/>
                  </a:lnTo>
                  <a:lnTo>
                    <a:pt x="204" y="420"/>
                  </a:lnTo>
                  <a:lnTo>
                    <a:pt x="186" y="402"/>
                  </a:lnTo>
                  <a:lnTo>
                    <a:pt x="192" y="396"/>
                  </a:lnTo>
                  <a:lnTo>
                    <a:pt x="192" y="372"/>
                  </a:lnTo>
                  <a:lnTo>
                    <a:pt x="186" y="366"/>
                  </a:lnTo>
                  <a:lnTo>
                    <a:pt x="180" y="354"/>
                  </a:lnTo>
                  <a:lnTo>
                    <a:pt x="174" y="348"/>
                  </a:lnTo>
                  <a:lnTo>
                    <a:pt x="168" y="336"/>
                  </a:lnTo>
                  <a:lnTo>
                    <a:pt x="168" y="330"/>
                  </a:lnTo>
                  <a:lnTo>
                    <a:pt x="186" y="330"/>
                  </a:lnTo>
                  <a:lnTo>
                    <a:pt x="198" y="336"/>
                  </a:lnTo>
                  <a:lnTo>
                    <a:pt x="210" y="348"/>
                  </a:lnTo>
                  <a:lnTo>
                    <a:pt x="222" y="342"/>
                  </a:lnTo>
                  <a:lnTo>
                    <a:pt x="210" y="336"/>
                  </a:lnTo>
                  <a:lnTo>
                    <a:pt x="204" y="324"/>
                  </a:lnTo>
                  <a:lnTo>
                    <a:pt x="192" y="318"/>
                  </a:lnTo>
                  <a:lnTo>
                    <a:pt x="186" y="312"/>
                  </a:lnTo>
                  <a:lnTo>
                    <a:pt x="174" y="306"/>
                  </a:lnTo>
                  <a:lnTo>
                    <a:pt x="156" y="294"/>
                  </a:lnTo>
                  <a:lnTo>
                    <a:pt x="138" y="288"/>
                  </a:lnTo>
                  <a:lnTo>
                    <a:pt x="126" y="282"/>
                  </a:lnTo>
                  <a:lnTo>
                    <a:pt x="120" y="276"/>
                  </a:lnTo>
                  <a:lnTo>
                    <a:pt x="114" y="27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18" name="Ghana">
              <a:extLst>
                <a:ext uri="{FF2B5EF4-FFF2-40B4-BE49-F238E27FC236}">
                  <a16:creationId xmlns:a16="http://schemas.microsoft.com/office/drawing/2014/main" id="{EDD1FB88-41B9-8799-9979-E67A1CFE8759}"/>
                </a:ext>
              </a:extLst>
            </p:cNvPr>
            <p:cNvSpPr>
              <a:spLocks/>
            </p:cNvSpPr>
            <p:nvPr/>
          </p:nvSpPr>
          <p:spPr bwMode="gray">
            <a:xfrm>
              <a:off x="4117975" y="3717926"/>
              <a:ext cx="131762" cy="207963"/>
            </a:xfrm>
            <a:custGeom>
              <a:avLst/>
              <a:gdLst>
                <a:gd name="T0" fmla="*/ 2147483647 w 324"/>
                <a:gd name="T1" fmla="*/ 2147483647 h 516"/>
                <a:gd name="T2" fmla="*/ 2147483647 w 324"/>
                <a:gd name="T3" fmla="*/ 2147483647 h 516"/>
                <a:gd name="T4" fmla="*/ 2147483647 w 324"/>
                <a:gd name="T5" fmla="*/ 2147483647 h 516"/>
                <a:gd name="T6" fmla="*/ 2147483647 w 324"/>
                <a:gd name="T7" fmla="*/ 2147483647 h 516"/>
                <a:gd name="T8" fmla="*/ 2147483647 w 324"/>
                <a:gd name="T9" fmla="*/ 2147483647 h 516"/>
                <a:gd name="T10" fmla="*/ 2147483647 w 324"/>
                <a:gd name="T11" fmla="*/ 2147483647 h 516"/>
                <a:gd name="T12" fmla="*/ 2147483647 w 324"/>
                <a:gd name="T13" fmla="*/ 2147483647 h 516"/>
                <a:gd name="T14" fmla="*/ 2147483647 w 324"/>
                <a:gd name="T15" fmla="*/ 2147483647 h 516"/>
                <a:gd name="T16" fmla="*/ 2147483647 w 324"/>
                <a:gd name="T17" fmla="*/ 2147483647 h 516"/>
                <a:gd name="T18" fmla="*/ 2147483647 w 324"/>
                <a:gd name="T19" fmla="*/ 2147483647 h 516"/>
                <a:gd name="T20" fmla="*/ 2147483647 w 324"/>
                <a:gd name="T21" fmla="*/ 2147483647 h 516"/>
                <a:gd name="T22" fmla="*/ 2147483647 w 324"/>
                <a:gd name="T23" fmla="*/ 2147483647 h 516"/>
                <a:gd name="T24" fmla="*/ 2147483647 w 324"/>
                <a:gd name="T25" fmla="*/ 2147483647 h 516"/>
                <a:gd name="T26" fmla="*/ 2147483647 w 324"/>
                <a:gd name="T27" fmla="*/ 0 h 516"/>
                <a:gd name="T28" fmla="*/ 2147483647 w 324"/>
                <a:gd name="T29" fmla="*/ 2147483647 h 516"/>
                <a:gd name="T30" fmla="*/ 2147483647 w 324"/>
                <a:gd name="T31" fmla="*/ 2147483647 h 516"/>
                <a:gd name="T32" fmla="*/ 2147483647 w 324"/>
                <a:gd name="T33" fmla="*/ 2147483647 h 516"/>
                <a:gd name="T34" fmla="*/ 2147483647 w 324"/>
                <a:gd name="T35" fmla="*/ 2147483647 h 516"/>
                <a:gd name="T36" fmla="*/ 2147483647 w 324"/>
                <a:gd name="T37" fmla="*/ 2147483647 h 516"/>
                <a:gd name="T38" fmla="*/ 2147483647 w 324"/>
                <a:gd name="T39" fmla="*/ 2147483647 h 516"/>
                <a:gd name="T40" fmla="*/ 2147483647 w 324"/>
                <a:gd name="T41" fmla="*/ 2147483647 h 516"/>
                <a:gd name="T42" fmla="*/ 2147483647 w 324"/>
                <a:gd name="T43" fmla="*/ 2147483647 h 516"/>
                <a:gd name="T44" fmla="*/ 2147483647 w 324"/>
                <a:gd name="T45" fmla="*/ 2147483647 h 516"/>
                <a:gd name="T46" fmla="*/ 2147483647 w 324"/>
                <a:gd name="T47" fmla="*/ 2147483647 h 516"/>
                <a:gd name="T48" fmla="*/ 2147483647 w 324"/>
                <a:gd name="T49" fmla="*/ 2147483647 h 516"/>
                <a:gd name="T50" fmla="*/ 2147483647 w 324"/>
                <a:gd name="T51" fmla="*/ 2147483647 h 516"/>
                <a:gd name="T52" fmla="*/ 2147483647 w 324"/>
                <a:gd name="T53" fmla="*/ 2147483647 h 516"/>
                <a:gd name="T54" fmla="*/ 0 w 324"/>
                <a:gd name="T55" fmla="*/ 2147483647 h 516"/>
                <a:gd name="T56" fmla="*/ 2147483647 w 324"/>
                <a:gd name="T57" fmla="*/ 2147483647 h 516"/>
                <a:gd name="T58" fmla="*/ 2147483647 w 324"/>
                <a:gd name="T59" fmla="*/ 2147483647 h 516"/>
                <a:gd name="T60" fmla="*/ 2147483647 w 324"/>
                <a:gd name="T61" fmla="*/ 2147483647 h 516"/>
                <a:gd name="T62" fmla="*/ 2147483647 w 324"/>
                <a:gd name="T63" fmla="*/ 2147483647 h 516"/>
                <a:gd name="T64" fmla="*/ 2147483647 w 324"/>
                <a:gd name="T65" fmla="*/ 2147483647 h 516"/>
                <a:gd name="T66" fmla="*/ 2147483647 w 324"/>
                <a:gd name="T67" fmla="*/ 2147483647 h 516"/>
                <a:gd name="T68" fmla="*/ 2147483647 w 324"/>
                <a:gd name="T69" fmla="*/ 2147483647 h 516"/>
                <a:gd name="T70" fmla="*/ 2147483647 w 324"/>
                <a:gd name="T71" fmla="*/ 2147483647 h 516"/>
                <a:gd name="T72" fmla="*/ 2147483647 w 324"/>
                <a:gd name="T73" fmla="*/ 2147483647 h 516"/>
                <a:gd name="T74" fmla="*/ 2147483647 w 324"/>
                <a:gd name="T75" fmla="*/ 2147483647 h 516"/>
                <a:gd name="T76" fmla="*/ 2147483647 w 324"/>
                <a:gd name="T77" fmla="*/ 2147483647 h 516"/>
                <a:gd name="T78" fmla="*/ 2147483647 w 324"/>
                <a:gd name="T79" fmla="*/ 2147483647 h 516"/>
                <a:gd name="T80" fmla="*/ 2147483647 w 324"/>
                <a:gd name="T81" fmla="*/ 2147483647 h 516"/>
                <a:gd name="T82" fmla="*/ 2147483647 w 324"/>
                <a:gd name="T83" fmla="*/ 2147483647 h 516"/>
                <a:gd name="T84" fmla="*/ 2147483647 w 324"/>
                <a:gd name="T85" fmla="*/ 2147483647 h 516"/>
                <a:gd name="T86" fmla="*/ 2147483647 w 324"/>
                <a:gd name="T87" fmla="*/ 2147483647 h 5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4"/>
                <a:gd name="T133" fmla="*/ 0 h 516"/>
                <a:gd name="T134" fmla="*/ 324 w 324"/>
                <a:gd name="T135" fmla="*/ 516 h 5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4" h="516">
                  <a:moveTo>
                    <a:pt x="282" y="342"/>
                  </a:moveTo>
                  <a:lnTo>
                    <a:pt x="282" y="330"/>
                  </a:lnTo>
                  <a:lnTo>
                    <a:pt x="288" y="318"/>
                  </a:lnTo>
                  <a:lnTo>
                    <a:pt x="288" y="306"/>
                  </a:lnTo>
                  <a:lnTo>
                    <a:pt x="282" y="300"/>
                  </a:lnTo>
                  <a:lnTo>
                    <a:pt x="276" y="300"/>
                  </a:lnTo>
                  <a:lnTo>
                    <a:pt x="276" y="282"/>
                  </a:lnTo>
                  <a:lnTo>
                    <a:pt x="282" y="276"/>
                  </a:lnTo>
                  <a:lnTo>
                    <a:pt x="282" y="234"/>
                  </a:lnTo>
                  <a:lnTo>
                    <a:pt x="288" y="228"/>
                  </a:lnTo>
                  <a:lnTo>
                    <a:pt x="288" y="216"/>
                  </a:lnTo>
                  <a:lnTo>
                    <a:pt x="282" y="210"/>
                  </a:lnTo>
                  <a:lnTo>
                    <a:pt x="270" y="204"/>
                  </a:lnTo>
                  <a:lnTo>
                    <a:pt x="264" y="198"/>
                  </a:lnTo>
                  <a:lnTo>
                    <a:pt x="276" y="186"/>
                  </a:lnTo>
                  <a:lnTo>
                    <a:pt x="282" y="186"/>
                  </a:lnTo>
                  <a:lnTo>
                    <a:pt x="282" y="180"/>
                  </a:lnTo>
                  <a:lnTo>
                    <a:pt x="270" y="168"/>
                  </a:lnTo>
                  <a:lnTo>
                    <a:pt x="276" y="156"/>
                  </a:lnTo>
                  <a:lnTo>
                    <a:pt x="276" y="132"/>
                  </a:lnTo>
                  <a:lnTo>
                    <a:pt x="270" y="126"/>
                  </a:lnTo>
                  <a:lnTo>
                    <a:pt x="264" y="126"/>
                  </a:lnTo>
                  <a:lnTo>
                    <a:pt x="252" y="138"/>
                  </a:lnTo>
                  <a:lnTo>
                    <a:pt x="264" y="60"/>
                  </a:lnTo>
                  <a:lnTo>
                    <a:pt x="228" y="36"/>
                  </a:lnTo>
                  <a:lnTo>
                    <a:pt x="240" y="24"/>
                  </a:lnTo>
                  <a:lnTo>
                    <a:pt x="240" y="6"/>
                  </a:lnTo>
                  <a:lnTo>
                    <a:pt x="222" y="0"/>
                  </a:lnTo>
                  <a:lnTo>
                    <a:pt x="198" y="12"/>
                  </a:lnTo>
                  <a:lnTo>
                    <a:pt x="42" y="12"/>
                  </a:lnTo>
                  <a:lnTo>
                    <a:pt x="36" y="18"/>
                  </a:lnTo>
                  <a:lnTo>
                    <a:pt x="30" y="30"/>
                  </a:lnTo>
                  <a:lnTo>
                    <a:pt x="30" y="48"/>
                  </a:lnTo>
                  <a:lnTo>
                    <a:pt x="36" y="48"/>
                  </a:lnTo>
                  <a:lnTo>
                    <a:pt x="42" y="78"/>
                  </a:lnTo>
                  <a:lnTo>
                    <a:pt x="42" y="132"/>
                  </a:lnTo>
                  <a:lnTo>
                    <a:pt x="48" y="126"/>
                  </a:lnTo>
                  <a:lnTo>
                    <a:pt x="54" y="156"/>
                  </a:lnTo>
                  <a:lnTo>
                    <a:pt x="42" y="156"/>
                  </a:lnTo>
                  <a:lnTo>
                    <a:pt x="42" y="162"/>
                  </a:lnTo>
                  <a:lnTo>
                    <a:pt x="48" y="168"/>
                  </a:lnTo>
                  <a:lnTo>
                    <a:pt x="48" y="180"/>
                  </a:lnTo>
                  <a:lnTo>
                    <a:pt x="54" y="192"/>
                  </a:lnTo>
                  <a:lnTo>
                    <a:pt x="54" y="204"/>
                  </a:lnTo>
                  <a:lnTo>
                    <a:pt x="60" y="216"/>
                  </a:lnTo>
                  <a:lnTo>
                    <a:pt x="60" y="228"/>
                  </a:lnTo>
                  <a:lnTo>
                    <a:pt x="48" y="252"/>
                  </a:lnTo>
                  <a:lnTo>
                    <a:pt x="42" y="258"/>
                  </a:lnTo>
                  <a:lnTo>
                    <a:pt x="36" y="270"/>
                  </a:lnTo>
                  <a:lnTo>
                    <a:pt x="36" y="288"/>
                  </a:lnTo>
                  <a:lnTo>
                    <a:pt x="30" y="300"/>
                  </a:lnTo>
                  <a:lnTo>
                    <a:pt x="30" y="312"/>
                  </a:lnTo>
                  <a:lnTo>
                    <a:pt x="12" y="330"/>
                  </a:lnTo>
                  <a:lnTo>
                    <a:pt x="6" y="342"/>
                  </a:lnTo>
                  <a:lnTo>
                    <a:pt x="0" y="348"/>
                  </a:lnTo>
                  <a:lnTo>
                    <a:pt x="0" y="372"/>
                  </a:lnTo>
                  <a:lnTo>
                    <a:pt x="6" y="384"/>
                  </a:lnTo>
                  <a:lnTo>
                    <a:pt x="12" y="402"/>
                  </a:lnTo>
                  <a:lnTo>
                    <a:pt x="12" y="414"/>
                  </a:lnTo>
                  <a:lnTo>
                    <a:pt x="18" y="426"/>
                  </a:lnTo>
                  <a:lnTo>
                    <a:pt x="24" y="432"/>
                  </a:lnTo>
                  <a:lnTo>
                    <a:pt x="24" y="438"/>
                  </a:lnTo>
                  <a:lnTo>
                    <a:pt x="48" y="444"/>
                  </a:lnTo>
                  <a:lnTo>
                    <a:pt x="48" y="498"/>
                  </a:lnTo>
                  <a:lnTo>
                    <a:pt x="72" y="498"/>
                  </a:lnTo>
                  <a:lnTo>
                    <a:pt x="78" y="504"/>
                  </a:lnTo>
                  <a:lnTo>
                    <a:pt x="78" y="510"/>
                  </a:lnTo>
                  <a:lnTo>
                    <a:pt x="84" y="516"/>
                  </a:lnTo>
                  <a:lnTo>
                    <a:pt x="96" y="516"/>
                  </a:lnTo>
                  <a:lnTo>
                    <a:pt x="108" y="510"/>
                  </a:lnTo>
                  <a:lnTo>
                    <a:pt x="114" y="504"/>
                  </a:lnTo>
                  <a:lnTo>
                    <a:pt x="132" y="492"/>
                  </a:lnTo>
                  <a:lnTo>
                    <a:pt x="138" y="486"/>
                  </a:lnTo>
                  <a:lnTo>
                    <a:pt x="150" y="480"/>
                  </a:lnTo>
                  <a:lnTo>
                    <a:pt x="180" y="480"/>
                  </a:lnTo>
                  <a:lnTo>
                    <a:pt x="186" y="474"/>
                  </a:lnTo>
                  <a:lnTo>
                    <a:pt x="198" y="468"/>
                  </a:lnTo>
                  <a:lnTo>
                    <a:pt x="216" y="450"/>
                  </a:lnTo>
                  <a:lnTo>
                    <a:pt x="228" y="450"/>
                  </a:lnTo>
                  <a:lnTo>
                    <a:pt x="234" y="444"/>
                  </a:lnTo>
                  <a:lnTo>
                    <a:pt x="240" y="444"/>
                  </a:lnTo>
                  <a:lnTo>
                    <a:pt x="258" y="426"/>
                  </a:lnTo>
                  <a:lnTo>
                    <a:pt x="270" y="426"/>
                  </a:lnTo>
                  <a:lnTo>
                    <a:pt x="276" y="432"/>
                  </a:lnTo>
                  <a:lnTo>
                    <a:pt x="294" y="432"/>
                  </a:lnTo>
                  <a:lnTo>
                    <a:pt x="306" y="426"/>
                  </a:lnTo>
                  <a:lnTo>
                    <a:pt x="324" y="408"/>
                  </a:lnTo>
                  <a:lnTo>
                    <a:pt x="294" y="384"/>
                  </a:lnTo>
                  <a:lnTo>
                    <a:pt x="282" y="34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19" name="Germany">
              <a:extLst>
                <a:ext uri="{FF2B5EF4-FFF2-40B4-BE49-F238E27FC236}">
                  <a16:creationId xmlns:a16="http://schemas.microsoft.com/office/drawing/2014/main" id="{A6626E2D-28F2-E3E1-8FAD-43961C2416C6}"/>
                </a:ext>
              </a:extLst>
            </p:cNvPr>
            <p:cNvSpPr>
              <a:spLocks/>
            </p:cNvSpPr>
            <p:nvPr/>
          </p:nvSpPr>
          <p:spPr bwMode="gray">
            <a:xfrm>
              <a:off x="4399413" y="2309813"/>
              <a:ext cx="227012" cy="236538"/>
            </a:xfrm>
            <a:custGeom>
              <a:avLst/>
              <a:gdLst>
                <a:gd name="T0" fmla="*/ 2147483647 w 564"/>
                <a:gd name="T1" fmla="*/ 2147483647 h 588"/>
                <a:gd name="T2" fmla="*/ 2147483647 w 564"/>
                <a:gd name="T3" fmla="*/ 2147483647 h 588"/>
                <a:gd name="T4" fmla="*/ 2147483647 w 564"/>
                <a:gd name="T5" fmla="*/ 2147483647 h 588"/>
                <a:gd name="T6" fmla="*/ 2147483647 w 564"/>
                <a:gd name="T7" fmla="*/ 2147483647 h 588"/>
                <a:gd name="T8" fmla="*/ 2147483647 w 564"/>
                <a:gd name="T9" fmla="*/ 2147483647 h 588"/>
                <a:gd name="T10" fmla="*/ 2147483647 w 564"/>
                <a:gd name="T11" fmla="*/ 2147483647 h 588"/>
                <a:gd name="T12" fmla="*/ 2147483647 w 564"/>
                <a:gd name="T13" fmla="*/ 2147483647 h 588"/>
                <a:gd name="T14" fmla="*/ 2147483647 w 564"/>
                <a:gd name="T15" fmla="*/ 2147483647 h 588"/>
                <a:gd name="T16" fmla="*/ 2147483647 w 564"/>
                <a:gd name="T17" fmla="*/ 2147483647 h 588"/>
                <a:gd name="T18" fmla="*/ 2147483647 w 564"/>
                <a:gd name="T19" fmla="*/ 2147483647 h 588"/>
                <a:gd name="T20" fmla="*/ 2147483647 w 564"/>
                <a:gd name="T21" fmla="*/ 2147483647 h 588"/>
                <a:gd name="T22" fmla="*/ 2147483647 w 564"/>
                <a:gd name="T23" fmla="*/ 2147483647 h 588"/>
                <a:gd name="T24" fmla="*/ 2147483647 w 564"/>
                <a:gd name="T25" fmla="*/ 2147483647 h 588"/>
                <a:gd name="T26" fmla="*/ 2147483647 w 564"/>
                <a:gd name="T27" fmla="*/ 2147483647 h 588"/>
                <a:gd name="T28" fmla="*/ 2147483647 w 564"/>
                <a:gd name="T29" fmla="*/ 2147483647 h 588"/>
                <a:gd name="T30" fmla="*/ 2147483647 w 564"/>
                <a:gd name="T31" fmla="*/ 2147483647 h 588"/>
                <a:gd name="T32" fmla="*/ 2147483647 w 564"/>
                <a:gd name="T33" fmla="*/ 2147483647 h 588"/>
                <a:gd name="T34" fmla="*/ 2147483647 w 564"/>
                <a:gd name="T35" fmla="*/ 2147483647 h 588"/>
                <a:gd name="T36" fmla="*/ 2147483647 w 564"/>
                <a:gd name="T37" fmla="*/ 2147483647 h 588"/>
                <a:gd name="T38" fmla="*/ 2147483647 w 564"/>
                <a:gd name="T39" fmla="*/ 2147483647 h 588"/>
                <a:gd name="T40" fmla="*/ 2147483647 w 564"/>
                <a:gd name="T41" fmla="*/ 2147483647 h 588"/>
                <a:gd name="T42" fmla="*/ 2147483647 w 564"/>
                <a:gd name="T43" fmla="*/ 2147483647 h 588"/>
                <a:gd name="T44" fmla="*/ 2147483647 w 564"/>
                <a:gd name="T45" fmla="*/ 2147483647 h 588"/>
                <a:gd name="T46" fmla="*/ 2147483647 w 564"/>
                <a:gd name="T47" fmla="*/ 2147483647 h 588"/>
                <a:gd name="T48" fmla="*/ 2147483647 w 564"/>
                <a:gd name="T49" fmla="*/ 2147483647 h 588"/>
                <a:gd name="T50" fmla="*/ 2147483647 w 564"/>
                <a:gd name="T51" fmla="*/ 2147483647 h 588"/>
                <a:gd name="T52" fmla="*/ 2147483647 w 564"/>
                <a:gd name="T53" fmla="*/ 2147483647 h 588"/>
                <a:gd name="T54" fmla="*/ 2147483647 w 564"/>
                <a:gd name="T55" fmla="*/ 2147483647 h 588"/>
                <a:gd name="T56" fmla="*/ 2147483647 w 564"/>
                <a:gd name="T57" fmla="*/ 2147483647 h 588"/>
                <a:gd name="T58" fmla="*/ 2147483647 w 564"/>
                <a:gd name="T59" fmla="*/ 2147483647 h 588"/>
                <a:gd name="T60" fmla="*/ 2147483647 w 564"/>
                <a:gd name="T61" fmla="*/ 2147483647 h 588"/>
                <a:gd name="T62" fmla="*/ 2147483647 w 564"/>
                <a:gd name="T63" fmla="*/ 2147483647 h 588"/>
                <a:gd name="T64" fmla="*/ 2147483647 w 564"/>
                <a:gd name="T65" fmla="*/ 2147483647 h 588"/>
                <a:gd name="T66" fmla="*/ 2147483647 w 564"/>
                <a:gd name="T67" fmla="*/ 2147483647 h 588"/>
                <a:gd name="T68" fmla="*/ 2147483647 w 564"/>
                <a:gd name="T69" fmla="*/ 2147483647 h 588"/>
                <a:gd name="T70" fmla="*/ 2147483647 w 564"/>
                <a:gd name="T71" fmla="*/ 2147483647 h 588"/>
                <a:gd name="T72" fmla="*/ 2147483647 w 564"/>
                <a:gd name="T73" fmla="*/ 2147483647 h 588"/>
                <a:gd name="T74" fmla="*/ 2147483647 w 564"/>
                <a:gd name="T75" fmla="*/ 2147483647 h 588"/>
                <a:gd name="T76" fmla="*/ 2147483647 w 564"/>
                <a:gd name="T77" fmla="*/ 2147483647 h 588"/>
                <a:gd name="T78" fmla="*/ 2147483647 w 564"/>
                <a:gd name="T79" fmla="*/ 2147483647 h 588"/>
                <a:gd name="T80" fmla="*/ 2147483647 w 564"/>
                <a:gd name="T81" fmla="*/ 2147483647 h 588"/>
                <a:gd name="T82" fmla="*/ 2147483647 w 564"/>
                <a:gd name="T83" fmla="*/ 0 h 588"/>
                <a:gd name="T84" fmla="*/ 2147483647 w 564"/>
                <a:gd name="T85" fmla="*/ 2147483647 h 588"/>
                <a:gd name="T86" fmla="*/ 2147483647 w 564"/>
                <a:gd name="T87" fmla="*/ 2147483647 h 588"/>
                <a:gd name="T88" fmla="*/ 2147483647 w 564"/>
                <a:gd name="T89" fmla="*/ 2147483647 h 588"/>
                <a:gd name="T90" fmla="*/ 2147483647 w 564"/>
                <a:gd name="T91" fmla="*/ 2147483647 h 588"/>
                <a:gd name="T92" fmla="*/ 2147483647 w 564"/>
                <a:gd name="T93" fmla="*/ 2147483647 h 588"/>
                <a:gd name="T94" fmla="*/ 2147483647 w 564"/>
                <a:gd name="T95" fmla="*/ 2147483647 h 588"/>
                <a:gd name="T96" fmla="*/ 2147483647 w 564"/>
                <a:gd name="T97" fmla="*/ 2147483647 h 588"/>
                <a:gd name="T98" fmla="*/ 2147483647 w 564"/>
                <a:gd name="T99" fmla="*/ 2147483647 h 588"/>
                <a:gd name="T100" fmla="*/ 2147483647 w 564"/>
                <a:gd name="T101" fmla="*/ 2147483647 h 588"/>
                <a:gd name="T102" fmla="*/ 2147483647 w 564"/>
                <a:gd name="T103" fmla="*/ 2147483647 h 588"/>
                <a:gd name="T104" fmla="*/ 0 w 564"/>
                <a:gd name="T105" fmla="*/ 2147483647 h 588"/>
                <a:gd name="T106" fmla="*/ 2147483647 w 564"/>
                <a:gd name="T107" fmla="*/ 2147483647 h 588"/>
                <a:gd name="T108" fmla="*/ 2147483647 w 564"/>
                <a:gd name="T109" fmla="*/ 2147483647 h 588"/>
                <a:gd name="T110" fmla="*/ 2147483647 w 564"/>
                <a:gd name="T111" fmla="*/ 2147483647 h 5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64"/>
                <a:gd name="T169" fmla="*/ 0 h 588"/>
                <a:gd name="T170" fmla="*/ 564 w 564"/>
                <a:gd name="T171" fmla="*/ 588 h 58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64" h="588">
                  <a:moveTo>
                    <a:pt x="30" y="414"/>
                  </a:moveTo>
                  <a:lnTo>
                    <a:pt x="30" y="420"/>
                  </a:lnTo>
                  <a:lnTo>
                    <a:pt x="36" y="420"/>
                  </a:lnTo>
                  <a:lnTo>
                    <a:pt x="36" y="444"/>
                  </a:lnTo>
                  <a:lnTo>
                    <a:pt x="60" y="444"/>
                  </a:lnTo>
                  <a:lnTo>
                    <a:pt x="60" y="450"/>
                  </a:lnTo>
                  <a:lnTo>
                    <a:pt x="72" y="450"/>
                  </a:lnTo>
                  <a:lnTo>
                    <a:pt x="84" y="444"/>
                  </a:lnTo>
                  <a:lnTo>
                    <a:pt x="96" y="444"/>
                  </a:lnTo>
                  <a:lnTo>
                    <a:pt x="96" y="450"/>
                  </a:lnTo>
                  <a:lnTo>
                    <a:pt x="120" y="450"/>
                  </a:lnTo>
                  <a:lnTo>
                    <a:pt x="138" y="456"/>
                  </a:lnTo>
                  <a:lnTo>
                    <a:pt x="132" y="468"/>
                  </a:lnTo>
                  <a:lnTo>
                    <a:pt x="114" y="486"/>
                  </a:lnTo>
                  <a:lnTo>
                    <a:pt x="114" y="498"/>
                  </a:lnTo>
                  <a:lnTo>
                    <a:pt x="108" y="510"/>
                  </a:lnTo>
                  <a:lnTo>
                    <a:pt x="102" y="516"/>
                  </a:lnTo>
                  <a:lnTo>
                    <a:pt x="96" y="528"/>
                  </a:lnTo>
                  <a:lnTo>
                    <a:pt x="96" y="570"/>
                  </a:lnTo>
                  <a:lnTo>
                    <a:pt x="132" y="570"/>
                  </a:lnTo>
                  <a:lnTo>
                    <a:pt x="150" y="564"/>
                  </a:lnTo>
                  <a:lnTo>
                    <a:pt x="156" y="570"/>
                  </a:lnTo>
                  <a:lnTo>
                    <a:pt x="150" y="564"/>
                  </a:lnTo>
                  <a:lnTo>
                    <a:pt x="150" y="552"/>
                  </a:lnTo>
                  <a:lnTo>
                    <a:pt x="156" y="546"/>
                  </a:lnTo>
                  <a:lnTo>
                    <a:pt x="162" y="546"/>
                  </a:lnTo>
                  <a:lnTo>
                    <a:pt x="174" y="552"/>
                  </a:lnTo>
                  <a:lnTo>
                    <a:pt x="180" y="558"/>
                  </a:lnTo>
                  <a:lnTo>
                    <a:pt x="192" y="558"/>
                  </a:lnTo>
                  <a:lnTo>
                    <a:pt x="210" y="564"/>
                  </a:lnTo>
                  <a:lnTo>
                    <a:pt x="216" y="576"/>
                  </a:lnTo>
                  <a:lnTo>
                    <a:pt x="252" y="576"/>
                  </a:lnTo>
                  <a:lnTo>
                    <a:pt x="258" y="582"/>
                  </a:lnTo>
                  <a:lnTo>
                    <a:pt x="258" y="588"/>
                  </a:lnTo>
                  <a:lnTo>
                    <a:pt x="270" y="588"/>
                  </a:lnTo>
                  <a:lnTo>
                    <a:pt x="276" y="582"/>
                  </a:lnTo>
                  <a:lnTo>
                    <a:pt x="276" y="570"/>
                  </a:lnTo>
                  <a:lnTo>
                    <a:pt x="294" y="570"/>
                  </a:lnTo>
                  <a:lnTo>
                    <a:pt x="312" y="588"/>
                  </a:lnTo>
                  <a:lnTo>
                    <a:pt x="330" y="588"/>
                  </a:lnTo>
                  <a:lnTo>
                    <a:pt x="336" y="582"/>
                  </a:lnTo>
                  <a:lnTo>
                    <a:pt x="354" y="570"/>
                  </a:lnTo>
                  <a:lnTo>
                    <a:pt x="372" y="570"/>
                  </a:lnTo>
                  <a:lnTo>
                    <a:pt x="390" y="558"/>
                  </a:lnTo>
                  <a:lnTo>
                    <a:pt x="402" y="564"/>
                  </a:lnTo>
                  <a:lnTo>
                    <a:pt x="420" y="570"/>
                  </a:lnTo>
                  <a:lnTo>
                    <a:pt x="432" y="582"/>
                  </a:lnTo>
                  <a:lnTo>
                    <a:pt x="438" y="582"/>
                  </a:lnTo>
                  <a:lnTo>
                    <a:pt x="438" y="540"/>
                  </a:lnTo>
                  <a:lnTo>
                    <a:pt x="426" y="540"/>
                  </a:lnTo>
                  <a:lnTo>
                    <a:pt x="426" y="534"/>
                  </a:lnTo>
                  <a:lnTo>
                    <a:pt x="432" y="528"/>
                  </a:lnTo>
                  <a:lnTo>
                    <a:pt x="432" y="522"/>
                  </a:lnTo>
                  <a:lnTo>
                    <a:pt x="438" y="516"/>
                  </a:lnTo>
                  <a:lnTo>
                    <a:pt x="456" y="516"/>
                  </a:lnTo>
                  <a:lnTo>
                    <a:pt x="462" y="522"/>
                  </a:lnTo>
                  <a:lnTo>
                    <a:pt x="468" y="522"/>
                  </a:lnTo>
                  <a:lnTo>
                    <a:pt x="468" y="504"/>
                  </a:lnTo>
                  <a:lnTo>
                    <a:pt x="462" y="492"/>
                  </a:lnTo>
                  <a:lnTo>
                    <a:pt x="480" y="492"/>
                  </a:lnTo>
                  <a:lnTo>
                    <a:pt x="486" y="474"/>
                  </a:lnTo>
                  <a:lnTo>
                    <a:pt x="486" y="462"/>
                  </a:lnTo>
                  <a:lnTo>
                    <a:pt x="480" y="462"/>
                  </a:lnTo>
                  <a:lnTo>
                    <a:pt x="474" y="456"/>
                  </a:lnTo>
                  <a:lnTo>
                    <a:pt x="462" y="456"/>
                  </a:lnTo>
                  <a:lnTo>
                    <a:pt x="456" y="444"/>
                  </a:lnTo>
                  <a:lnTo>
                    <a:pt x="450" y="444"/>
                  </a:lnTo>
                  <a:lnTo>
                    <a:pt x="444" y="432"/>
                  </a:lnTo>
                  <a:lnTo>
                    <a:pt x="432" y="432"/>
                  </a:lnTo>
                  <a:lnTo>
                    <a:pt x="420" y="426"/>
                  </a:lnTo>
                  <a:lnTo>
                    <a:pt x="420" y="420"/>
                  </a:lnTo>
                  <a:lnTo>
                    <a:pt x="414" y="420"/>
                  </a:lnTo>
                  <a:lnTo>
                    <a:pt x="408" y="408"/>
                  </a:lnTo>
                  <a:lnTo>
                    <a:pt x="396" y="396"/>
                  </a:lnTo>
                  <a:lnTo>
                    <a:pt x="396" y="390"/>
                  </a:lnTo>
                  <a:lnTo>
                    <a:pt x="402" y="390"/>
                  </a:lnTo>
                  <a:lnTo>
                    <a:pt x="408" y="384"/>
                  </a:lnTo>
                  <a:lnTo>
                    <a:pt x="396" y="372"/>
                  </a:lnTo>
                  <a:lnTo>
                    <a:pt x="390" y="372"/>
                  </a:lnTo>
                  <a:lnTo>
                    <a:pt x="384" y="366"/>
                  </a:lnTo>
                  <a:lnTo>
                    <a:pt x="384" y="354"/>
                  </a:lnTo>
                  <a:lnTo>
                    <a:pt x="390" y="354"/>
                  </a:lnTo>
                  <a:lnTo>
                    <a:pt x="390" y="360"/>
                  </a:lnTo>
                  <a:lnTo>
                    <a:pt x="402" y="360"/>
                  </a:lnTo>
                  <a:lnTo>
                    <a:pt x="402" y="354"/>
                  </a:lnTo>
                  <a:lnTo>
                    <a:pt x="414" y="354"/>
                  </a:lnTo>
                  <a:lnTo>
                    <a:pt x="414" y="348"/>
                  </a:lnTo>
                  <a:lnTo>
                    <a:pt x="420" y="342"/>
                  </a:lnTo>
                  <a:lnTo>
                    <a:pt x="426" y="342"/>
                  </a:lnTo>
                  <a:lnTo>
                    <a:pt x="438" y="348"/>
                  </a:lnTo>
                  <a:lnTo>
                    <a:pt x="450" y="336"/>
                  </a:lnTo>
                  <a:lnTo>
                    <a:pt x="468" y="330"/>
                  </a:lnTo>
                  <a:lnTo>
                    <a:pt x="468" y="324"/>
                  </a:lnTo>
                  <a:lnTo>
                    <a:pt x="492" y="324"/>
                  </a:lnTo>
                  <a:lnTo>
                    <a:pt x="492" y="318"/>
                  </a:lnTo>
                  <a:lnTo>
                    <a:pt x="510" y="318"/>
                  </a:lnTo>
                  <a:lnTo>
                    <a:pt x="510" y="312"/>
                  </a:lnTo>
                  <a:lnTo>
                    <a:pt x="516" y="306"/>
                  </a:lnTo>
                  <a:lnTo>
                    <a:pt x="522" y="306"/>
                  </a:lnTo>
                  <a:lnTo>
                    <a:pt x="528" y="300"/>
                  </a:lnTo>
                  <a:lnTo>
                    <a:pt x="540" y="312"/>
                  </a:lnTo>
                  <a:lnTo>
                    <a:pt x="552" y="312"/>
                  </a:lnTo>
                  <a:lnTo>
                    <a:pt x="558" y="300"/>
                  </a:lnTo>
                  <a:lnTo>
                    <a:pt x="558" y="294"/>
                  </a:lnTo>
                  <a:lnTo>
                    <a:pt x="564" y="288"/>
                  </a:lnTo>
                  <a:lnTo>
                    <a:pt x="564" y="282"/>
                  </a:lnTo>
                  <a:lnTo>
                    <a:pt x="552" y="282"/>
                  </a:lnTo>
                  <a:lnTo>
                    <a:pt x="558" y="276"/>
                  </a:lnTo>
                  <a:lnTo>
                    <a:pt x="558" y="264"/>
                  </a:lnTo>
                  <a:lnTo>
                    <a:pt x="552" y="264"/>
                  </a:lnTo>
                  <a:lnTo>
                    <a:pt x="546" y="270"/>
                  </a:lnTo>
                  <a:lnTo>
                    <a:pt x="546" y="252"/>
                  </a:lnTo>
                  <a:lnTo>
                    <a:pt x="540" y="246"/>
                  </a:lnTo>
                  <a:lnTo>
                    <a:pt x="534" y="246"/>
                  </a:lnTo>
                  <a:lnTo>
                    <a:pt x="528" y="240"/>
                  </a:lnTo>
                  <a:lnTo>
                    <a:pt x="528" y="234"/>
                  </a:lnTo>
                  <a:lnTo>
                    <a:pt x="540" y="228"/>
                  </a:lnTo>
                  <a:lnTo>
                    <a:pt x="546" y="222"/>
                  </a:lnTo>
                  <a:lnTo>
                    <a:pt x="540" y="216"/>
                  </a:lnTo>
                  <a:lnTo>
                    <a:pt x="534" y="216"/>
                  </a:lnTo>
                  <a:lnTo>
                    <a:pt x="540" y="210"/>
                  </a:lnTo>
                  <a:lnTo>
                    <a:pt x="540" y="204"/>
                  </a:lnTo>
                  <a:lnTo>
                    <a:pt x="528" y="204"/>
                  </a:lnTo>
                  <a:lnTo>
                    <a:pt x="528" y="192"/>
                  </a:lnTo>
                  <a:lnTo>
                    <a:pt x="534" y="192"/>
                  </a:lnTo>
                  <a:lnTo>
                    <a:pt x="534" y="174"/>
                  </a:lnTo>
                  <a:lnTo>
                    <a:pt x="522" y="174"/>
                  </a:lnTo>
                  <a:lnTo>
                    <a:pt x="516" y="168"/>
                  </a:lnTo>
                  <a:lnTo>
                    <a:pt x="510" y="168"/>
                  </a:lnTo>
                  <a:lnTo>
                    <a:pt x="504" y="162"/>
                  </a:lnTo>
                  <a:lnTo>
                    <a:pt x="504" y="150"/>
                  </a:lnTo>
                  <a:lnTo>
                    <a:pt x="510" y="150"/>
                  </a:lnTo>
                  <a:lnTo>
                    <a:pt x="522" y="138"/>
                  </a:lnTo>
                  <a:lnTo>
                    <a:pt x="522" y="120"/>
                  </a:lnTo>
                  <a:lnTo>
                    <a:pt x="516" y="114"/>
                  </a:lnTo>
                  <a:lnTo>
                    <a:pt x="510" y="114"/>
                  </a:lnTo>
                  <a:lnTo>
                    <a:pt x="510" y="96"/>
                  </a:lnTo>
                  <a:lnTo>
                    <a:pt x="504" y="90"/>
                  </a:lnTo>
                  <a:lnTo>
                    <a:pt x="486" y="84"/>
                  </a:lnTo>
                  <a:lnTo>
                    <a:pt x="486" y="78"/>
                  </a:lnTo>
                  <a:lnTo>
                    <a:pt x="480" y="66"/>
                  </a:lnTo>
                  <a:lnTo>
                    <a:pt x="474" y="60"/>
                  </a:lnTo>
                  <a:lnTo>
                    <a:pt x="456" y="60"/>
                  </a:lnTo>
                  <a:lnTo>
                    <a:pt x="450" y="54"/>
                  </a:lnTo>
                  <a:lnTo>
                    <a:pt x="444" y="54"/>
                  </a:lnTo>
                  <a:lnTo>
                    <a:pt x="438" y="48"/>
                  </a:lnTo>
                  <a:lnTo>
                    <a:pt x="426" y="48"/>
                  </a:lnTo>
                  <a:lnTo>
                    <a:pt x="420" y="42"/>
                  </a:lnTo>
                  <a:lnTo>
                    <a:pt x="396" y="42"/>
                  </a:lnTo>
                  <a:lnTo>
                    <a:pt x="384" y="54"/>
                  </a:lnTo>
                  <a:lnTo>
                    <a:pt x="342" y="54"/>
                  </a:lnTo>
                  <a:lnTo>
                    <a:pt x="342" y="72"/>
                  </a:lnTo>
                  <a:lnTo>
                    <a:pt x="300" y="72"/>
                  </a:lnTo>
                  <a:lnTo>
                    <a:pt x="300" y="60"/>
                  </a:lnTo>
                  <a:lnTo>
                    <a:pt x="312" y="48"/>
                  </a:lnTo>
                  <a:lnTo>
                    <a:pt x="312" y="42"/>
                  </a:lnTo>
                  <a:lnTo>
                    <a:pt x="318" y="30"/>
                  </a:lnTo>
                  <a:lnTo>
                    <a:pt x="294" y="42"/>
                  </a:lnTo>
                  <a:lnTo>
                    <a:pt x="252" y="36"/>
                  </a:lnTo>
                  <a:lnTo>
                    <a:pt x="246" y="30"/>
                  </a:lnTo>
                  <a:lnTo>
                    <a:pt x="246" y="18"/>
                  </a:lnTo>
                  <a:lnTo>
                    <a:pt x="240" y="6"/>
                  </a:lnTo>
                  <a:lnTo>
                    <a:pt x="234" y="6"/>
                  </a:lnTo>
                  <a:lnTo>
                    <a:pt x="234" y="12"/>
                  </a:lnTo>
                  <a:lnTo>
                    <a:pt x="228" y="6"/>
                  </a:lnTo>
                  <a:lnTo>
                    <a:pt x="204" y="6"/>
                  </a:lnTo>
                  <a:lnTo>
                    <a:pt x="198" y="0"/>
                  </a:lnTo>
                  <a:lnTo>
                    <a:pt x="168" y="0"/>
                  </a:lnTo>
                  <a:lnTo>
                    <a:pt x="192" y="36"/>
                  </a:lnTo>
                  <a:lnTo>
                    <a:pt x="180" y="48"/>
                  </a:lnTo>
                  <a:lnTo>
                    <a:pt x="198" y="72"/>
                  </a:lnTo>
                  <a:lnTo>
                    <a:pt x="216" y="90"/>
                  </a:lnTo>
                  <a:lnTo>
                    <a:pt x="186" y="78"/>
                  </a:lnTo>
                  <a:lnTo>
                    <a:pt x="162" y="84"/>
                  </a:lnTo>
                  <a:lnTo>
                    <a:pt x="162" y="108"/>
                  </a:lnTo>
                  <a:lnTo>
                    <a:pt x="132" y="108"/>
                  </a:lnTo>
                  <a:lnTo>
                    <a:pt x="126" y="96"/>
                  </a:lnTo>
                  <a:lnTo>
                    <a:pt x="84" y="96"/>
                  </a:lnTo>
                  <a:lnTo>
                    <a:pt x="84" y="126"/>
                  </a:lnTo>
                  <a:lnTo>
                    <a:pt x="90" y="126"/>
                  </a:lnTo>
                  <a:lnTo>
                    <a:pt x="84" y="132"/>
                  </a:lnTo>
                  <a:lnTo>
                    <a:pt x="90" y="144"/>
                  </a:lnTo>
                  <a:lnTo>
                    <a:pt x="78" y="150"/>
                  </a:lnTo>
                  <a:lnTo>
                    <a:pt x="72" y="150"/>
                  </a:lnTo>
                  <a:lnTo>
                    <a:pt x="72" y="168"/>
                  </a:lnTo>
                  <a:lnTo>
                    <a:pt x="78" y="174"/>
                  </a:lnTo>
                  <a:lnTo>
                    <a:pt x="66" y="174"/>
                  </a:lnTo>
                  <a:lnTo>
                    <a:pt x="54" y="180"/>
                  </a:lnTo>
                  <a:lnTo>
                    <a:pt x="48" y="180"/>
                  </a:lnTo>
                  <a:lnTo>
                    <a:pt x="48" y="186"/>
                  </a:lnTo>
                  <a:lnTo>
                    <a:pt x="54" y="192"/>
                  </a:lnTo>
                  <a:lnTo>
                    <a:pt x="60" y="192"/>
                  </a:lnTo>
                  <a:lnTo>
                    <a:pt x="72" y="204"/>
                  </a:lnTo>
                  <a:lnTo>
                    <a:pt x="72" y="210"/>
                  </a:lnTo>
                  <a:lnTo>
                    <a:pt x="66" y="210"/>
                  </a:lnTo>
                  <a:lnTo>
                    <a:pt x="60" y="216"/>
                  </a:lnTo>
                  <a:lnTo>
                    <a:pt x="54" y="228"/>
                  </a:lnTo>
                  <a:lnTo>
                    <a:pt x="48" y="228"/>
                  </a:lnTo>
                  <a:lnTo>
                    <a:pt x="42" y="234"/>
                  </a:lnTo>
                  <a:lnTo>
                    <a:pt x="42" y="240"/>
                  </a:lnTo>
                  <a:lnTo>
                    <a:pt x="18" y="240"/>
                  </a:lnTo>
                  <a:lnTo>
                    <a:pt x="12" y="234"/>
                  </a:lnTo>
                  <a:lnTo>
                    <a:pt x="6" y="234"/>
                  </a:lnTo>
                  <a:lnTo>
                    <a:pt x="12" y="258"/>
                  </a:lnTo>
                  <a:lnTo>
                    <a:pt x="12" y="264"/>
                  </a:lnTo>
                  <a:lnTo>
                    <a:pt x="18" y="270"/>
                  </a:lnTo>
                  <a:lnTo>
                    <a:pt x="18" y="276"/>
                  </a:lnTo>
                  <a:lnTo>
                    <a:pt x="6" y="282"/>
                  </a:lnTo>
                  <a:lnTo>
                    <a:pt x="0" y="288"/>
                  </a:lnTo>
                  <a:lnTo>
                    <a:pt x="6" y="294"/>
                  </a:lnTo>
                  <a:lnTo>
                    <a:pt x="6" y="306"/>
                  </a:lnTo>
                  <a:lnTo>
                    <a:pt x="0" y="312"/>
                  </a:lnTo>
                  <a:lnTo>
                    <a:pt x="0" y="324"/>
                  </a:lnTo>
                  <a:lnTo>
                    <a:pt x="12" y="324"/>
                  </a:lnTo>
                  <a:lnTo>
                    <a:pt x="24" y="336"/>
                  </a:lnTo>
                  <a:lnTo>
                    <a:pt x="24" y="354"/>
                  </a:lnTo>
                  <a:lnTo>
                    <a:pt x="30" y="360"/>
                  </a:lnTo>
                  <a:lnTo>
                    <a:pt x="18" y="360"/>
                  </a:lnTo>
                  <a:lnTo>
                    <a:pt x="12" y="366"/>
                  </a:lnTo>
                  <a:lnTo>
                    <a:pt x="12" y="384"/>
                  </a:lnTo>
                  <a:lnTo>
                    <a:pt x="18" y="390"/>
                  </a:lnTo>
                  <a:lnTo>
                    <a:pt x="24" y="390"/>
                  </a:lnTo>
                  <a:lnTo>
                    <a:pt x="36" y="396"/>
                  </a:lnTo>
                  <a:lnTo>
                    <a:pt x="36" y="408"/>
                  </a:lnTo>
                  <a:lnTo>
                    <a:pt x="30" y="414"/>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20" name="Georgia">
              <a:extLst>
                <a:ext uri="{FF2B5EF4-FFF2-40B4-BE49-F238E27FC236}">
                  <a16:creationId xmlns:a16="http://schemas.microsoft.com/office/drawing/2014/main" id="{342988C3-6FFE-46CD-D1E5-E5EF650F1F27}"/>
                </a:ext>
              </a:extLst>
            </p:cNvPr>
            <p:cNvSpPr>
              <a:spLocks/>
            </p:cNvSpPr>
            <p:nvPr/>
          </p:nvSpPr>
          <p:spPr bwMode="gray">
            <a:xfrm>
              <a:off x="5278438" y="2665413"/>
              <a:ext cx="185737" cy="84138"/>
            </a:xfrm>
            <a:custGeom>
              <a:avLst/>
              <a:gdLst>
                <a:gd name="T0" fmla="*/ 2147483647 w 462"/>
                <a:gd name="T1" fmla="*/ 2147483647 h 210"/>
                <a:gd name="T2" fmla="*/ 2147483647 w 462"/>
                <a:gd name="T3" fmla="*/ 2147483647 h 210"/>
                <a:gd name="T4" fmla="*/ 2147483647 w 462"/>
                <a:gd name="T5" fmla="*/ 2147483647 h 210"/>
                <a:gd name="T6" fmla="*/ 2147483647 w 462"/>
                <a:gd name="T7" fmla="*/ 2147483647 h 210"/>
                <a:gd name="T8" fmla="*/ 2147483647 w 462"/>
                <a:gd name="T9" fmla="*/ 2147483647 h 210"/>
                <a:gd name="T10" fmla="*/ 2147483647 w 462"/>
                <a:gd name="T11" fmla="*/ 2147483647 h 210"/>
                <a:gd name="T12" fmla="*/ 2147483647 w 462"/>
                <a:gd name="T13" fmla="*/ 2147483647 h 210"/>
                <a:gd name="T14" fmla="*/ 2147483647 w 462"/>
                <a:gd name="T15" fmla="*/ 2147483647 h 210"/>
                <a:gd name="T16" fmla="*/ 2147483647 w 462"/>
                <a:gd name="T17" fmla="*/ 2147483647 h 210"/>
                <a:gd name="T18" fmla="*/ 2147483647 w 462"/>
                <a:gd name="T19" fmla="*/ 2147483647 h 210"/>
                <a:gd name="T20" fmla="*/ 2147483647 w 462"/>
                <a:gd name="T21" fmla="*/ 2147483647 h 210"/>
                <a:gd name="T22" fmla="*/ 2147483647 w 462"/>
                <a:gd name="T23" fmla="*/ 2147483647 h 210"/>
                <a:gd name="T24" fmla="*/ 2147483647 w 462"/>
                <a:gd name="T25" fmla="*/ 2147483647 h 210"/>
                <a:gd name="T26" fmla="*/ 2147483647 w 462"/>
                <a:gd name="T27" fmla="*/ 2147483647 h 210"/>
                <a:gd name="T28" fmla="*/ 2147483647 w 462"/>
                <a:gd name="T29" fmla="*/ 2147483647 h 210"/>
                <a:gd name="T30" fmla="*/ 2147483647 w 462"/>
                <a:gd name="T31" fmla="*/ 2147483647 h 210"/>
                <a:gd name="T32" fmla="*/ 2147483647 w 462"/>
                <a:gd name="T33" fmla="*/ 2147483647 h 210"/>
                <a:gd name="T34" fmla="*/ 2147483647 w 462"/>
                <a:gd name="T35" fmla="*/ 2147483647 h 210"/>
                <a:gd name="T36" fmla="*/ 2147483647 w 462"/>
                <a:gd name="T37" fmla="*/ 2147483647 h 210"/>
                <a:gd name="T38" fmla="*/ 2147483647 w 462"/>
                <a:gd name="T39" fmla="*/ 2147483647 h 210"/>
                <a:gd name="T40" fmla="*/ 2147483647 w 462"/>
                <a:gd name="T41" fmla="*/ 2147483647 h 210"/>
                <a:gd name="T42" fmla="*/ 2147483647 w 462"/>
                <a:gd name="T43" fmla="*/ 2147483647 h 210"/>
                <a:gd name="T44" fmla="*/ 2147483647 w 462"/>
                <a:gd name="T45" fmla="*/ 2147483647 h 210"/>
                <a:gd name="T46" fmla="*/ 2147483647 w 462"/>
                <a:gd name="T47" fmla="*/ 2147483647 h 210"/>
                <a:gd name="T48" fmla="*/ 2147483647 w 462"/>
                <a:gd name="T49" fmla="*/ 2147483647 h 210"/>
                <a:gd name="T50" fmla="*/ 2147483647 w 462"/>
                <a:gd name="T51" fmla="*/ 2147483647 h 210"/>
                <a:gd name="T52" fmla="*/ 2147483647 w 462"/>
                <a:gd name="T53" fmla="*/ 2147483647 h 210"/>
                <a:gd name="T54" fmla="*/ 2147483647 w 462"/>
                <a:gd name="T55" fmla="*/ 2147483647 h 210"/>
                <a:gd name="T56" fmla="*/ 2147483647 w 462"/>
                <a:gd name="T57" fmla="*/ 2147483647 h 210"/>
                <a:gd name="T58" fmla="*/ 2147483647 w 462"/>
                <a:gd name="T59" fmla="*/ 2147483647 h 210"/>
                <a:gd name="T60" fmla="*/ 2147483647 w 462"/>
                <a:gd name="T61" fmla="*/ 2147483647 h 210"/>
                <a:gd name="T62" fmla="*/ 2147483647 w 462"/>
                <a:gd name="T63" fmla="*/ 2147483647 h 210"/>
                <a:gd name="T64" fmla="*/ 2147483647 w 462"/>
                <a:gd name="T65" fmla="*/ 2147483647 h 210"/>
                <a:gd name="T66" fmla="*/ 2147483647 w 462"/>
                <a:gd name="T67" fmla="*/ 2147483647 h 210"/>
                <a:gd name="T68" fmla="*/ 2147483647 w 462"/>
                <a:gd name="T69" fmla="*/ 2147483647 h 210"/>
                <a:gd name="T70" fmla="*/ 2147483647 w 462"/>
                <a:gd name="T71" fmla="*/ 2147483647 h 210"/>
                <a:gd name="T72" fmla="*/ 2147483647 w 462"/>
                <a:gd name="T73" fmla="*/ 2147483647 h 210"/>
                <a:gd name="T74" fmla="*/ 2147483647 w 462"/>
                <a:gd name="T75" fmla="*/ 2147483647 h 210"/>
                <a:gd name="T76" fmla="*/ 2147483647 w 462"/>
                <a:gd name="T77" fmla="*/ 2147483647 h 210"/>
                <a:gd name="T78" fmla="*/ 2147483647 w 462"/>
                <a:gd name="T79" fmla="*/ 2147483647 h 210"/>
                <a:gd name="T80" fmla="*/ 2147483647 w 462"/>
                <a:gd name="T81" fmla="*/ 0 h 210"/>
                <a:gd name="T82" fmla="*/ 0 w 462"/>
                <a:gd name="T83" fmla="*/ 2147483647 h 2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2"/>
                <a:gd name="T127" fmla="*/ 0 h 210"/>
                <a:gd name="T128" fmla="*/ 462 w 462"/>
                <a:gd name="T129" fmla="*/ 210 h 2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2" h="210">
                  <a:moveTo>
                    <a:pt x="6" y="18"/>
                  </a:moveTo>
                  <a:lnTo>
                    <a:pt x="12" y="18"/>
                  </a:lnTo>
                  <a:lnTo>
                    <a:pt x="18" y="24"/>
                  </a:lnTo>
                  <a:lnTo>
                    <a:pt x="30" y="30"/>
                  </a:lnTo>
                  <a:lnTo>
                    <a:pt x="42" y="42"/>
                  </a:lnTo>
                  <a:lnTo>
                    <a:pt x="60" y="48"/>
                  </a:lnTo>
                  <a:lnTo>
                    <a:pt x="72" y="54"/>
                  </a:lnTo>
                  <a:lnTo>
                    <a:pt x="78" y="54"/>
                  </a:lnTo>
                  <a:lnTo>
                    <a:pt x="84" y="60"/>
                  </a:lnTo>
                  <a:lnTo>
                    <a:pt x="96" y="66"/>
                  </a:lnTo>
                  <a:lnTo>
                    <a:pt x="102" y="78"/>
                  </a:lnTo>
                  <a:lnTo>
                    <a:pt x="114" y="84"/>
                  </a:lnTo>
                  <a:lnTo>
                    <a:pt x="114" y="96"/>
                  </a:lnTo>
                  <a:lnTo>
                    <a:pt x="120" y="114"/>
                  </a:lnTo>
                  <a:lnTo>
                    <a:pt x="120" y="132"/>
                  </a:lnTo>
                  <a:lnTo>
                    <a:pt x="126" y="138"/>
                  </a:lnTo>
                  <a:lnTo>
                    <a:pt x="132" y="150"/>
                  </a:lnTo>
                  <a:lnTo>
                    <a:pt x="138" y="156"/>
                  </a:lnTo>
                  <a:lnTo>
                    <a:pt x="138" y="162"/>
                  </a:lnTo>
                  <a:lnTo>
                    <a:pt x="132" y="168"/>
                  </a:lnTo>
                  <a:lnTo>
                    <a:pt x="168" y="174"/>
                  </a:lnTo>
                  <a:lnTo>
                    <a:pt x="174" y="168"/>
                  </a:lnTo>
                  <a:lnTo>
                    <a:pt x="186" y="162"/>
                  </a:lnTo>
                  <a:lnTo>
                    <a:pt x="198" y="162"/>
                  </a:lnTo>
                  <a:lnTo>
                    <a:pt x="210" y="168"/>
                  </a:lnTo>
                  <a:lnTo>
                    <a:pt x="216" y="174"/>
                  </a:lnTo>
                  <a:lnTo>
                    <a:pt x="222" y="186"/>
                  </a:lnTo>
                  <a:lnTo>
                    <a:pt x="222" y="192"/>
                  </a:lnTo>
                  <a:lnTo>
                    <a:pt x="246" y="192"/>
                  </a:lnTo>
                  <a:lnTo>
                    <a:pt x="246" y="198"/>
                  </a:lnTo>
                  <a:lnTo>
                    <a:pt x="252" y="204"/>
                  </a:lnTo>
                  <a:lnTo>
                    <a:pt x="276" y="198"/>
                  </a:lnTo>
                  <a:lnTo>
                    <a:pt x="282" y="192"/>
                  </a:lnTo>
                  <a:lnTo>
                    <a:pt x="336" y="198"/>
                  </a:lnTo>
                  <a:lnTo>
                    <a:pt x="336" y="180"/>
                  </a:lnTo>
                  <a:lnTo>
                    <a:pt x="342" y="180"/>
                  </a:lnTo>
                  <a:lnTo>
                    <a:pt x="348" y="186"/>
                  </a:lnTo>
                  <a:lnTo>
                    <a:pt x="354" y="186"/>
                  </a:lnTo>
                  <a:lnTo>
                    <a:pt x="354" y="180"/>
                  </a:lnTo>
                  <a:lnTo>
                    <a:pt x="366" y="168"/>
                  </a:lnTo>
                  <a:lnTo>
                    <a:pt x="390" y="168"/>
                  </a:lnTo>
                  <a:lnTo>
                    <a:pt x="396" y="174"/>
                  </a:lnTo>
                  <a:lnTo>
                    <a:pt x="396" y="180"/>
                  </a:lnTo>
                  <a:lnTo>
                    <a:pt x="414" y="198"/>
                  </a:lnTo>
                  <a:lnTo>
                    <a:pt x="426" y="192"/>
                  </a:lnTo>
                  <a:lnTo>
                    <a:pt x="438" y="192"/>
                  </a:lnTo>
                  <a:lnTo>
                    <a:pt x="456" y="210"/>
                  </a:lnTo>
                  <a:lnTo>
                    <a:pt x="462" y="204"/>
                  </a:lnTo>
                  <a:lnTo>
                    <a:pt x="456" y="192"/>
                  </a:lnTo>
                  <a:lnTo>
                    <a:pt x="450" y="186"/>
                  </a:lnTo>
                  <a:lnTo>
                    <a:pt x="444" y="174"/>
                  </a:lnTo>
                  <a:lnTo>
                    <a:pt x="438" y="168"/>
                  </a:lnTo>
                  <a:lnTo>
                    <a:pt x="432" y="168"/>
                  </a:lnTo>
                  <a:lnTo>
                    <a:pt x="414" y="150"/>
                  </a:lnTo>
                  <a:lnTo>
                    <a:pt x="420" y="144"/>
                  </a:lnTo>
                  <a:lnTo>
                    <a:pt x="432" y="144"/>
                  </a:lnTo>
                  <a:lnTo>
                    <a:pt x="420" y="132"/>
                  </a:lnTo>
                  <a:lnTo>
                    <a:pt x="408" y="126"/>
                  </a:lnTo>
                  <a:lnTo>
                    <a:pt x="396" y="114"/>
                  </a:lnTo>
                  <a:lnTo>
                    <a:pt x="378" y="114"/>
                  </a:lnTo>
                  <a:lnTo>
                    <a:pt x="378" y="108"/>
                  </a:lnTo>
                  <a:lnTo>
                    <a:pt x="384" y="102"/>
                  </a:lnTo>
                  <a:lnTo>
                    <a:pt x="384" y="90"/>
                  </a:lnTo>
                  <a:lnTo>
                    <a:pt x="354" y="84"/>
                  </a:lnTo>
                  <a:lnTo>
                    <a:pt x="342" y="72"/>
                  </a:lnTo>
                  <a:lnTo>
                    <a:pt x="330" y="66"/>
                  </a:lnTo>
                  <a:lnTo>
                    <a:pt x="300" y="66"/>
                  </a:lnTo>
                  <a:lnTo>
                    <a:pt x="300" y="72"/>
                  </a:lnTo>
                  <a:lnTo>
                    <a:pt x="288" y="72"/>
                  </a:lnTo>
                  <a:lnTo>
                    <a:pt x="282" y="78"/>
                  </a:lnTo>
                  <a:lnTo>
                    <a:pt x="258" y="78"/>
                  </a:lnTo>
                  <a:lnTo>
                    <a:pt x="246" y="72"/>
                  </a:lnTo>
                  <a:lnTo>
                    <a:pt x="240" y="72"/>
                  </a:lnTo>
                  <a:lnTo>
                    <a:pt x="240" y="66"/>
                  </a:lnTo>
                  <a:lnTo>
                    <a:pt x="192" y="36"/>
                  </a:lnTo>
                  <a:lnTo>
                    <a:pt x="186" y="36"/>
                  </a:lnTo>
                  <a:lnTo>
                    <a:pt x="180" y="30"/>
                  </a:lnTo>
                  <a:lnTo>
                    <a:pt x="144" y="30"/>
                  </a:lnTo>
                  <a:lnTo>
                    <a:pt x="84" y="18"/>
                  </a:lnTo>
                  <a:lnTo>
                    <a:pt x="66" y="12"/>
                  </a:lnTo>
                  <a:lnTo>
                    <a:pt x="54" y="6"/>
                  </a:lnTo>
                  <a:lnTo>
                    <a:pt x="36" y="0"/>
                  </a:lnTo>
                  <a:lnTo>
                    <a:pt x="24" y="0"/>
                  </a:lnTo>
                  <a:lnTo>
                    <a:pt x="0" y="18"/>
                  </a:lnTo>
                  <a:lnTo>
                    <a:pt x="6" y="18"/>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21" name="The Gambia">
              <a:extLst>
                <a:ext uri="{FF2B5EF4-FFF2-40B4-BE49-F238E27FC236}">
                  <a16:creationId xmlns:a16="http://schemas.microsoft.com/office/drawing/2014/main" id="{CB403D35-1B4B-848C-F7CB-B4459AD06A69}"/>
                </a:ext>
              </a:extLst>
            </p:cNvPr>
            <p:cNvSpPr>
              <a:spLocks/>
            </p:cNvSpPr>
            <p:nvPr/>
          </p:nvSpPr>
          <p:spPr bwMode="gray">
            <a:xfrm>
              <a:off x="3738563" y="3630613"/>
              <a:ext cx="85725" cy="20638"/>
            </a:xfrm>
            <a:custGeom>
              <a:avLst/>
              <a:gdLst>
                <a:gd name="T0" fmla="*/ 2147483647 w 216"/>
                <a:gd name="T1" fmla="*/ 2147483647 h 54"/>
                <a:gd name="T2" fmla="*/ 2147483647 w 216"/>
                <a:gd name="T3" fmla="*/ 2147483647 h 54"/>
                <a:gd name="T4" fmla="*/ 2147483647 w 216"/>
                <a:gd name="T5" fmla="*/ 2147483647 h 54"/>
                <a:gd name="T6" fmla="*/ 2147483647 w 216"/>
                <a:gd name="T7" fmla="*/ 2147483647 h 54"/>
                <a:gd name="T8" fmla="*/ 0 w 216"/>
                <a:gd name="T9" fmla="*/ 2147483647 h 54"/>
                <a:gd name="T10" fmla="*/ 0 w 216"/>
                <a:gd name="T11" fmla="*/ 2147483647 h 54"/>
                <a:gd name="T12" fmla="*/ 2147483647 w 216"/>
                <a:gd name="T13" fmla="*/ 2147483647 h 54"/>
                <a:gd name="T14" fmla="*/ 2147483647 w 216"/>
                <a:gd name="T15" fmla="*/ 2147483647 h 54"/>
                <a:gd name="T16" fmla="*/ 2147483647 w 216"/>
                <a:gd name="T17" fmla="*/ 2147483647 h 54"/>
                <a:gd name="T18" fmla="*/ 2147483647 w 216"/>
                <a:gd name="T19" fmla="*/ 2147483647 h 54"/>
                <a:gd name="T20" fmla="*/ 2147483647 w 216"/>
                <a:gd name="T21" fmla="*/ 2147483647 h 54"/>
                <a:gd name="T22" fmla="*/ 2147483647 w 216"/>
                <a:gd name="T23" fmla="*/ 2147483647 h 54"/>
                <a:gd name="T24" fmla="*/ 2147483647 w 216"/>
                <a:gd name="T25" fmla="*/ 2147483647 h 54"/>
                <a:gd name="T26" fmla="*/ 2147483647 w 216"/>
                <a:gd name="T27" fmla="*/ 2147483647 h 54"/>
                <a:gd name="T28" fmla="*/ 2147483647 w 216"/>
                <a:gd name="T29" fmla="*/ 2147483647 h 54"/>
                <a:gd name="T30" fmla="*/ 2147483647 w 216"/>
                <a:gd name="T31" fmla="*/ 2147483647 h 54"/>
                <a:gd name="T32" fmla="*/ 2147483647 w 216"/>
                <a:gd name="T33" fmla="*/ 2147483647 h 54"/>
                <a:gd name="T34" fmla="*/ 2147483647 w 216"/>
                <a:gd name="T35" fmla="*/ 2147483647 h 54"/>
                <a:gd name="T36" fmla="*/ 2147483647 w 216"/>
                <a:gd name="T37" fmla="*/ 2147483647 h 54"/>
                <a:gd name="T38" fmla="*/ 2147483647 w 216"/>
                <a:gd name="T39" fmla="*/ 2147483647 h 54"/>
                <a:gd name="T40" fmla="*/ 2147483647 w 216"/>
                <a:gd name="T41" fmla="*/ 2147483647 h 54"/>
                <a:gd name="T42" fmla="*/ 2147483647 w 216"/>
                <a:gd name="T43" fmla="*/ 2147483647 h 54"/>
                <a:gd name="T44" fmla="*/ 2147483647 w 216"/>
                <a:gd name="T45" fmla="*/ 2147483647 h 54"/>
                <a:gd name="T46" fmla="*/ 2147483647 w 216"/>
                <a:gd name="T47" fmla="*/ 2147483647 h 54"/>
                <a:gd name="T48" fmla="*/ 2147483647 w 216"/>
                <a:gd name="T49" fmla="*/ 2147483647 h 54"/>
                <a:gd name="T50" fmla="*/ 2147483647 w 216"/>
                <a:gd name="T51" fmla="*/ 2147483647 h 54"/>
                <a:gd name="T52" fmla="*/ 2147483647 w 216"/>
                <a:gd name="T53" fmla="*/ 2147483647 h 54"/>
                <a:gd name="T54" fmla="*/ 2147483647 w 216"/>
                <a:gd name="T55" fmla="*/ 2147483647 h 54"/>
                <a:gd name="T56" fmla="*/ 2147483647 w 216"/>
                <a:gd name="T57" fmla="*/ 2147483647 h 54"/>
                <a:gd name="T58" fmla="*/ 2147483647 w 216"/>
                <a:gd name="T59" fmla="*/ 0 h 54"/>
                <a:gd name="T60" fmla="*/ 2147483647 w 216"/>
                <a:gd name="T61" fmla="*/ 0 h 54"/>
                <a:gd name="T62" fmla="*/ 2147483647 w 216"/>
                <a:gd name="T63" fmla="*/ 2147483647 h 54"/>
                <a:gd name="T64" fmla="*/ 2147483647 w 216"/>
                <a:gd name="T65" fmla="*/ 2147483647 h 54"/>
                <a:gd name="T66" fmla="*/ 2147483647 w 216"/>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
                <a:gd name="T103" fmla="*/ 0 h 54"/>
                <a:gd name="T104" fmla="*/ 216 w 216"/>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 h="54">
                  <a:moveTo>
                    <a:pt x="18" y="18"/>
                  </a:moveTo>
                  <a:lnTo>
                    <a:pt x="12" y="24"/>
                  </a:lnTo>
                  <a:lnTo>
                    <a:pt x="6" y="36"/>
                  </a:lnTo>
                  <a:lnTo>
                    <a:pt x="6" y="42"/>
                  </a:lnTo>
                  <a:lnTo>
                    <a:pt x="0" y="48"/>
                  </a:lnTo>
                  <a:lnTo>
                    <a:pt x="0" y="54"/>
                  </a:lnTo>
                  <a:lnTo>
                    <a:pt x="72" y="54"/>
                  </a:lnTo>
                  <a:lnTo>
                    <a:pt x="72" y="42"/>
                  </a:lnTo>
                  <a:lnTo>
                    <a:pt x="84" y="42"/>
                  </a:lnTo>
                  <a:lnTo>
                    <a:pt x="90" y="36"/>
                  </a:lnTo>
                  <a:lnTo>
                    <a:pt x="114" y="36"/>
                  </a:lnTo>
                  <a:lnTo>
                    <a:pt x="120" y="24"/>
                  </a:lnTo>
                  <a:lnTo>
                    <a:pt x="126" y="18"/>
                  </a:lnTo>
                  <a:lnTo>
                    <a:pt x="132" y="24"/>
                  </a:lnTo>
                  <a:lnTo>
                    <a:pt x="144" y="30"/>
                  </a:lnTo>
                  <a:lnTo>
                    <a:pt x="150" y="42"/>
                  </a:lnTo>
                  <a:lnTo>
                    <a:pt x="168" y="48"/>
                  </a:lnTo>
                  <a:lnTo>
                    <a:pt x="192" y="48"/>
                  </a:lnTo>
                  <a:lnTo>
                    <a:pt x="198" y="42"/>
                  </a:lnTo>
                  <a:lnTo>
                    <a:pt x="210" y="36"/>
                  </a:lnTo>
                  <a:lnTo>
                    <a:pt x="216" y="30"/>
                  </a:lnTo>
                  <a:lnTo>
                    <a:pt x="216" y="24"/>
                  </a:lnTo>
                  <a:lnTo>
                    <a:pt x="210" y="18"/>
                  </a:lnTo>
                  <a:lnTo>
                    <a:pt x="186" y="18"/>
                  </a:lnTo>
                  <a:lnTo>
                    <a:pt x="180" y="24"/>
                  </a:lnTo>
                  <a:lnTo>
                    <a:pt x="168" y="24"/>
                  </a:lnTo>
                  <a:lnTo>
                    <a:pt x="162" y="12"/>
                  </a:lnTo>
                  <a:lnTo>
                    <a:pt x="156" y="6"/>
                  </a:lnTo>
                  <a:lnTo>
                    <a:pt x="144" y="12"/>
                  </a:lnTo>
                  <a:lnTo>
                    <a:pt x="144" y="0"/>
                  </a:lnTo>
                  <a:lnTo>
                    <a:pt x="90" y="0"/>
                  </a:lnTo>
                  <a:lnTo>
                    <a:pt x="90" y="12"/>
                  </a:lnTo>
                  <a:lnTo>
                    <a:pt x="18" y="12"/>
                  </a:lnTo>
                  <a:lnTo>
                    <a:pt x="18" y="18"/>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22" name="Gabon">
              <a:extLst>
                <a:ext uri="{FF2B5EF4-FFF2-40B4-BE49-F238E27FC236}">
                  <a16:creationId xmlns:a16="http://schemas.microsoft.com/office/drawing/2014/main" id="{A8CFB306-3C63-C2D7-6159-CA71B325A122}"/>
                </a:ext>
              </a:extLst>
            </p:cNvPr>
            <p:cNvSpPr>
              <a:spLocks/>
            </p:cNvSpPr>
            <p:nvPr/>
          </p:nvSpPr>
          <p:spPr bwMode="gray">
            <a:xfrm>
              <a:off x="4462463" y="3998913"/>
              <a:ext cx="168275" cy="206375"/>
            </a:xfrm>
            <a:custGeom>
              <a:avLst/>
              <a:gdLst>
                <a:gd name="T0" fmla="*/ 2147483647 w 420"/>
                <a:gd name="T1" fmla="*/ 2147483647 h 510"/>
                <a:gd name="T2" fmla="*/ 2147483647 w 420"/>
                <a:gd name="T3" fmla="*/ 2147483647 h 510"/>
                <a:gd name="T4" fmla="*/ 2147483647 w 420"/>
                <a:gd name="T5" fmla="*/ 2147483647 h 510"/>
                <a:gd name="T6" fmla="*/ 2147483647 w 420"/>
                <a:gd name="T7" fmla="*/ 2147483647 h 510"/>
                <a:gd name="T8" fmla="*/ 2147483647 w 420"/>
                <a:gd name="T9" fmla="*/ 2147483647 h 510"/>
                <a:gd name="T10" fmla="*/ 2147483647 w 420"/>
                <a:gd name="T11" fmla="*/ 2147483647 h 510"/>
                <a:gd name="T12" fmla="*/ 2147483647 w 420"/>
                <a:gd name="T13" fmla="*/ 2147483647 h 510"/>
                <a:gd name="T14" fmla="*/ 2147483647 w 420"/>
                <a:gd name="T15" fmla="*/ 2147483647 h 510"/>
                <a:gd name="T16" fmla="*/ 2147483647 w 420"/>
                <a:gd name="T17" fmla="*/ 2147483647 h 510"/>
                <a:gd name="T18" fmla="*/ 2147483647 w 420"/>
                <a:gd name="T19" fmla="*/ 2147483647 h 510"/>
                <a:gd name="T20" fmla="*/ 2147483647 w 420"/>
                <a:gd name="T21" fmla="*/ 2147483647 h 510"/>
                <a:gd name="T22" fmla="*/ 2147483647 w 420"/>
                <a:gd name="T23" fmla="*/ 2147483647 h 510"/>
                <a:gd name="T24" fmla="*/ 2147483647 w 420"/>
                <a:gd name="T25" fmla="*/ 2147483647 h 510"/>
                <a:gd name="T26" fmla="*/ 2147483647 w 420"/>
                <a:gd name="T27" fmla="*/ 2147483647 h 510"/>
                <a:gd name="T28" fmla="*/ 2147483647 w 420"/>
                <a:gd name="T29" fmla="*/ 2147483647 h 510"/>
                <a:gd name="T30" fmla="*/ 2147483647 w 420"/>
                <a:gd name="T31" fmla="*/ 2147483647 h 510"/>
                <a:gd name="T32" fmla="*/ 2147483647 w 420"/>
                <a:gd name="T33" fmla="*/ 2147483647 h 510"/>
                <a:gd name="T34" fmla="*/ 2147483647 w 420"/>
                <a:gd name="T35" fmla="*/ 2147483647 h 510"/>
                <a:gd name="T36" fmla="*/ 2147483647 w 420"/>
                <a:gd name="T37" fmla="*/ 2147483647 h 510"/>
                <a:gd name="T38" fmla="*/ 2147483647 w 420"/>
                <a:gd name="T39" fmla="*/ 2147483647 h 510"/>
                <a:gd name="T40" fmla="*/ 2147483647 w 420"/>
                <a:gd name="T41" fmla="*/ 2147483647 h 510"/>
                <a:gd name="T42" fmla="*/ 2147483647 w 420"/>
                <a:gd name="T43" fmla="*/ 2147483647 h 510"/>
                <a:gd name="T44" fmla="*/ 2147483647 w 420"/>
                <a:gd name="T45" fmla="*/ 2147483647 h 510"/>
                <a:gd name="T46" fmla="*/ 2147483647 w 420"/>
                <a:gd name="T47" fmla="*/ 2147483647 h 510"/>
                <a:gd name="T48" fmla="*/ 2147483647 w 420"/>
                <a:gd name="T49" fmla="*/ 2147483647 h 510"/>
                <a:gd name="T50" fmla="*/ 2147483647 w 420"/>
                <a:gd name="T51" fmla="*/ 2147483647 h 510"/>
                <a:gd name="T52" fmla="*/ 2147483647 w 420"/>
                <a:gd name="T53" fmla="*/ 2147483647 h 510"/>
                <a:gd name="T54" fmla="*/ 2147483647 w 420"/>
                <a:gd name="T55" fmla="*/ 2147483647 h 510"/>
                <a:gd name="T56" fmla="*/ 2147483647 w 420"/>
                <a:gd name="T57" fmla="*/ 2147483647 h 510"/>
                <a:gd name="T58" fmla="*/ 2147483647 w 420"/>
                <a:gd name="T59" fmla="*/ 2147483647 h 510"/>
                <a:gd name="T60" fmla="*/ 2147483647 w 420"/>
                <a:gd name="T61" fmla="*/ 2147483647 h 510"/>
                <a:gd name="T62" fmla="*/ 2147483647 w 420"/>
                <a:gd name="T63" fmla="*/ 2147483647 h 510"/>
                <a:gd name="T64" fmla="*/ 2147483647 w 420"/>
                <a:gd name="T65" fmla="*/ 2147483647 h 510"/>
                <a:gd name="T66" fmla="*/ 2147483647 w 420"/>
                <a:gd name="T67" fmla="*/ 2147483647 h 510"/>
                <a:gd name="T68" fmla="*/ 2147483647 w 420"/>
                <a:gd name="T69" fmla="*/ 2147483647 h 510"/>
                <a:gd name="T70" fmla="*/ 2147483647 w 420"/>
                <a:gd name="T71" fmla="*/ 2147483647 h 510"/>
                <a:gd name="T72" fmla="*/ 2147483647 w 420"/>
                <a:gd name="T73" fmla="*/ 2147483647 h 510"/>
                <a:gd name="T74" fmla="*/ 2147483647 w 420"/>
                <a:gd name="T75" fmla="*/ 2147483647 h 510"/>
                <a:gd name="T76" fmla="*/ 2147483647 w 420"/>
                <a:gd name="T77" fmla="*/ 2147483647 h 510"/>
                <a:gd name="T78" fmla="*/ 2147483647 w 420"/>
                <a:gd name="T79" fmla="*/ 2147483647 h 510"/>
                <a:gd name="T80" fmla="*/ 2147483647 w 420"/>
                <a:gd name="T81" fmla="*/ 2147483647 h 510"/>
                <a:gd name="T82" fmla="*/ 2147483647 w 420"/>
                <a:gd name="T83" fmla="*/ 2147483647 h 510"/>
                <a:gd name="T84" fmla="*/ 2147483647 w 420"/>
                <a:gd name="T85" fmla="*/ 2147483647 h 510"/>
                <a:gd name="T86" fmla="*/ 2147483647 w 420"/>
                <a:gd name="T87" fmla="*/ 2147483647 h 510"/>
                <a:gd name="T88" fmla="*/ 2147483647 w 420"/>
                <a:gd name="T89" fmla="*/ 2147483647 h 510"/>
                <a:gd name="T90" fmla="*/ 2147483647 w 420"/>
                <a:gd name="T91" fmla="*/ 2147483647 h 510"/>
                <a:gd name="T92" fmla="*/ 2147483647 w 420"/>
                <a:gd name="T93" fmla="*/ 2147483647 h 510"/>
                <a:gd name="T94" fmla="*/ 2147483647 w 420"/>
                <a:gd name="T95" fmla="*/ 2147483647 h 510"/>
                <a:gd name="T96" fmla="*/ 2147483647 w 420"/>
                <a:gd name="T97" fmla="*/ 2147483647 h 510"/>
                <a:gd name="T98" fmla="*/ 2147483647 w 420"/>
                <a:gd name="T99" fmla="*/ 2147483647 h 510"/>
                <a:gd name="T100" fmla="*/ 2147483647 w 420"/>
                <a:gd name="T101" fmla="*/ 2147483647 h 510"/>
                <a:gd name="T102" fmla="*/ 2147483647 w 420"/>
                <a:gd name="T103" fmla="*/ 2147483647 h 510"/>
                <a:gd name="T104" fmla="*/ 2147483647 w 420"/>
                <a:gd name="T105" fmla="*/ 2147483647 h 510"/>
                <a:gd name="T106" fmla="*/ 2147483647 w 420"/>
                <a:gd name="T107" fmla="*/ 2147483647 h 510"/>
                <a:gd name="T108" fmla="*/ 2147483647 w 420"/>
                <a:gd name="T109" fmla="*/ 2147483647 h 510"/>
                <a:gd name="T110" fmla="*/ 2147483647 w 420"/>
                <a:gd name="T111" fmla="*/ 2147483647 h 5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20"/>
                <a:gd name="T169" fmla="*/ 0 h 510"/>
                <a:gd name="T170" fmla="*/ 420 w 420"/>
                <a:gd name="T171" fmla="*/ 510 h 51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20" h="510">
                  <a:moveTo>
                    <a:pt x="420" y="240"/>
                  </a:moveTo>
                  <a:lnTo>
                    <a:pt x="414" y="234"/>
                  </a:lnTo>
                  <a:lnTo>
                    <a:pt x="396" y="234"/>
                  </a:lnTo>
                  <a:lnTo>
                    <a:pt x="390" y="216"/>
                  </a:lnTo>
                  <a:lnTo>
                    <a:pt x="372" y="210"/>
                  </a:lnTo>
                  <a:lnTo>
                    <a:pt x="372" y="174"/>
                  </a:lnTo>
                  <a:lnTo>
                    <a:pt x="384" y="150"/>
                  </a:lnTo>
                  <a:lnTo>
                    <a:pt x="396" y="150"/>
                  </a:lnTo>
                  <a:lnTo>
                    <a:pt x="402" y="144"/>
                  </a:lnTo>
                  <a:lnTo>
                    <a:pt x="408" y="132"/>
                  </a:lnTo>
                  <a:lnTo>
                    <a:pt x="414" y="126"/>
                  </a:lnTo>
                  <a:lnTo>
                    <a:pt x="414" y="114"/>
                  </a:lnTo>
                  <a:lnTo>
                    <a:pt x="402" y="108"/>
                  </a:lnTo>
                  <a:lnTo>
                    <a:pt x="402" y="90"/>
                  </a:lnTo>
                  <a:lnTo>
                    <a:pt x="396" y="84"/>
                  </a:lnTo>
                  <a:lnTo>
                    <a:pt x="396" y="78"/>
                  </a:lnTo>
                  <a:lnTo>
                    <a:pt x="384" y="78"/>
                  </a:lnTo>
                  <a:lnTo>
                    <a:pt x="378" y="72"/>
                  </a:lnTo>
                  <a:lnTo>
                    <a:pt x="360" y="72"/>
                  </a:lnTo>
                  <a:lnTo>
                    <a:pt x="360" y="90"/>
                  </a:lnTo>
                  <a:lnTo>
                    <a:pt x="354" y="96"/>
                  </a:lnTo>
                  <a:lnTo>
                    <a:pt x="330" y="96"/>
                  </a:lnTo>
                  <a:lnTo>
                    <a:pt x="324" y="90"/>
                  </a:lnTo>
                  <a:lnTo>
                    <a:pt x="318" y="54"/>
                  </a:lnTo>
                  <a:lnTo>
                    <a:pt x="336" y="24"/>
                  </a:lnTo>
                  <a:lnTo>
                    <a:pt x="336" y="6"/>
                  </a:lnTo>
                  <a:lnTo>
                    <a:pt x="288" y="12"/>
                  </a:lnTo>
                  <a:lnTo>
                    <a:pt x="282" y="12"/>
                  </a:lnTo>
                  <a:lnTo>
                    <a:pt x="270" y="6"/>
                  </a:lnTo>
                  <a:lnTo>
                    <a:pt x="264" y="6"/>
                  </a:lnTo>
                  <a:lnTo>
                    <a:pt x="252" y="18"/>
                  </a:lnTo>
                  <a:lnTo>
                    <a:pt x="222" y="18"/>
                  </a:lnTo>
                  <a:lnTo>
                    <a:pt x="210" y="0"/>
                  </a:lnTo>
                  <a:lnTo>
                    <a:pt x="192" y="18"/>
                  </a:lnTo>
                  <a:lnTo>
                    <a:pt x="186" y="54"/>
                  </a:lnTo>
                  <a:lnTo>
                    <a:pt x="192" y="60"/>
                  </a:lnTo>
                  <a:lnTo>
                    <a:pt x="192" y="90"/>
                  </a:lnTo>
                  <a:lnTo>
                    <a:pt x="186" y="108"/>
                  </a:lnTo>
                  <a:lnTo>
                    <a:pt x="186" y="114"/>
                  </a:lnTo>
                  <a:lnTo>
                    <a:pt x="84" y="114"/>
                  </a:lnTo>
                  <a:lnTo>
                    <a:pt x="84" y="108"/>
                  </a:lnTo>
                  <a:lnTo>
                    <a:pt x="72" y="108"/>
                  </a:lnTo>
                  <a:lnTo>
                    <a:pt x="60" y="120"/>
                  </a:lnTo>
                  <a:lnTo>
                    <a:pt x="60" y="126"/>
                  </a:lnTo>
                  <a:lnTo>
                    <a:pt x="66" y="132"/>
                  </a:lnTo>
                  <a:lnTo>
                    <a:pt x="66" y="144"/>
                  </a:lnTo>
                  <a:lnTo>
                    <a:pt x="72" y="150"/>
                  </a:lnTo>
                  <a:lnTo>
                    <a:pt x="72" y="162"/>
                  </a:lnTo>
                  <a:lnTo>
                    <a:pt x="48" y="162"/>
                  </a:lnTo>
                  <a:lnTo>
                    <a:pt x="48" y="210"/>
                  </a:lnTo>
                  <a:lnTo>
                    <a:pt x="42" y="228"/>
                  </a:lnTo>
                  <a:lnTo>
                    <a:pt x="36" y="240"/>
                  </a:lnTo>
                  <a:lnTo>
                    <a:pt x="30" y="246"/>
                  </a:lnTo>
                  <a:lnTo>
                    <a:pt x="18" y="252"/>
                  </a:lnTo>
                  <a:lnTo>
                    <a:pt x="0" y="252"/>
                  </a:lnTo>
                  <a:lnTo>
                    <a:pt x="30" y="306"/>
                  </a:lnTo>
                  <a:lnTo>
                    <a:pt x="42" y="294"/>
                  </a:lnTo>
                  <a:lnTo>
                    <a:pt x="54" y="312"/>
                  </a:lnTo>
                  <a:lnTo>
                    <a:pt x="48" y="318"/>
                  </a:lnTo>
                  <a:lnTo>
                    <a:pt x="48" y="330"/>
                  </a:lnTo>
                  <a:lnTo>
                    <a:pt x="42" y="336"/>
                  </a:lnTo>
                  <a:lnTo>
                    <a:pt x="42" y="342"/>
                  </a:lnTo>
                  <a:lnTo>
                    <a:pt x="48" y="348"/>
                  </a:lnTo>
                  <a:lnTo>
                    <a:pt x="66" y="348"/>
                  </a:lnTo>
                  <a:lnTo>
                    <a:pt x="72" y="390"/>
                  </a:lnTo>
                  <a:lnTo>
                    <a:pt x="102" y="396"/>
                  </a:lnTo>
                  <a:lnTo>
                    <a:pt x="96" y="408"/>
                  </a:lnTo>
                  <a:lnTo>
                    <a:pt x="144" y="462"/>
                  </a:lnTo>
                  <a:lnTo>
                    <a:pt x="138" y="468"/>
                  </a:lnTo>
                  <a:lnTo>
                    <a:pt x="174" y="510"/>
                  </a:lnTo>
                  <a:lnTo>
                    <a:pt x="180" y="492"/>
                  </a:lnTo>
                  <a:lnTo>
                    <a:pt x="204" y="480"/>
                  </a:lnTo>
                  <a:lnTo>
                    <a:pt x="222" y="498"/>
                  </a:lnTo>
                  <a:lnTo>
                    <a:pt x="228" y="492"/>
                  </a:lnTo>
                  <a:lnTo>
                    <a:pt x="228" y="456"/>
                  </a:lnTo>
                  <a:lnTo>
                    <a:pt x="210" y="444"/>
                  </a:lnTo>
                  <a:lnTo>
                    <a:pt x="228" y="432"/>
                  </a:lnTo>
                  <a:lnTo>
                    <a:pt x="198" y="414"/>
                  </a:lnTo>
                  <a:lnTo>
                    <a:pt x="210" y="414"/>
                  </a:lnTo>
                  <a:lnTo>
                    <a:pt x="210" y="402"/>
                  </a:lnTo>
                  <a:lnTo>
                    <a:pt x="204" y="396"/>
                  </a:lnTo>
                  <a:lnTo>
                    <a:pt x="204" y="378"/>
                  </a:lnTo>
                  <a:lnTo>
                    <a:pt x="210" y="378"/>
                  </a:lnTo>
                  <a:lnTo>
                    <a:pt x="216" y="384"/>
                  </a:lnTo>
                  <a:lnTo>
                    <a:pt x="228" y="384"/>
                  </a:lnTo>
                  <a:lnTo>
                    <a:pt x="240" y="390"/>
                  </a:lnTo>
                  <a:lnTo>
                    <a:pt x="258" y="390"/>
                  </a:lnTo>
                  <a:lnTo>
                    <a:pt x="264" y="384"/>
                  </a:lnTo>
                  <a:lnTo>
                    <a:pt x="270" y="372"/>
                  </a:lnTo>
                  <a:lnTo>
                    <a:pt x="282" y="366"/>
                  </a:lnTo>
                  <a:lnTo>
                    <a:pt x="264" y="348"/>
                  </a:lnTo>
                  <a:lnTo>
                    <a:pt x="264" y="342"/>
                  </a:lnTo>
                  <a:lnTo>
                    <a:pt x="294" y="342"/>
                  </a:lnTo>
                  <a:lnTo>
                    <a:pt x="312" y="384"/>
                  </a:lnTo>
                  <a:lnTo>
                    <a:pt x="342" y="384"/>
                  </a:lnTo>
                  <a:lnTo>
                    <a:pt x="348" y="378"/>
                  </a:lnTo>
                  <a:lnTo>
                    <a:pt x="354" y="366"/>
                  </a:lnTo>
                  <a:lnTo>
                    <a:pt x="360" y="360"/>
                  </a:lnTo>
                  <a:lnTo>
                    <a:pt x="366" y="360"/>
                  </a:lnTo>
                  <a:lnTo>
                    <a:pt x="366" y="390"/>
                  </a:lnTo>
                  <a:lnTo>
                    <a:pt x="372" y="396"/>
                  </a:lnTo>
                  <a:lnTo>
                    <a:pt x="384" y="396"/>
                  </a:lnTo>
                  <a:lnTo>
                    <a:pt x="390" y="390"/>
                  </a:lnTo>
                  <a:lnTo>
                    <a:pt x="396" y="378"/>
                  </a:lnTo>
                  <a:lnTo>
                    <a:pt x="396" y="354"/>
                  </a:lnTo>
                  <a:lnTo>
                    <a:pt x="408" y="348"/>
                  </a:lnTo>
                  <a:lnTo>
                    <a:pt x="414" y="342"/>
                  </a:lnTo>
                  <a:lnTo>
                    <a:pt x="408" y="318"/>
                  </a:lnTo>
                  <a:lnTo>
                    <a:pt x="414" y="306"/>
                  </a:lnTo>
                  <a:lnTo>
                    <a:pt x="414" y="258"/>
                  </a:lnTo>
                  <a:lnTo>
                    <a:pt x="420" y="252"/>
                  </a:lnTo>
                  <a:lnTo>
                    <a:pt x="420" y="240"/>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23" name="France">
              <a:extLst>
                <a:ext uri="{FF2B5EF4-FFF2-40B4-BE49-F238E27FC236}">
                  <a16:creationId xmlns:a16="http://schemas.microsoft.com/office/drawing/2014/main" id="{F5FC50D3-3B52-7352-C830-D89374EF6AE0}"/>
                </a:ext>
              </a:extLst>
            </p:cNvPr>
            <p:cNvSpPr>
              <a:spLocks noEditPoints="1"/>
            </p:cNvSpPr>
            <p:nvPr/>
          </p:nvSpPr>
          <p:spPr bwMode="gray">
            <a:xfrm>
              <a:off x="4122738" y="2421183"/>
              <a:ext cx="366712" cy="315913"/>
            </a:xfrm>
            <a:custGeom>
              <a:avLst/>
              <a:gdLst>
                <a:gd name="T0" fmla="*/ 2147483647 w 230"/>
                <a:gd name="T1" fmla="*/ 2147483647 h 198"/>
                <a:gd name="T2" fmla="*/ 2147483647 w 230"/>
                <a:gd name="T3" fmla="*/ 2147483647 h 198"/>
                <a:gd name="T4" fmla="*/ 2147483647 w 230"/>
                <a:gd name="T5" fmla="*/ 2147483647 h 198"/>
                <a:gd name="T6" fmla="*/ 2147483647 w 230"/>
                <a:gd name="T7" fmla="*/ 2147483647 h 198"/>
                <a:gd name="T8" fmla="*/ 2147483647 w 230"/>
                <a:gd name="T9" fmla="*/ 2147483647 h 198"/>
                <a:gd name="T10" fmla="*/ 2147483647 w 230"/>
                <a:gd name="T11" fmla="*/ 2147483647 h 198"/>
                <a:gd name="T12" fmla="*/ 2147483647 w 230"/>
                <a:gd name="T13" fmla="*/ 2147483647 h 198"/>
                <a:gd name="T14" fmla="*/ 2147483647 w 230"/>
                <a:gd name="T15" fmla="*/ 2147483647 h 198"/>
                <a:gd name="T16" fmla="*/ 2147483647 w 230"/>
                <a:gd name="T17" fmla="*/ 2147483647 h 198"/>
                <a:gd name="T18" fmla="*/ 2147483647 w 230"/>
                <a:gd name="T19" fmla="*/ 2147483647 h 198"/>
                <a:gd name="T20" fmla="*/ 2147483647 w 230"/>
                <a:gd name="T21" fmla="*/ 2147483647 h 198"/>
                <a:gd name="T22" fmla="*/ 2147483647 w 230"/>
                <a:gd name="T23" fmla="*/ 2147483647 h 198"/>
                <a:gd name="T24" fmla="*/ 2147483647 w 230"/>
                <a:gd name="T25" fmla="*/ 2147483647 h 198"/>
                <a:gd name="T26" fmla="*/ 2147483647 w 230"/>
                <a:gd name="T27" fmla="*/ 2147483647 h 198"/>
                <a:gd name="T28" fmla="*/ 2147483647 w 230"/>
                <a:gd name="T29" fmla="*/ 2147483647 h 198"/>
                <a:gd name="T30" fmla="*/ 2147483647 w 230"/>
                <a:gd name="T31" fmla="*/ 2147483647 h 198"/>
                <a:gd name="T32" fmla="*/ 2147483647 w 230"/>
                <a:gd name="T33" fmla="*/ 2147483647 h 198"/>
                <a:gd name="T34" fmla="*/ 2147483647 w 230"/>
                <a:gd name="T35" fmla="*/ 2147483647 h 198"/>
                <a:gd name="T36" fmla="*/ 2147483647 w 230"/>
                <a:gd name="T37" fmla="*/ 2147483647 h 198"/>
                <a:gd name="T38" fmla="*/ 2147483647 w 230"/>
                <a:gd name="T39" fmla="*/ 2147483647 h 198"/>
                <a:gd name="T40" fmla="*/ 2147483647 w 230"/>
                <a:gd name="T41" fmla="*/ 2147483647 h 198"/>
                <a:gd name="T42" fmla="*/ 2147483647 w 230"/>
                <a:gd name="T43" fmla="*/ 2147483647 h 198"/>
                <a:gd name="T44" fmla="*/ 2147483647 w 230"/>
                <a:gd name="T45" fmla="*/ 2147483647 h 198"/>
                <a:gd name="T46" fmla="*/ 2147483647 w 230"/>
                <a:gd name="T47" fmla="*/ 2147483647 h 198"/>
                <a:gd name="T48" fmla="*/ 2147483647 w 230"/>
                <a:gd name="T49" fmla="*/ 2147483647 h 198"/>
                <a:gd name="T50" fmla="*/ 2147483647 w 230"/>
                <a:gd name="T51" fmla="*/ 2147483647 h 198"/>
                <a:gd name="T52" fmla="*/ 2147483647 w 230"/>
                <a:gd name="T53" fmla="*/ 2147483647 h 198"/>
                <a:gd name="T54" fmla="*/ 2147483647 w 230"/>
                <a:gd name="T55" fmla="*/ 2147483647 h 198"/>
                <a:gd name="T56" fmla="*/ 2147483647 w 230"/>
                <a:gd name="T57" fmla="*/ 2147483647 h 198"/>
                <a:gd name="T58" fmla="*/ 2147483647 w 230"/>
                <a:gd name="T59" fmla="*/ 2147483647 h 198"/>
                <a:gd name="T60" fmla="*/ 2147483647 w 230"/>
                <a:gd name="T61" fmla="*/ 2147483647 h 198"/>
                <a:gd name="T62" fmla="*/ 2147483647 w 230"/>
                <a:gd name="T63" fmla="*/ 2147483647 h 198"/>
                <a:gd name="T64" fmla="*/ 2147483647 w 230"/>
                <a:gd name="T65" fmla="*/ 2147483647 h 198"/>
                <a:gd name="T66" fmla="*/ 2147483647 w 230"/>
                <a:gd name="T67" fmla="*/ 2147483647 h 198"/>
                <a:gd name="T68" fmla="*/ 2147483647 w 230"/>
                <a:gd name="T69" fmla="*/ 2147483647 h 198"/>
                <a:gd name="T70" fmla="*/ 2147483647 w 230"/>
                <a:gd name="T71" fmla="*/ 2147483647 h 198"/>
                <a:gd name="T72" fmla="*/ 2147483647 w 230"/>
                <a:gd name="T73" fmla="*/ 2147483647 h 198"/>
                <a:gd name="T74" fmla="*/ 2147483647 w 230"/>
                <a:gd name="T75" fmla="*/ 2147483647 h 198"/>
                <a:gd name="T76" fmla="*/ 2147483647 w 230"/>
                <a:gd name="T77" fmla="*/ 2147483647 h 198"/>
                <a:gd name="T78" fmla="*/ 2147483647 w 230"/>
                <a:gd name="T79" fmla="*/ 2147483647 h 198"/>
                <a:gd name="T80" fmla="*/ 2147483647 w 230"/>
                <a:gd name="T81" fmla="*/ 2147483647 h 198"/>
                <a:gd name="T82" fmla="*/ 2147483647 w 230"/>
                <a:gd name="T83" fmla="*/ 2147483647 h 198"/>
                <a:gd name="T84" fmla="*/ 2147483647 w 230"/>
                <a:gd name="T85" fmla="*/ 2147483647 h 198"/>
                <a:gd name="T86" fmla="*/ 2147483647 w 230"/>
                <a:gd name="T87" fmla="*/ 2147483647 h 198"/>
                <a:gd name="T88" fmla="*/ 2147483647 w 230"/>
                <a:gd name="T89" fmla="*/ 2147483647 h 198"/>
                <a:gd name="T90" fmla="*/ 2147483647 w 230"/>
                <a:gd name="T91" fmla="*/ 2147483647 h 198"/>
                <a:gd name="T92" fmla="*/ 2147483647 w 230"/>
                <a:gd name="T93" fmla="*/ 2147483647 h 198"/>
                <a:gd name="T94" fmla="*/ 2147483647 w 230"/>
                <a:gd name="T95" fmla="*/ 2147483647 h 198"/>
                <a:gd name="T96" fmla="*/ 2147483647 w 230"/>
                <a:gd name="T97" fmla="*/ 2147483647 h 198"/>
                <a:gd name="T98" fmla="*/ 2147483647 w 230"/>
                <a:gd name="T99" fmla="*/ 2147483647 h 198"/>
                <a:gd name="T100" fmla="*/ 2147483647 w 230"/>
                <a:gd name="T101" fmla="*/ 2147483647 h 198"/>
                <a:gd name="T102" fmla="*/ 2147483647 w 230"/>
                <a:gd name="T103" fmla="*/ 2147483647 h 198"/>
                <a:gd name="T104" fmla="*/ 2147483647 w 230"/>
                <a:gd name="T105" fmla="*/ 2147483647 h 198"/>
                <a:gd name="T106" fmla="*/ 2147483647 w 230"/>
                <a:gd name="T107" fmla="*/ 2147483647 h 198"/>
                <a:gd name="T108" fmla="*/ 2147483647 w 230"/>
                <a:gd name="T109" fmla="*/ 2147483647 h 198"/>
                <a:gd name="T110" fmla="*/ 2147483647 w 230"/>
                <a:gd name="T111" fmla="*/ 2147483647 h 198"/>
                <a:gd name="T112" fmla="*/ 2147483647 w 230"/>
                <a:gd name="T113" fmla="*/ 2147483647 h 198"/>
                <a:gd name="T114" fmla="*/ 2147483647 w 230"/>
                <a:gd name="T115" fmla="*/ 2147483647 h 198"/>
                <a:gd name="T116" fmla="*/ 2147483647 w 230"/>
                <a:gd name="T117" fmla="*/ 2147483647 h 198"/>
                <a:gd name="T118" fmla="*/ 2147483647 w 230"/>
                <a:gd name="T119" fmla="*/ 2147483647 h 198"/>
                <a:gd name="T120" fmla="*/ 2147483647 w 230"/>
                <a:gd name="T121" fmla="*/ 2147483647 h 1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0"/>
                <a:gd name="T184" fmla="*/ 0 h 198"/>
                <a:gd name="T185" fmla="*/ 230 w 230"/>
                <a:gd name="T186" fmla="*/ 198 h 19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0" h="198">
                  <a:moveTo>
                    <a:pt x="230" y="172"/>
                  </a:moveTo>
                  <a:lnTo>
                    <a:pt x="230" y="172"/>
                  </a:lnTo>
                  <a:lnTo>
                    <a:pt x="230" y="166"/>
                  </a:lnTo>
                  <a:lnTo>
                    <a:pt x="228" y="166"/>
                  </a:lnTo>
                  <a:lnTo>
                    <a:pt x="224" y="168"/>
                  </a:lnTo>
                  <a:lnTo>
                    <a:pt x="224" y="170"/>
                  </a:lnTo>
                  <a:lnTo>
                    <a:pt x="220" y="172"/>
                  </a:lnTo>
                  <a:lnTo>
                    <a:pt x="218" y="174"/>
                  </a:lnTo>
                  <a:lnTo>
                    <a:pt x="216" y="178"/>
                  </a:lnTo>
                  <a:lnTo>
                    <a:pt x="216" y="182"/>
                  </a:lnTo>
                  <a:lnTo>
                    <a:pt x="218" y="186"/>
                  </a:lnTo>
                  <a:lnTo>
                    <a:pt x="218" y="190"/>
                  </a:lnTo>
                  <a:lnTo>
                    <a:pt x="218" y="192"/>
                  </a:lnTo>
                  <a:lnTo>
                    <a:pt x="218" y="194"/>
                  </a:lnTo>
                  <a:lnTo>
                    <a:pt x="222" y="196"/>
                  </a:lnTo>
                  <a:lnTo>
                    <a:pt x="224" y="198"/>
                  </a:lnTo>
                  <a:lnTo>
                    <a:pt x="230" y="192"/>
                  </a:lnTo>
                  <a:lnTo>
                    <a:pt x="230" y="186"/>
                  </a:lnTo>
                  <a:lnTo>
                    <a:pt x="228" y="186"/>
                  </a:lnTo>
                  <a:lnTo>
                    <a:pt x="230" y="184"/>
                  </a:lnTo>
                  <a:lnTo>
                    <a:pt x="230" y="172"/>
                  </a:lnTo>
                  <a:close/>
                  <a:moveTo>
                    <a:pt x="198" y="40"/>
                  </a:moveTo>
                  <a:lnTo>
                    <a:pt x="198" y="40"/>
                  </a:lnTo>
                  <a:lnTo>
                    <a:pt x="196" y="40"/>
                  </a:lnTo>
                  <a:lnTo>
                    <a:pt x="192" y="40"/>
                  </a:lnTo>
                  <a:lnTo>
                    <a:pt x="190" y="40"/>
                  </a:lnTo>
                  <a:lnTo>
                    <a:pt x="184" y="40"/>
                  </a:lnTo>
                  <a:lnTo>
                    <a:pt x="184" y="34"/>
                  </a:lnTo>
                  <a:lnTo>
                    <a:pt x="182" y="34"/>
                  </a:lnTo>
                  <a:lnTo>
                    <a:pt x="182" y="32"/>
                  </a:lnTo>
                  <a:lnTo>
                    <a:pt x="178" y="30"/>
                  </a:lnTo>
                  <a:lnTo>
                    <a:pt x="174" y="34"/>
                  </a:lnTo>
                  <a:lnTo>
                    <a:pt x="172" y="32"/>
                  </a:lnTo>
                  <a:lnTo>
                    <a:pt x="166" y="32"/>
                  </a:lnTo>
                  <a:lnTo>
                    <a:pt x="164" y="28"/>
                  </a:lnTo>
                  <a:lnTo>
                    <a:pt x="162" y="28"/>
                  </a:lnTo>
                  <a:lnTo>
                    <a:pt x="158" y="28"/>
                  </a:lnTo>
                  <a:lnTo>
                    <a:pt x="156" y="28"/>
                  </a:lnTo>
                  <a:lnTo>
                    <a:pt x="156" y="22"/>
                  </a:lnTo>
                  <a:lnTo>
                    <a:pt x="152" y="24"/>
                  </a:lnTo>
                  <a:lnTo>
                    <a:pt x="146" y="24"/>
                  </a:lnTo>
                  <a:lnTo>
                    <a:pt x="146" y="18"/>
                  </a:lnTo>
                  <a:lnTo>
                    <a:pt x="144" y="16"/>
                  </a:lnTo>
                  <a:lnTo>
                    <a:pt x="142" y="14"/>
                  </a:lnTo>
                  <a:lnTo>
                    <a:pt x="136" y="14"/>
                  </a:lnTo>
                  <a:lnTo>
                    <a:pt x="132" y="12"/>
                  </a:lnTo>
                  <a:lnTo>
                    <a:pt x="126" y="10"/>
                  </a:lnTo>
                  <a:lnTo>
                    <a:pt x="126" y="6"/>
                  </a:lnTo>
                  <a:lnTo>
                    <a:pt x="126" y="0"/>
                  </a:lnTo>
                  <a:lnTo>
                    <a:pt x="118" y="0"/>
                  </a:lnTo>
                  <a:lnTo>
                    <a:pt x="114" y="2"/>
                  </a:lnTo>
                  <a:lnTo>
                    <a:pt x="112" y="2"/>
                  </a:lnTo>
                  <a:lnTo>
                    <a:pt x="110" y="4"/>
                  </a:lnTo>
                  <a:lnTo>
                    <a:pt x="104" y="4"/>
                  </a:lnTo>
                  <a:lnTo>
                    <a:pt x="104" y="6"/>
                  </a:lnTo>
                  <a:lnTo>
                    <a:pt x="104" y="8"/>
                  </a:lnTo>
                  <a:lnTo>
                    <a:pt x="104" y="12"/>
                  </a:lnTo>
                  <a:lnTo>
                    <a:pt x="106" y="14"/>
                  </a:lnTo>
                  <a:lnTo>
                    <a:pt x="106" y="20"/>
                  </a:lnTo>
                  <a:lnTo>
                    <a:pt x="104" y="22"/>
                  </a:lnTo>
                  <a:lnTo>
                    <a:pt x="98" y="24"/>
                  </a:lnTo>
                  <a:lnTo>
                    <a:pt x="92" y="24"/>
                  </a:lnTo>
                  <a:lnTo>
                    <a:pt x="82" y="32"/>
                  </a:lnTo>
                  <a:lnTo>
                    <a:pt x="86" y="34"/>
                  </a:lnTo>
                  <a:lnTo>
                    <a:pt x="84" y="34"/>
                  </a:lnTo>
                  <a:lnTo>
                    <a:pt x="82" y="34"/>
                  </a:lnTo>
                  <a:lnTo>
                    <a:pt x="76" y="38"/>
                  </a:lnTo>
                  <a:lnTo>
                    <a:pt x="68" y="38"/>
                  </a:lnTo>
                  <a:lnTo>
                    <a:pt x="66" y="36"/>
                  </a:lnTo>
                  <a:lnTo>
                    <a:pt x="60" y="30"/>
                  </a:lnTo>
                  <a:lnTo>
                    <a:pt x="58" y="30"/>
                  </a:lnTo>
                  <a:lnTo>
                    <a:pt x="56" y="28"/>
                  </a:lnTo>
                  <a:lnTo>
                    <a:pt x="52" y="28"/>
                  </a:lnTo>
                  <a:lnTo>
                    <a:pt x="52" y="30"/>
                  </a:lnTo>
                  <a:lnTo>
                    <a:pt x="52" y="34"/>
                  </a:lnTo>
                  <a:lnTo>
                    <a:pt x="54" y="34"/>
                  </a:lnTo>
                  <a:lnTo>
                    <a:pt x="56" y="38"/>
                  </a:lnTo>
                  <a:lnTo>
                    <a:pt x="58" y="40"/>
                  </a:lnTo>
                  <a:lnTo>
                    <a:pt x="58" y="46"/>
                  </a:lnTo>
                  <a:lnTo>
                    <a:pt x="56" y="48"/>
                  </a:lnTo>
                  <a:lnTo>
                    <a:pt x="54" y="48"/>
                  </a:lnTo>
                  <a:lnTo>
                    <a:pt x="48" y="48"/>
                  </a:lnTo>
                  <a:lnTo>
                    <a:pt x="38" y="48"/>
                  </a:lnTo>
                  <a:lnTo>
                    <a:pt x="38" y="54"/>
                  </a:lnTo>
                  <a:lnTo>
                    <a:pt x="36" y="52"/>
                  </a:lnTo>
                  <a:lnTo>
                    <a:pt x="34" y="48"/>
                  </a:lnTo>
                  <a:lnTo>
                    <a:pt x="32" y="48"/>
                  </a:lnTo>
                  <a:lnTo>
                    <a:pt x="30" y="46"/>
                  </a:lnTo>
                  <a:lnTo>
                    <a:pt x="26" y="46"/>
                  </a:lnTo>
                  <a:lnTo>
                    <a:pt x="24" y="48"/>
                  </a:lnTo>
                  <a:lnTo>
                    <a:pt x="22" y="48"/>
                  </a:lnTo>
                  <a:lnTo>
                    <a:pt x="20" y="48"/>
                  </a:lnTo>
                  <a:lnTo>
                    <a:pt x="16" y="48"/>
                  </a:lnTo>
                  <a:lnTo>
                    <a:pt x="12" y="50"/>
                  </a:lnTo>
                  <a:lnTo>
                    <a:pt x="8" y="50"/>
                  </a:lnTo>
                  <a:lnTo>
                    <a:pt x="6" y="52"/>
                  </a:lnTo>
                  <a:lnTo>
                    <a:pt x="4" y="54"/>
                  </a:lnTo>
                  <a:lnTo>
                    <a:pt x="6" y="56"/>
                  </a:lnTo>
                  <a:lnTo>
                    <a:pt x="8" y="56"/>
                  </a:lnTo>
                  <a:lnTo>
                    <a:pt x="10" y="58"/>
                  </a:lnTo>
                  <a:lnTo>
                    <a:pt x="10" y="60"/>
                  </a:lnTo>
                  <a:lnTo>
                    <a:pt x="6" y="60"/>
                  </a:lnTo>
                  <a:lnTo>
                    <a:pt x="2" y="60"/>
                  </a:lnTo>
                  <a:lnTo>
                    <a:pt x="0" y="60"/>
                  </a:lnTo>
                  <a:lnTo>
                    <a:pt x="0" y="62"/>
                  </a:lnTo>
                  <a:lnTo>
                    <a:pt x="6" y="66"/>
                  </a:lnTo>
                  <a:lnTo>
                    <a:pt x="12" y="66"/>
                  </a:lnTo>
                  <a:lnTo>
                    <a:pt x="12" y="64"/>
                  </a:lnTo>
                  <a:lnTo>
                    <a:pt x="26" y="72"/>
                  </a:lnTo>
                  <a:lnTo>
                    <a:pt x="32" y="72"/>
                  </a:lnTo>
                  <a:lnTo>
                    <a:pt x="38" y="76"/>
                  </a:lnTo>
                  <a:lnTo>
                    <a:pt x="48" y="76"/>
                  </a:lnTo>
                  <a:lnTo>
                    <a:pt x="40" y="80"/>
                  </a:lnTo>
                  <a:lnTo>
                    <a:pt x="42" y="84"/>
                  </a:lnTo>
                  <a:lnTo>
                    <a:pt x="44" y="86"/>
                  </a:lnTo>
                  <a:lnTo>
                    <a:pt x="46" y="92"/>
                  </a:lnTo>
                  <a:lnTo>
                    <a:pt x="52" y="96"/>
                  </a:lnTo>
                  <a:lnTo>
                    <a:pt x="58" y="96"/>
                  </a:lnTo>
                  <a:lnTo>
                    <a:pt x="58" y="106"/>
                  </a:lnTo>
                  <a:lnTo>
                    <a:pt x="62" y="114"/>
                  </a:lnTo>
                  <a:lnTo>
                    <a:pt x="66" y="124"/>
                  </a:lnTo>
                  <a:lnTo>
                    <a:pt x="58" y="114"/>
                  </a:lnTo>
                  <a:lnTo>
                    <a:pt x="58" y="118"/>
                  </a:lnTo>
                  <a:lnTo>
                    <a:pt x="56" y="120"/>
                  </a:lnTo>
                  <a:lnTo>
                    <a:pt x="56" y="132"/>
                  </a:lnTo>
                  <a:lnTo>
                    <a:pt x="54" y="134"/>
                  </a:lnTo>
                  <a:lnTo>
                    <a:pt x="52" y="144"/>
                  </a:lnTo>
                  <a:lnTo>
                    <a:pt x="52" y="146"/>
                  </a:lnTo>
                  <a:lnTo>
                    <a:pt x="50" y="150"/>
                  </a:lnTo>
                  <a:lnTo>
                    <a:pt x="50" y="152"/>
                  </a:lnTo>
                  <a:lnTo>
                    <a:pt x="48" y="152"/>
                  </a:lnTo>
                  <a:lnTo>
                    <a:pt x="48" y="154"/>
                  </a:lnTo>
                  <a:lnTo>
                    <a:pt x="46" y="156"/>
                  </a:lnTo>
                  <a:lnTo>
                    <a:pt x="44" y="158"/>
                  </a:lnTo>
                  <a:lnTo>
                    <a:pt x="46" y="160"/>
                  </a:lnTo>
                  <a:lnTo>
                    <a:pt x="46" y="158"/>
                  </a:lnTo>
                  <a:lnTo>
                    <a:pt x="48" y="158"/>
                  </a:lnTo>
                  <a:lnTo>
                    <a:pt x="52" y="160"/>
                  </a:lnTo>
                  <a:lnTo>
                    <a:pt x="52" y="162"/>
                  </a:lnTo>
                  <a:lnTo>
                    <a:pt x="50" y="164"/>
                  </a:lnTo>
                  <a:lnTo>
                    <a:pt x="60" y="164"/>
                  </a:lnTo>
                  <a:lnTo>
                    <a:pt x="64" y="168"/>
                  </a:lnTo>
                  <a:lnTo>
                    <a:pt x="66" y="166"/>
                  </a:lnTo>
                  <a:lnTo>
                    <a:pt x="68" y="166"/>
                  </a:lnTo>
                  <a:lnTo>
                    <a:pt x="72" y="170"/>
                  </a:lnTo>
                  <a:lnTo>
                    <a:pt x="78" y="170"/>
                  </a:lnTo>
                  <a:lnTo>
                    <a:pt x="78" y="172"/>
                  </a:lnTo>
                  <a:lnTo>
                    <a:pt x="84" y="172"/>
                  </a:lnTo>
                  <a:lnTo>
                    <a:pt x="84" y="168"/>
                  </a:lnTo>
                  <a:lnTo>
                    <a:pt x="86" y="166"/>
                  </a:lnTo>
                  <a:lnTo>
                    <a:pt x="90" y="166"/>
                  </a:lnTo>
                  <a:lnTo>
                    <a:pt x="92" y="168"/>
                  </a:lnTo>
                  <a:lnTo>
                    <a:pt x="92" y="170"/>
                  </a:lnTo>
                  <a:lnTo>
                    <a:pt x="96" y="170"/>
                  </a:lnTo>
                  <a:lnTo>
                    <a:pt x="96" y="172"/>
                  </a:lnTo>
                  <a:lnTo>
                    <a:pt x="104" y="172"/>
                  </a:lnTo>
                  <a:lnTo>
                    <a:pt x="104" y="174"/>
                  </a:lnTo>
                  <a:lnTo>
                    <a:pt x="104" y="176"/>
                  </a:lnTo>
                  <a:lnTo>
                    <a:pt x="112" y="176"/>
                  </a:lnTo>
                  <a:lnTo>
                    <a:pt x="112" y="178"/>
                  </a:lnTo>
                  <a:lnTo>
                    <a:pt x="118" y="178"/>
                  </a:lnTo>
                  <a:lnTo>
                    <a:pt x="118" y="176"/>
                  </a:lnTo>
                  <a:lnTo>
                    <a:pt x="118" y="174"/>
                  </a:lnTo>
                  <a:lnTo>
                    <a:pt x="122" y="174"/>
                  </a:lnTo>
                  <a:lnTo>
                    <a:pt x="122" y="170"/>
                  </a:lnTo>
                  <a:lnTo>
                    <a:pt x="126" y="164"/>
                  </a:lnTo>
                  <a:lnTo>
                    <a:pt x="130" y="160"/>
                  </a:lnTo>
                  <a:lnTo>
                    <a:pt x="132" y="158"/>
                  </a:lnTo>
                  <a:lnTo>
                    <a:pt x="134" y="156"/>
                  </a:lnTo>
                  <a:lnTo>
                    <a:pt x="138" y="154"/>
                  </a:lnTo>
                  <a:lnTo>
                    <a:pt x="140" y="152"/>
                  </a:lnTo>
                  <a:lnTo>
                    <a:pt x="144" y="152"/>
                  </a:lnTo>
                  <a:lnTo>
                    <a:pt x="146" y="154"/>
                  </a:lnTo>
                  <a:lnTo>
                    <a:pt x="150" y="154"/>
                  </a:lnTo>
                  <a:lnTo>
                    <a:pt x="152" y="156"/>
                  </a:lnTo>
                  <a:lnTo>
                    <a:pt x="162" y="156"/>
                  </a:lnTo>
                  <a:lnTo>
                    <a:pt x="166" y="160"/>
                  </a:lnTo>
                  <a:lnTo>
                    <a:pt x="166" y="162"/>
                  </a:lnTo>
                  <a:lnTo>
                    <a:pt x="170" y="162"/>
                  </a:lnTo>
                  <a:lnTo>
                    <a:pt x="172" y="164"/>
                  </a:lnTo>
                  <a:lnTo>
                    <a:pt x="178" y="164"/>
                  </a:lnTo>
                  <a:lnTo>
                    <a:pt x="182" y="162"/>
                  </a:lnTo>
                  <a:lnTo>
                    <a:pt x="184" y="160"/>
                  </a:lnTo>
                  <a:lnTo>
                    <a:pt x="186" y="154"/>
                  </a:lnTo>
                  <a:lnTo>
                    <a:pt x="192" y="150"/>
                  </a:lnTo>
                  <a:lnTo>
                    <a:pt x="196" y="150"/>
                  </a:lnTo>
                  <a:lnTo>
                    <a:pt x="196" y="148"/>
                  </a:lnTo>
                  <a:lnTo>
                    <a:pt x="200" y="144"/>
                  </a:lnTo>
                  <a:lnTo>
                    <a:pt x="200" y="142"/>
                  </a:lnTo>
                  <a:lnTo>
                    <a:pt x="198" y="140"/>
                  </a:lnTo>
                  <a:lnTo>
                    <a:pt x="192" y="140"/>
                  </a:lnTo>
                  <a:lnTo>
                    <a:pt x="188" y="138"/>
                  </a:lnTo>
                  <a:lnTo>
                    <a:pt x="186" y="136"/>
                  </a:lnTo>
                  <a:lnTo>
                    <a:pt x="186" y="134"/>
                  </a:lnTo>
                  <a:lnTo>
                    <a:pt x="188" y="132"/>
                  </a:lnTo>
                  <a:lnTo>
                    <a:pt x="190" y="130"/>
                  </a:lnTo>
                  <a:lnTo>
                    <a:pt x="190" y="126"/>
                  </a:lnTo>
                  <a:lnTo>
                    <a:pt x="188" y="126"/>
                  </a:lnTo>
                  <a:lnTo>
                    <a:pt x="184" y="126"/>
                  </a:lnTo>
                  <a:lnTo>
                    <a:pt x="182" y="120"/>
                  </a:lnTo>
                  <a:lnTo>
                    <a:pt x="188" y="120"/>
                  </a:lnTo>
                  <a:lnTo>
                    <a:pt x="192" y="116"/>
                  </a:lnTo>
                  <a:lnTo>
                    <a:pt x="192" y="114"/>
                  </a:lnTo>
                  <a:lnTo>
                    <a:pt x="186" y="108"/>
                  </a:lnTo>
                  <a:lnTo>
                    <a:pt x="188" y="106"/>
                  </a:lnTo>
                  <a:lnTo>
                    <a:pt x="190" y="106"/>
                  </a:lnTo>
                  <a:lnTo>
                    <a:pt x="190" y="104"/>
                  </a:lnTo>
                  <a:lnTo>
                    <a:pt x="186" y="100"/>
                  </a:lnTo>
                  <a:lnTo>
                    <a:pt x="188" y="94"/>
                  </a:lnTo>
                  <a:lnTo>
                    <a:pt x="186" y="94"/>
                  </a:lnTo>
                  <a:lnTo>
                    <a:pt x="182" y="94"/>
                  </a:lnTo>
                  <a:lnTo>
                    <a:pt x="176" y="100"/>
                  </a:lnTo>
                  <a:lnTo>
                    <a:pt x="174" y="100"/>
                  </a:lnTo>
                  <a:lnTo>
                    <a:pt x="174" y="98"/>
                  </a:lnTo>
                  <a:lnTo>
                    <a:pt x="176" y="96"/>
                  </a:lnTo>
                  <a:lnTo>
                    <a:pt x="174" y="94"/>
                  </a:lnTo>
                  <a:lnTo>
                    <a:pt x="178" y="92"/>
                  </a:lnTo>
                  <a:lnTo>
                    <a:pt x="178" y="88"/>
                  </a:lnTo>
                  <a:lnTo>
                    <a:pt x="182" y="86"/>
                  </a:lnTo>
                  <a:lnTo>
                    <a:pt x="182" y="82"/>
                  </a:lnTo>
                  <a:lnTo>
                    <a:pt x="186" y="82"/>
                  </a:lnTo>
                  <a:lnTo>
                    <a:pt x="188" y="80"/>
                  </a:lnTo>
                  <a:lnTo>
                    <a:pt x="190" y="78"/>
                  </a:lnTo>
                  <a:lnTo>
                    <a:pt x="192" y="76"/>
                  </a:lnTo>
                  <a:lnTo>
                    <a:pt x="192" y="74"/>
                  </a:lnTo>
                  <a:lnTo>
                    <a:pt x="198" y="76"/>
                  </a:lnTo>
                  <a:lnTo>
                    <a:pt x="198" y="72"/>
                  </a:lnTo>
                  <a:lnTo>
                    <a:pt x="198" y="60"/>
                  </a:lnTo>
                  <a:lnTo>
                    <a:pt x="200" y="58"/>
                  </a:lnTo>
                  <a:lnTo>
                    <a:pt x="202" y="56"/>
                  </a:lnTo>
                  <a:lnTo>
                    <a:pt x="204" y="54"/>
                  </a:lnTo>
                  <a:lnTo>
                    <a:pt x="204" y="50"/>
                  </a:lnTo>
                  <a:lnTo>
                    <a:pt x="208" y="46"/>
                  </a:lnTo>
                  <a:lnTo>
                    <a:pt x="210" y="42"/>
                  </a:lnTo>
                  <a:lnTo>
                    <a:pt x="204" y="40"/>
                  </a:lnTo>
                  <a:lnTo>
                    <a:pt x="198" y="40"/>
                  </a:lnTo>
                  <a:close/>
                </a:path>
              </a:pathLst>
            </a:custGeom>
            <a:solidFill>
              <a:schemeClr val="accent1"/>
            </a:solidFill>
            <a:ln w="3175">
              <a:solidFill>
                <a:schemeClr val="bg1"/>
              </a:solidFill>
              <a:round/>
              <a:headEnd/>
              <a:tailEnd/>
            </a:ln>
          </p:spPr>
          <p:txBody>
            <a:bodyPr/>
            <a:lstStyle/>
            <a:p>
              <a:pPr defTabSz="914309">
                <a:spcBef>
                  <a:spcPct val="0"/>
                </a:spcBef>
              </a:pPr>
              <a:endParaRPr lang="de-DE" sz="2800" kern="0" dirty="0">
                <a:solidFill>
                  <a:schemeClr val="accent1">
                    <a:lumMod val="75000"/>
                  </a:schemeClr>
                </a:solidFill>
                <a:latin typeface="Calibri" pitchFamily="34" charset="0"/>
                <a:cs typeface="Calibri" pitchFamily="34" charset="0"/>
              </a:endParaRPr>
            </a:p>
          </p:txBody>
        </p:sp>
        <p:sp>
          <p:nvSpPr>
            <p:cNvPr id="124" name="Finland">
              <a:extLst>
                <a:ext uri="{FF2B5EF4-FFF2-40B4-BE49-F238E27FC236}">
                  <a16:creationId xmlns:a16="http://schemas.microsoft.com/office/drawing/2014/main" id="{EC606E1B-05B5-9752-C386-F0AF87006CE5}"/>
                </a:ext>
              </a:extLst>
            </p:cNvPr>
            <p:cNvSpPr>
              <a:spLocks/>
            </p:cNvSpPr>
            <p:nvPr/>
          </p:nvSpPr>
          <p:spPr bwMode="gray">
            <a:xfrm>
              <a:off x="4724400" y="1870076"/>
              <a:ext cx="254000" cy="288925"/>
            </a:xfrm>
            <a:custGeom>
              <a:avLst/>
              <a:gdLst>
                <a:gd name="T0" fmla="*/ 2147483647 w 630"/>
                <a:gd name="T1" fmla="*/ 2147483647 h 714"/>
                <a:gd name="T2" fmla="*/ 2147483647 w 630"/>
                <a:gd name="T3" fmla="*/ 2147483647 h 714"/>
                <a:gd name="T4" fmla="*/ 2147483647 w 630"/>
                <a:gd name="T5" fmla="*/ 2147483647 h 714"/>
                <a:gd name="T6" fmla="*/ 2147483647 w 630"/>
                <a:gd name="T7" fmla="*/ 2147483647 h 714"/>
                <a:gd name="T8" fmla="*/ 2147483647 w 630"/>
                <a:gd name="T9" fmla="*/ 2147483647 h 714"/>
                <a:gd name="T10" fmla="*/ 2147483647 w 630"/>
                <a:gd name="T11" fmla="*/ 2147483647 h 714"/>
                <a:gd name="T12" fmla="*/ 2147483647 w 630"/>
                <a:gd name="T13" fmla="*/ 2147483647 h 714"/>
                <a:gd name="T14" fmla="*/ 2147483647 w 630"/>
                <a:gd name="T15" fmla="*/ 2147483647 h 714"/>
                <a:gd name="T16" fmla="*/ 2147483647 w 630"/>
                <a:gd name="T17" fmla="*/ 2147483647 h 714"/>
                <a:gd name="T18" fmla="*/ 2147483647 w 630"/>
                <a:gd name="T19" fmla="*/ 2147483647 h 714"/>
                <a:gd name="T20" fmla="*/ 2147483647 w 630"/>
                <a:gd name="T21" fmla="*/ 2147483647 h 714"/>
                <a:gd name="T22" fmla="*/ 2147483647 w 630"/>
                <a:gd name="T23" fmla="*/ 2147483647 h 714"/>
                <a:gd name="T24" fmla="*/ 2147483647 w 630"/>
                <a:gd name="T25" fmla="*/ 2147483647 h 714"/>
                <a:gd name="T26" fmla="*/ 2147483647 w 630"/>
                <a:gd name="T27" fmla="*/ 2147483647 h 714"/>
                <a:gd name="T28" fmla="*/ 2147483647 w 630"/>
                <a:gd name="T29" fmla="*/ 2147483647 h 714"/>
                <a:gd name="T30" fmla="*/ 2147483647 w 630"/>
                <a:gd name="T31" fmla="*/ 2147483647 h 714"/>
                <a:gd name="T32" fmla="*/ 2147483647 w 630"/>
                <a:gd name="T33" fmla="*/ 2147483647 h 714"/>
                <a:gd name="T34" fmla="*/ 2147483647 w 630"/>
                <a:gd name="T35" fmla="*/ 2147483647 h 714"/>
                <a:gd name="T36" fmla="*/ 2147483647 w 630"/>
                <a:gd name="T37" fmla="*/ 2147483647 h 714"/>
                <a:gd name="T38" fmla="*/ 2147483647 w 630"/>
                <a:gd name="T39" fmla="*/ 2147483647 h 714"/>
                <a:gd name="T40" fmla="*/ 2147483647 w 630"/>
                <a:gd name="T41" fmla="*/ 2147483647 h 714"/>
                <a:gd name="T42" fmla="*/ 2147483647 w 630"/>
                <a:gd name="T43" fmla="*/ 2147483647 h 714"/>
                <a:gd name="T44" fmla="*/ 2147483647 w 630"/>
                <a:gd name="T45" fmla="*/ 2147483647 h 714"/>
                <a:gd name="T46" fmla="*/ 2147483647 w 630"/>
                <a:gd name="T47" fmla="*/ 2147483647 h 714"/>
                <a:gd name="T48" fmla="*/ 2147483647 w 630"/>
                <a:gd name="T49" fmla="*/ 2147483647 h 714"/>
                <a:gd name="T50" fmla="*/ 2147483647 w 630"/>
                <a:gd name="T51" fmla="*/ 2147483647 h 714"/>
                <a:gd name="T52" fmla="*/ 2147483647 w 630"/>
                <a:gd name="T53" fmla="*/ 2147483647 h 714"/>
                <a:gd name="T54" fmla="*/ 2147483647 w 630"/>
                <a:gd name="T55" fmla="*/ 2147483647 h 714"/>
                <a:gd name="T56" fmla="*/ 2147483647 w 630"/>
                <a:gd name="T57" fmla="*/ 2147483647 h 714"/>
                <a:gd name="T58" fmla="*/ 2147483647 w 630"/>
                <a:gd name="T59" fmla="*/ 2147483647 h 714"/>
                <a:gd name="T60" fmla="*/ 2147483647 w 630"/>
                <a:gd name="T61" fmla="*/ 2147483647 h 714"/>
                <a:gd name="T62" fmla="*/ 2147483647 w 630"/>
                <a:gd name="T63" fmla="*/ 2147483647 h 714"/>
                <a:gd name="T64" fmla="*/ 2147483647 w 630"/>
                <a:gd name="T65" fmla="*/ 2147483647 h 714"/>
                <a:gd name="T66" fmla="*/ 2147483647 w 630"/>
                <a:gd name="T67" fmla="*/ 2147483647 h 714"/>
                <a:gd name="T68" fmla="*/ 2147483647 w 630"/>
                <a:gd name="T69" fmla="*/ 2147483647 h 714"/>
                <a:gd name="T70" fmla="*/ 2147483647 w 630"/>
                <a:gd name="T71" fmla="*/ 2147483647 h 714"/>
                <a:gd name="T72" fmla="*/ 2147483647 w 630"/>
                <a:gd name="T73" fmla="*/ 2147483647 h 714"/>
                <a:gd name="T74" fmla="*/ 2147483647 w 630"/>
                <a:gd name="T75" fmla="*/ 2147483647 h 714"/>
                <a:gd name="T76" fmla="*/ 2147483647 w 630"/>
                <a:gd name="T77" fmla="*/ 2147483647 h 714"/>
                <a:gd name="T78" fmla="*/ 2147483647 w 630"/>
                <a:gd name="T79" fmla="*/ 2147483647 h 714"/>
                <a:gd name="T80" fmla="*/ 2147483647 w 630"/>
                <a:gd name="T81" fmla="*/ 2147483647 h 714"/>
                <a:gd name="T82" fmla="*/ 2147483647 w 630"/>
                <a:gd name="T83" fmla="*/ 2147483647 h 714"/>
                <a:gd name="T84" fmla="*/ 2147483647 w 630"/>
                <a:gd name="T85" fmla="*/ 2147483647 h 714"/>
                <a:gd name="T86" fmla="*/ 2147483647 w 630"/>
                <a:gd name="T87" fmla="*/ 2147483647 h 714"/>
                <a:gd name="T88" fmla="*/ 2147483647 w 630"/>
                <a:gd name="T89" fmla="*/ 2147483647 h 714"/>
                <a:gd name="T90" fmla="*/ 2147483647 w 630"/>
                <a:gd name="T91" fmla="*/ 2147483647 h 714"/>
                <a:gd name="T92" fmla="*/ 2147483647 w 630"/>
                <a:gd name="T93" fmla="*/ 2147483647 h 714"/>
                <a:gd name="T94" fmla="*/ 2147483647 w 630"/>
                <a:gd name="T95" fmla="*/ 2147483647 h 714"/>
                <a:gd name="T96" fmla="*/ 2147483647 w 630"/>
                <a:gd name="T97" fmla="*/ 2147483647 h 714"/>
                <a:gd name="T98" fmla="*/ 2147483647 w 630"/>
                <a:gd name="T99" fmla="*/ 2147483647 h 714"/>
                <a:gd name="T100" fmla="*/ 2147483647 w 630"/>
                <a:gd name="T101" fmla="*/ 2147483647 h 714"/>
                <a:gd name="T102" fmla="*/ 2147483647 w 630"/>
                <a:gd name="T103" fmla="*/ 2147483647 h 714"/>
                <a:gd name="T104" fmla="*/ 2147483647 w 630"/>
                <a:gd name="T105" fmla="*/ 2147483647 h 714"/>
                <a:gd name="T106" fmla="*/ 2147483647 w 630"/>
                <a:gd name="T107" fmla="*/ 0 h 714"/>
                <a:gd name="T108" fmla="*/ 2147483647 w 630"/>
                <a:gd name="T109" fmla="*/ 2147483647 h 714"/>
                <a:gd name="T110" fmla="*/ 2147483647 w 630"/>
                <a:gd name="T111" fmla="*/ 2147483647 h 714"/>
                <a:gd name="T112" fmla="*/ 2147483647 w 630"/>
                <a:gd name="T113" fmla="*/ 2147483647 h 714"/>
                <a:gd name="T114" fmla="*/ 2147483647 w 630"/>
                <a:gd name="T115" fmla="*/ 2147483647 h 714"/>
                <a:gd name="T116" fmla="*/ 2147483647 w 630"/>
                <a:gd name="T117" fmla="*/ 2147483647 h 7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30"/>
                <a:gd name="T178" fmla="*/ 0 h 714"/>
                <a:gd name="T179" fmla="*/ 630 w 630"/>
                <a:gd name="T180" fmla="*/ 714 h 71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30" h="714">
                  <a:moveTo>
                    <a:pt x="162" y="84"/>
                  </a:moveTo>
                  <a:lnTo>
                    <a:pt x="156" y="90"/>
                  </a:lnTo>
                  <a:lnTo>
                    <a:pt x="144" y="96"/>
                  </a:lnTo>
                  <a:lnTo>
                    <a:pt x="132" y="96"/>
                  </a:lnTo>
                  <a:lnTo>
                    <a:pt x="126" y="90"/>
                  </a:lnTo>
                  <a:lnTo>
                    <a:pt x="108" y="90"/>
                  </a:lnTo>
                  <a:lnTo>
                    <a:pt x="96" y="84"/>
                  </a:lnTo>
                  <a:lnTo>
                    <a:pt x="84" y="84"/>
                  </a:lnTo>
                  <a:lnTo>
                    <a:pt x="72" y="72"/>
                  </a:lnTo>
                  <a:lnTo>
                    <a:pt x="60" y="66"/>
                  </a:lnTo>
                  <a:lnTo>
                    <a:pt x="54" y="54"/>
                  </a:lnTo>
                  <a:lnTo>
                    <a:pt x="48" y="48"/>
                  </a:lnTo>
                  <a:lnTo>
                    <a:pt x="30" y="48"/>
                  </a:lnTo>
                  <a:lnTo>
                    <a:pt x="24" y="54"/>
                  </a:lnTo>
                  <a:lnTo>
                    <a:pt x="24" y="66"/>
                  </a:lnTo>
                  <a:lnTo>
                    <a:pt x="6" y="60"/>
                  </a:lnTo>
                  <a:lnTo>
                    <a:pt x="0" y="66"/>
                  </a:lnTo>
                  <a:lnTo>
                    <a:pt x="6" y="72"/>
                  </a:lnTo>
                  <a:lnTo>
                    <a:pt x="18" y="78"/>
                  </a:lnTo>
                  <a:lnTo>
                    <a:pt x="24" y="84"/>
                  </a:lnTo>
                  <a:lnTo>
                    <a:pt x="36" y="90"/>
                  </a:lnTo>
                  <a:lnTo>
                    <a:pt x="48" y="90"/>
                  </a:lnTo>
                  <a:lnTo>
                    <a:pt x="54" y="96"/>
                  </a:lnTo>
                  <a:lnTo>
                    <a:pt x="60" y="96"/>
                  </a:lnTo>
                  <a:lnTo>
                    <a:pt x="72" y="108"/>
                  </a:lnTo>
                  <a:lnTo>
                    <a:pt x="108" y="108"/>
                  </a:lnTo>
                  <a:lnTo>
                    <a:pt x="138" y="126"/>
                  </a:lnTo>
                  <a:lnTo>
                    <a:pt x="150" y="126"/>
                  </a:lnTo>
                  <a:lnTo>
                    <a:pt x="156" y="132"/>
                  </a:lnTo>
                  <a:lnTo>
                    <a:pt x="162" y="132"/>
                  </a:lnTo>
                  <a:lnTo>
                    <a:pt x="162" y="156"/>
                  </a:lnTo>
                  <a:lnTo>
                    <a:pt x="156" y="162"/>
                  </a:lnTo>
                  <a:lnTo>
                    <a:pt x="156" y="168"/>
                  </a:lnTo>
                  <a:lnTo>
                    <a:pt x="168" y="174"/>
                  </a:lnTo>
                  <a:lnTo>
                    <a:pt x="162" y="198"/>
                  </a:lnTo>
                  <a:lnTo>
                    <a:pt x="186" y="210"/>
                  </a:lnTo>
                  <a:lnTo>
                    <a:pt x="180" y="222"/>
                  </a:lnTo>
                  <a:lnTo>
                    <a:pt x="174" y="228"/>
                  </a:lnTo>
                  <a:lnTo>
                    <a:pt x="168" y="240"/>
                  </a:lnTo>
                  <a:lnTo>
                    <a:pt x="168" y="246"/>
                  </a:lnTo>
                  <a:lnTo>
                    <a:pt x="180" y="258"/>
                  </a:lnTo>
                  <a:lnTo>
                    <a:pt x="192" y="264"/>
                  </a:lnTo>
                  <a:lnTo>
                    <a:pt x="198" y="270"/>
                  </a:lnTo>
                  <a:lnTo>
                    <a:pt x="210" y="306"/>
                  </a:lnTo>
                  <a:lnTo>
                    <a:pt x="222" y="294"/>
                  </a:lnTo>
                  <a:lnTo>
                    <a:pt x="228" y="294"/>
                  </a:lnTo>
                  <a:lnTo>
                    <a:pt x="234" y="300"/>
                  </a:lnTo>
                  <a:lnTo>
                    <a:pt x="246" y="300"/>
                  </a:lnTo>
                  <a:lnTo>
                    <a:pt x="270" y="324"/>
                  </a:lnTo>
                  <a:lnTo>
                    <a:pt x="270" y="336"/>
                  </a:lnTo>
                  <a:lnTo>
                    <a:pt x="276" y="348"/>
                  </a:lnTo>
                  <a:lnTo>
                    <a:pt x="276" y="354"/>
                  </a:lnTo>
                  <a:lnTo>
                    <a:pt x="264" y="348"/>
                  </a:lnTo>
                  <a:lnTo>
                    <a:pt x="246" y="348"/>
                  </a:lnTo>
                  <a:lnTo>
                    <a:pt x="240" y="354"/>
                  </a:lnTo>
                  <a:lnTo>
                    <a:pt x="234" y="366"/>
                  </a:lnTo>
                  <a:lnTo>
                    <a:pt x="228" y="372"/>
                  </a:lnTo>
                  <a:lnTo>
                    <a:pt x="222" y="384"/>
                  </a:lnTo>
                  <a:lnTo>
                    <a:pt x="216" y="390"/>
                  </a:lnTo>
                  <a:lnTo>
                    <a:pt x="180" y="420"/>
                  </a:lnTo>
                  <a:lnTo>
                    <a:pt x="144" y="432"/>
                  </a:lnTo>
                  <a:lnTo>
                    <a:pt x="138" y="438"/>
                  </a:lnTo>
                  <a:lnTo>
                    <a:pt x="126" y="444"/>
                  </a:lnTo>
                  <a:lnTo>
                    <a:pt x="120" y="456"/>
                  </a:lnTo>
                  <a:lnTo>
                    <a:pt x="120" y="462"/>
                  </a:lnTo>
                  <a:lnTo>
                    <a:pt x="108" y="474"/>
                  </a:lnTo>
                  <a:lnTo>
                    <a:pt x="90" y="474"/>
                  </a:lnTo>
                  <a:lnTo>
                    <a:pt x="66" y="504"/>
                  </a:lnTo>
                  <a:lnTo>
                    <a:pt x="66" y="534"/>
                  </a:lnTo>
                  <a:lnTo>
                    <a:pt x="72" y="540"/>
                  </a:lnTo>
                  <a:lnTo>
                    <a:pt x="72" y="570"/>
                  </a:lnTo>
                  <a:lnTo>
                    <a:pt x="96" y="588"/>
                  </a:lnTo>
                  <a:lnTo>
                    <a:pt x="96" y="594"/>
                  </a:lnTo>
                  <a:lnTo>
                    <a:pt x="90" y="600"/>
                  </a:lnTo>
                  <a:lnTo>
                    <a:pt x="90" y="612"/>
                  </a:lnTo>
                  <a:lnTo>
                    <a:pt x="84" y="630"/>
                  </a:lnTo>
                  <a:lnTo>
                    <a:pt x="84" y="648"/>
                  </a:lnTo>
                  <a:lnTo>
                    <a:pt x="90" y="654"/>
                  </a:lnTo>
                  <a:lnTo>
                    <a:pt x="96" y="666"/>
                  </a:lnTo>
                  <a:lnTo>
                    <a:pt x="108" y="678"/>
                  </a:lnTo>
                  <a:lnTo>
                    <a:pt x="132" y="690"/>
                  </a:lnTo>
                  <a:lnTo>
                    <a:pt x="174" y="690"/>
                  </a:lnTo>
                  <a:lnTo>
                    <a:pt x="174" y="696"/>
                  </a:lnTo>
                  <a:lnTo>
                    <a:pt x="168" y="702"/>
                  </a:lnTo>
                  <a:lnTo>
                    <a:pt x="168" y="708"/>
                  </a:lnTo>
                  <a:lnTo>
                    <a:pt x="174" y="714"/>
                  </a:lnTo>
                  <a:lnTo>
                    <a:pt x="240" y="714"/>
                  </a:lnTo>
                  <a:lnTo>
                    <a:pt x="252" y="708"/>
                  </a:lnTo>
                  <a:lnTo>
                    <a:pt x="270" y="708"/>
                  </a:lnTo>
                  <a:lnTo>
                    <a:pt x="300" y="696"/>
                  </a:lnTo>
                  <a:lnTo>
                    <a:pt x="336" y="696"/>
                  </a:lnTo>
                  <a:lnTo>
                    <a:pt x="384" y="672"/>
                  </a:lnTo>
                  <a:lnTo>
                    <a:pt x="462" y="672"/>
                  </a:lnTo>
                  <a:lnTo>
                    <a:pt x="456" y="660"/>
                  </a:lnTo>
                  <a:lnTo>
                    <a:pt x="516" y="630"/>
                  </a:lnTo>
                  <a:lnTo>
                    <a:pt x="576" y="570"/>
                  </a:lnTo>
                  <a:lnTo>
                    <a:pt x="582" y="570"/>
                  </a:lnTo>
                  <a:lnTo>
                    <a:pt x="618" y="534"/>
                  </a:lnTo>
                  <a:lnTo>
                    <a:pt x="624" y="522"/>
                  </a:lnTo>
                  <a:lnTo>
                    <a:pt x="630" y="516"/>
                  </a:lnTo>
                  <a:lnTo>
                    <a:pt x="630" y="504"/>
                  </a:lnTo>
                  <a:lnTo>
                    <a:pt x="624" y="492"/>
                  </a:lnTo>
                  <a:lnTo>
                    <a:pt x="618" y="486"/>
                  </a:lnTo>
                  <a:lnTo>
                    <a:pt x="612" y="474"/>
                  </a:lnTo>
                  <a:lnTo>
                    <a:pt x="540" y="438"/>
                  </a:lnTo>
                  <a:lnTo>
                    <a:pt x="546" y="438"/>
                  </a:lnTo>
                  <a:lnTo>
                    <a:pt x="570" y="414"/>
                  </a:lnTo>
                  <a:lnTo>
                    <a:pt x="570" y="408"/>
                  </a:lnTo>
                  <a:lnTo>
                    <a:pt x="564" y="402"/>
                  </a:lnTo>
                  <a:lnTo>
                    <a:pt x="552" y="396"/>
                  </a:lnTo>
                  <a:lnTo>
                    <a:pt x="528" y="390"/>
                  </a:lnTo>
                  <a:lnTo>
                    <a:pt x="534" y="378"/>
                  </a:lnTo>
                  <a:lnTo>
                    <a:pt x="540" y="372"/>
                  </a:lnTo>
                  <a:lnTo>
                    <a:pt x="540" y="366"/>
                  </a:lnTo>
                  <a:lnTo>
                    <a:pt x="534" y="360"/>
                  </a:lnTo>
                  <a:lnTo>
                    <a:pt x="528" y="360"/>
                  </a:lnTo>
                  <a:lnTo>
                    <a:pt x="522" y="354"/>
                  </a:lnTo>
                  <a:lnTo>
                    <a:pt x="510" y="354"/>
                  </a:lnTo>
                  <a:lnTo>
                    <a:pt x="510" y="342"/>
                  </a:lnTo>
                  <a:lnTo>
                    <a:pt x="498" y="330"/>
                  </a:lnTo>
                  <a:lnTo>
                    <a:pt x="504" y="300"/>
                  </a:lnTo>
                  <a:lnTo>
                    <a:pt x="510" y="300"/>
                  </a:lnTo>
                  <a:lnTo>
                    <a:pt x="522" y="306"/>
                  </a:lnTo>
                  <a:lnTo>
                    <a:pt x="534" y="306"/>
                  </a:lnTo>
                  <a:lnTo>
                    <a:pt x="540" y="300"/>
                  </a:lnTo>
                  <a:lnTo>
                    <a:pt x="540" y="294"/>
                  </a:lnTo>
                  <a:lnTo>
                    <a:pt x="534" y="288"/>
                  </a:lnTo>
                  <a:lnTo>
                    <a:pt x="522" y="282"/>
                  </a:lnTo>
                  <a:lnTo>
                    <a:pt x="498" y="258"/>
                  </a:lnTo>
                  <a:lnTo>
                    <a:pt x="486" y="252"/>
                  </a:lnTo>
                  <a:lnTo>
                    <a:pt x="480" y="240"/>
                  </a:lnTo>
                  <a:lnTo>
                    <a:pt x="468" y="234"/>
                  </a:lnTo>
                  <a:lnTo>
                    <a:pt x="450" y="216"/>
                  </a:lnTo>
                  <a:lnTo>
                    <a:pt x="456" y="210"/>
                  </a:lnTo>
                  <a:lnTo>
                    <a:pt x="468" y="204"/>
                  </a:lnTo>
                  <a:lnTo>
                    <a:pt x="474" y="204"/>
                  </a:lnTo>
                  <a:lnTo>
                    <a:pt x="474" y="192"/>
                  </a:lnTo>
                  <a:lnTo>
                    <a:pt x="480" y="192"/>
                  </a:lnTo>
                  <a:lnTo>
                    <a:pt x="492" y="186"/>
                  </a:lnTo>
                  <a:lnTo>
                    <a:pt x="498" y="186"/>
                  </a:lnTo>
                  <a:lnTo>
                    <a:pt x="498" y="174"/>
                  </a:lnTo>
                  <a:lnTo>
                    <a:pt x="450" y="126"/>
                  </a:lnTo>
                  <a:lnTo>
                    <a:pt x="432" y="126"/>
                  </a:lnTo>
                  <a:lnTo>
                    <a:pt x="426" y="132"/>
                  </a:lnTo>
                  <a:lnTo>
                    <a:pt x="420" y="132"/>
                  </a:lnTo>
                  <a:lnTo>
                    <a:pt x="414" y="126"/>
                  </a:lnTo>
                  <a:lnTo>
                    <a:pt x="414" y="120"/>
                  </a:lnTo>
                  <a:lnTo>
                    <a:pt x="408" y="108"/>
                  </a:lnTo>
                  <a:lnTo>
                    <a:pt x="408" y="96"/>
                  </a:lnTo>
                  <a:lnTo>
                    <a:pt x="426" y="96"/>
                  </a:lnTo>
                  <a:lnTo>
                    <a:pt x="426" y="90"/>
                  </a:lnTo>
                  <a:lnTo>
                    <a:pt x="414" y="78"/>
                  </a:lnTo>
                  <a:lnTo>
                    <a:pt x="420" y="54"/>
                  </a:lnTo>
                  <a:lnTo>
                    <a:pt x="426" y="54"/>
                  </a:lnTo>
                  <a:lnTo>
                    <a:pt x="426" y="60"/>
                  </a:lnTo>
                  <a:lnTo>
                    <a:pt x="432" y="60"/>
                  </a:lnTo>
                  <a:lnTo>
                    <a:pt x="432" y="42"/>
                  </a:lnTo>
                  <a:lnTo>
                    <a:pt x="426" y="30"/>
                  </a:lnTo>
                  <a:lnTo>
                    <a:pt x="414" y="18"/>
                  </a:lnTo>
                  <a:lnTo>
                    <a:pt x="408" y="18"/>
                  </a:lnTo>
                  <a:lnTo>
                    <a:pt x="372" y="12"/>
                  </a:lnTo>
                  <a:lnTo>
                    <a:pt x="372" y="0"/>
                  </a:lnTo>
                  <a:lnTo>
                    <a:pt x="336" y="0"/>
                  </a:lnTo>
                  <a:lnTo>
                    <a:pt x="324" y="6"/>
                  </a:lnTo>
                  <a:lnTo>
                    <a:pt x="294" y="6"/>
                  </a:lnTo>
                  <a:lnTo>
                    <a:pt x="282" y="12"/>
                  </a:lnTo>
                  <a:lnTo>
                    <a:pt x="276" y="12"/>
                  </a:lnTo>
                  <a:lnTo>
                    <a:pt x="264" y="18"/>
                  </a:lnTo>
                  <a:lnTo>
                    <a:pt x="264" y="30"/>
                  </a:lnTo>
                  <a:lnTo>
                    <a:pt x="258" y="36"/>
                  </a:lnTo>
                  <a:lnTo>
                    <a:pt x="258" y="72"/>
                  </a:lnTo>
                  <a:lnTo>
                    <a:pt x="234" y="72"/>
                  </a:lnTo>
                  <a:lnTo>
                    <a:pt x="234" y="78"/>
                  </a:lnTo>
                  <a:lnTo>
                    <a:pt x="228" y="84"/>
                  </a:lnTo>
                  <a:lnTo>
                    <a:pt x="228" y="96"/>
                  </a:lnTo>
                  <a:lnTo>
                    <a:pt x="210" y="96"/>
                  </a:lnTo>
                  <a:lnTo>
                    <a:pt x="204" y="90"/>
                  </a:lnTo>
                  <a:lnTo>
                    <a:pt x="192" y="84"/>
                  </a:lnTo>
                  <a:lnTo>
                    <a:pt x="162" y="84"/>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25" name="Ethiopia">
              <a:extLst>
                <a:ext uri="{FF2B5EF4-FFF2-40B4-BE49-F238E27FC236}">
                  <a16:creationId xmlns:a16="http://schemas.microsoft.com/office/drawing/2014/main" id="{02A791FD-8B86-5ACE-B31F-6661FA73326D}"/>
                </a:ext>
              </a:extLst>
            </p:cNvPr>
            <p:cNvSpPr>
              <a:spLocks/>
            </p:cNvSpPr>
            <p:nvPr/>
          </p:nvSpPr>
          <p:spPr bwMode="gray">
            <a:xfrm>
              <a:off x="5159375" y="3595688"/>
              <a:ext cx="425450" cy="371475"/>
            </a:xfrm>
            <a:custGeom>
              <a:avLst/>
              <a:gdLst>
                <a:gd name="T0" fmla="*/ 2147483647 w 1056"/>
                <a:gd name="T1" fmla="*/ 2147483647 h 924"/>
                <a:gd name="T2" fmla="*/ 2147483647 w 1056"/>
                <a:gd name="T3" fmla="*/ 2147483647 h 924"/>
                <a:gd name="T4" fmla="*/ 2147483647 w 1056"/>
                <a:gd name="T5" fmla="*/ 2147483647 h 924"/>
                <a:gd name="T6" fmla="*/ 2147483647 w 1056"/>
                <a:gd name="T7" fmla="*/ 2147483647 h 924"/>
                <a:gd name="T8" fmla="*/ 2147483647 w 1056"/>
                <a:gd name="T9" fmla="*/ 2147483647 h 924"/>
                <a:gd name="T10" fmla="*/ 2147483647 w 1056"/>
                <a:gd name="T11" fmla="*/ 2147483647 h 924"/>
                <a:gd name="T12" fmla="*/ 2147483647 w 1056"/>
                <a:gd name="T13" fmla="*/ 2147483647 h 924"/>
                <a:gd name="T14" fmla="*/ 2147483647 w 1056"/>
                <a:gd name="T15" fmla="*/ 2147483647 h 924"/>
                <a:gd name="T16" fmla="*/ 2147483647 w 1056"/>
                <a:gd name="T17" fmla="*/ 2147483647 h 924"/>
                <a:gd name="T18" fmla="*/ 2147483647 w 1056"/>
                <a:gd name="T19" fmla="*/ 2147483647 h 924"/>
                <a:gd name="T20" fmla="*/ 2147483647 w 1056"/>
                <a:gd name="T21" fmla="*/ 2147483647 h 924"/>
                <a:gd name="T22" fmla="*/ 2147483647 w 1056"/>
                <a:gd name="T23" fmla="*/ 2147483647 h 924"/>
                <a:gd name="T24" fmla="*/ 2147483647 w 1056"/>
                <a:gd name="T25" fmla="*/ 2147483647 h 924"/>
                <a:gd name="T26" fmla="*/ 2147483647 w 1056"/>
                <a:gd name="T27" fmla="*/ 2147483647 h 924"/>
                <a:gd name="T28" fmla="*/ 2147483647 w 1056"/>
                <a:gd name="T29" fmla="*/ 2147483647 h 924"/>
                <a:gd name="T30" fmla="*/ 2147483647 w 1056"/>
                <a:gd name="T31" fmla="*/ 2147483647 h 924"/>
                <a:gd name="T32" fmla="*/ 2147483647 w 1056"/>
                <a:gd name="T33" fmla="*/ 2147483647 h 924"/>
                <a:gd name="T34" fmla="*/ 2147483647 w 1056"/>
                <a:gd name="T35" fmla="*/ 2147483647 h 924"/>
                <a:gd name="T36" fmla="*/ 2147483647 w 1056"/>
                <a:gd name="T37" fmla="*/ 2147483647 h 924"/>
                <a:gd name="T38" fmla="*/ 2147483647 w 1056"/>
                <a:gd name="T39" fmla="*/ 2147483647 h 924"/>
                <a:gd name="T40" fmla="*/ 2147483647 w 1056"/>
                <a:gd name="T41" fmla="*/ 2147483647 h 924"/>
                <a:gd name="T42" fmla="*/ 2147483647 w 1056"/>
                <a:gd name="T43" fmla="*/ 2147483647 h 924"/>
                <a:gd name="T44" fmla="*/ 2147483647 w 1056"/>
                <a:gd name="T45" fmla="*/ 2147483647 h 924"/>
                <a:gd name="T46" fmla="*/ 2147483647 w 1056"/>
                <a:gd name="T47" fmla="*/ 2147483647 h 924"/>
                <a:gd name="T48" fmla="*/ 2147483647 w 1056"/>
                <a:gd name="T49" fmla="*/ 2147483647 h 924"/>
                <a:gd name="T50" fmla="*/ 2147483647 w 1056"/>
                <a:gd name="T51" fmla="*/ 2147483647 h 924"/>
                <a:gd name="T52" fmla="*/ 2147483647 w 1056"/>
                <a:gd name="T53" fmla="*/ 2147483647 h 924"/>
                <a:gd name="T54" fmla="*/ 2147483647 w 1056"/>
                <a:gd name="T55" fmla="*/ 2147483647 h 924"/>
                <a:gd name="T56" fmla="*/ 2147483647 w 1056"/>
                <a:gd name="T57" fmla="*/ 2147483647 h 924"/>
                <a:gd name="T58" fmla="*/ 2147483647 w 1056"/>
                <a:gd name="T59" fmla="*/ 2147483647 h 924"/>
                <a:gd name="T60" fmla="*/ 2147483647 w 1056"/>
                <a:gd name="T61" fmla="*/ 2147483647 h 924"/>
                <a:gd name="T62" fmla="*/ 2147483647 w 1056"/>
                <a:gd name="T63" fmla="*/ 2147483647 h 924"/>
                <a:gd name="T64" fmla="*/ 2147483647 w 1056"/>
                <a:gd name="T65" fmla="*/ 2147483647 h 924"/>
                <a:gd name="T66" fmla="*/ 2147483647 w 1056"/>
                <a:gd name="T67" fmla="*/ 2147483647 h 924"/>
                <a:gd name="T68" fmla="*/ 2147483647 w 1056"/>
                <a:gd name="T69" fmla="*/ 2147483647 h 924"/>
                <a:gd name="T70" fmla="*/ 2147483647 w 1056"/>
                <a:gd name="T71" fmla="*/ 2147483647 h 924"/>
                <a:gd name="T72" fmla="*/ 2147483647 w 1056"/>
                <a:gd name="T73" fmla="*/ 0 h 924"/>
                <a:gd name="T74" fmla="*/ 2147483647 w 1056"/>
                <a:gd name="T75" fmla="*/ 2147483647 h 924"/>
                <a:gd name="T76" fmla="*/ 2147483647 w 1056"/>
                <a:gd name="T77" fmla="*/ 2147483647 h 924"/>
                <a:gd name="T78" fmla="*/ 2147483647 w 1056"/>
                <a:gd name="T79" fmla="*/ 2147483647 h 924"/>
                <a:gd name="T80" fmla="*/ 2147483647 w 1056"/>
                <a:gd name="T81" fmla="*/ 2147483647 h 924"/>
                <a:gd name="T82" fmla="*/ 2147483647 w 1056"/>
                <a:gd name="T83" fmla="*/ 2147483647 h 924"/>
                <a:gd name="T84" fmla="*/ 2147483647 w 1056"/>
                <a:gd name="T85" fmla="*/ 2147483647 h 924"/>
                <a:gd name="T86" fmla="*/ 2147483647 w 1056"/>
                <a:gd name="T87" fmla="*/ 2147483647 h 924"/>
                <a:gd name="T88" fmla="*/ 2147483647 w 1056"/>
                <a:gd name="T89" fmla="*/ 2147483647 h 924"/>
                <a:gd name="T90" fmla="*/ 2147483647 w 1056"/>
                <a:gd name="T91" fmla="*/ 2147483647 h 924"/>
                <a:gd name="T92" fmla="*/ 2147483647 w 1056"/>
                <a:gd name="T93" fmla="*/ 2147483647 h 924"/>
                <a:gd name="T94" fmla="*/ 2147483647 w 1056"/>
                <a:gd name="T95" fmla="*/ 2147483647 h 924"/>
                <a:gd name="T96" fmla="*/ 2147483647 w 1056"/>
                <a:gd name="T97" fmla="*/ 2147483647 h 924"/>
                <a:gd name="T98" fmla="*/ 2147483647 w 1056"/>
                <a:gd name="T99" fmla="*/ 2147483647 h 924"/>
                <a:gd name="T100" fmla="*/ 2147483647 w 1056"/>
                <a:gd name="T101" fmla="*/ 2147483647 h 924"/>
                <a:gd name="T102" fmla="*/ 2147483647 w 1056"/>
                <a:gd name="T103" fmla="*/ 2147483647 h 924"/>
                <a:gd name="T104" fmla="*/ 2147483647 w 1056"/>
                <a:gd name="T105" fmla="*/ 2147483647 h 924"/>
                <a:gd name="T106" fmla="*/ 2147483647 w 1056"/>
                <a:gd name="T107" fmla="*/ 2147483647 h 924"/>
                <a:gd name="T108" fmla="*/ 2147483647 w 1056"/>
                <a:gd name="T109" fmla="*/ 2147483647 h 924"/>
                <a:gd name="T110" fmla="*/ 2147483647 w 1056"/>
                <a:gd name="T111" fmla="*/ 2147483647 h 924"/>
                <a:gd name="T112" fmla="*/ 2147483647 w 1056"/>
                <a:gd name="T113" fmla="*/ 2147483647 h 924"/>
                <a:gd name="T114" fmla="*/ 2147483647 w 1056"/>
                <a:gd name="T115" fmla="*/ 2147483647 h 924"/>
                <a:gd name="T116" fmla="*/ 2147483647 w 1056"/>
                <a:gd name="T117" fmla="*/ 2147483647 h 92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56"/>
                <a:gd name="T178" fmla="*/ 0 h 924"/>
                <a:gd name="T179" fmla="*/ 1056 w 1056"/>
                <a:gd name="T180" fmla="*/ 924 h 92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56" h="924">
                  <a:moveTo>
                    <a:pt x="84" y="642"/>
                  </a:moveTo>
                  <a:lnTo>
                    <a:pt x="108" y="642"/>
                  </a:lnTo>
                  <a:lnTo>
                    <a:pt x="114" y="666"/>
                  </a:lnTo>
                  <a:lnTo>
                    <a:pt x="126" y="666"/>
                  </a:lnTo>
                  <a:lnTo>
                    <a:pt x="126" y="702"/>
                  </a:lnTo>
                  <a:lnTo>
                    <a:pt x="138" y="708"/>
                  </a:lnTo>
                  <a:lnTo>
                    <a:pt x="138" y="726"/>
                  </a:lnTo>
                  <a:lnTo>
                    <a:pt x="156" y="762"/>
                  </a:lnTo>
                  <a:lnTo>
                    <a:pt x="168" y="768"/>
                  </a:lnTo>
                  <a:lnTo>
                    <a:pt x="186" y="768"/>
                  </a:lnTo>
                  <a:lnTo>
                    <a:pt x="192" y="774"/>
                  </a:lnTo>
                  <a:lnTo>
                    <a:pt x="198" y="786"/>
                  </a:lnTo>
                  <a:lnTo>
                    <a:pt x="198" y="804"/>
                  </a:lnTo>
                  <a:lnTo>
                    <a:pt x="210" y="840"/>
                  </a:lnTo>
                  <a:lnTo>
                    <a:pt x="282" y="846"/>
                  </a:lnTo>
                  <a:lnTo>
                    <a:pt x="360" y="906"/>
                  </a:lnTo>
                  <a:lnTo>
                    <a:pt x="390" y="906"/>
                  </a:lnTo>
                  <a:lnTo>
                    <a:pt x="402" y="912"/>
                  </a:lnTo>
                  <a:lnTo>
                    <a:pt x="432" y="912"/>
                  </a:lnTo>
                  <a:lnTo>
                    <a:pt x="444" y="918"/>
                  </a:lnTo>
                  <a:lnTo>
                    <a:pt x="450" y="918"/>
                  </a:lnTo>
                  <a:lnTo>
                    <a:pt x="462" y="924"/>
                  </a:lnTo>
                  <a:lnTo>
                    <a:pt x="486" y="906"/>
                  </a:lnTo>
                  <a:lnTo>
                    <a:pt x="486" y="894"/>
                  </a:lnTo>
                  <a:lnTo>
                    <a:pt x="498" y="882"/>
                  </a:lnTo>
                  <a:lnTo>
                    <a:pt x="510" y="882"/>
                  </a:lnTo>
                  <a:lnTo>
                    <a:pt x="522" y="876"/>
                  </a:lnTo>
                  <a:lnTo>
                    <a:pt x="528" y="870"/>
                  </a:lnTo>
                  <a:lnTo>
                    <a:pt x="534" y="870"/>
                  </a:lnTo>
                  <a:lnTo>
                    <a:pt x="552" y="852"/>
                  </a:lnTo>
                  <a:lnTo>
                    <a:pt x="576" y="882"/>
                  </a:lnTo>
                  <a:lnTo>
                    <a:pt x="606" y="882"/>
                  </a:lnTo>
                  <a:lnTo>
                    <a:pt x="612" y="876"/>
                  </a:lnTo>
                  <a:lnTo>
                    <a:pt x="636" y="882"/>
                  </a:lnTo>
                  <a:lnTo>
                    <a:pt x="636" y="876"/>
                  </a:lnTo>
                  <a:lnTo>
                    <a:pt x="648" y="864"/>
                  </a:lnTo>
                  <a:lnTo>
                    <a:pt x="660" y="864"/>
                  </a:lnTo>
                  <a:lnTo>
                    <a:pt x="672" y="858"/>
                  </a:lnTo>
                  <a:lnTo>
                    <a:pt x="696" y="858"/>
                  </a:lnTo>
                  <a:lnTo>
                    <a:pt x="714" y="840"/>
                  </a:lnTo>
                  <a:lnTo>
                    <a:pt x="714" y="828"/>
                  </a:lnTo>
                  <a:lnTo>
                    <a:pt x="726" y="822"/>
                  </a:lnTo>
                  <a:lnTo>
                    <a:pt x="732" y="816"/>
                  </a:lnTo>
                  <a:lnTo>
                    <a:pt x="744" y="810"/>
                  </a:lnTo>
                  <a:lnTo>
                    <a:pt x="756" y="810"/>
                  </a:lnTo>
                  <a:lnTo>
                    <a:pt x="762" y="804"/>
                  </a:lnTo>
                  <a:lnTo>
                    <a:pt x="846" y="804"/>
                  </a:lnTo>
                  <a:lnTo>
                    <a:pt x="1056" y="558"/>
                  </a:lnTo>
                  <a:lnTo>
                    <a:pt x="984" y="564"/>
                  </a:lnTo>
                  <a:lnTo>
                    <a:pt x="948" y="546"/>
                  </a:lnTo>
                  <a:lnTo>
                    <a:pt x="936" y="534"/>
                  </a:lnTo>
                  <a:lnTo>
                    <a:pt x="918" y="528"/>
                  </a:lnTo>
                  <a:lnTo>
                    <a:pt x="906" y="522"/>
                  </a:lnTo>
                  <a:lnTo>
                    <a:pt x="882" y="516"/>
                  </a:lnTo>
                  <a:lnTo>
                    <a:pt x="810" y="492"/>
                  </a:lnTo>
                  <a:lnTo>
                    <a:pt x="774" y="474"/>
                  </a:lnTo>
                  <a:lnTo>
                    <a:pt x="768" y="462"/>
                  </a:lnTo>
                  <a:lnTo>
                    <a:pt x="762" y="456"/>
                  </a:lnTo>
                  <a:lnTo>
                    <a:pt x="756" y="444"/>
                  </a:lnTo>
                  <a:lnTo>
                    <a:pt x="732" y="444"/>
                  </a:lnTo>
                  <a:lnTo>
                    <a:pt x="732" y="438"/>
                  </a:lnTo>
                  <a:lnTo>
                    <a:pt x="726" y="432"/>
                  </a:lnTo>
                  <a:lnTo>
                    <a:pt x="714" y="408"/>
                  </a:lnTo>
                  <a:lnTo>
                    <a:pt x="708" y="402"/>
                  </a:lnTo>
                  <a:lnTo>
                    <a:pt x="702" y="390"/>
                  </a:lnTo>
                  <a:lnTo>
                    <a:pt x="696" y="384"/>
                  </a:lnTo>
                  <a:lnTo>
                    <a:pt x="690" y="372"/>
                  </a:lnTo>
                  <a:lnTo>
                    <a:pt x="690" y="360"/>
                  </a:lnTo>
                  <a:lnTo>
                    <a:pt x="678" y="348"/>
                  </a:lnTo>
                  <a:lnTo>
                    <a:pt x="696" y="318"/>
                  </a:lnTo>
                  <a:lnTo>
                    <a:pt x="690" y="312"/>
                  </a:lnTo>
                  <a:lnTo>
                    <a:pt x="678" y="306"/>
                  </a:lnTo>
                  <a:lnTo>
                    <a:pt x="666" y="306"/>
                  </a:lnTo>
                  <a:lnTo>
                    <a:pt x="660" y="312"/>
                  </a:lnTo>
                  <a:lnTo>
                    <a:pt x="654" y="312"/>
                  </a:lnTo>
                  <a:lnTo>
                    <a:pt x="648" y="318"/>
                  </a:lnTo>
                  <a:lnTo>
                    <a:pt x="624" y="318"/>
                  </a:lnTo>
                  <a:lnTo>
                    <a:pt x="612" y="306"/>
                  </a:lnTo>
                  <a:lnTo>
                    <a:pt x="612" y="294"/>
                  </a:lnTo>
                  <a:lnTo>
                    <a:pt x="606" y="276"/>
                  </a:lnTo>
                  <a:lnTo>
                    <a:pt x="606" y="264"/>
                  </a:lnTo>
                  <a:lnTo>
                    <a:pt x="624" y="246"/>
                  </a:lnTo>
                  <a:lnTo>
                    <a:pt x="654" y="192"/>
                  </a:lnTo>
                  <a:lnTo>
                    <a:pt x="642" y="174"/>
                  </a:lnTo>
                  <a:lnTo>
                    <a:pt x="630" y="174"/>
                  </a:lnTo>
                  <a:lnTo>
                    <a:pt x="618" y="168"/>
                  </a:lnTo>
                  <a:lnTo>
                    <a:pt x="612" y="162"/>
                  </a:lnTo>
                  <a:lnTo>
                    <a:pt x="612" y="138"/>
                  </a:lnTo>
                  <a:lnTo>
                    <a:pt x="600" y="126"/>
                  </a:lnTo>
                  <a:lnTo>
                    <a:pt x="576" y="114"/>
                  </a:lnTo>
                  <a:lnTo>
                    <a:pt x="570" y="108"/>
                  </a:lnTo>
                  <a:lnTo>
                    <a:pt x="546" y="72"/>
                  </a:lnTo>
                  <a:lnTo>
                    <a:pt x="534" y="66"/>
                  </a:lnTo>
                  <a:lnTo>
                    <a:pt x="528" y="60"/>
                  </a:lnTo>
                  <a:lnTo>
                    <a:pt x="516" y="60"/>
                  </a:lnTo>
                  <a:lnTo>
                    <a:pt x="498" y="36"/>
                  </a:lnTo>
                  <a:lnTo>
                    <a:pt x="468" y="36"/>
                  </a:lnTo>
                  <a:lnTo>
                    <a:pt x="462" y="30"/>
                  </a:lnTo>
                  <a:lnTo>
                    <a:pt x="444" y="30"/>
                  </a:lnTo>
                  <a:lnTo>
                    <a:pt x="432" y="36"/>
                  </a:lnTo>
                  <a:lnTo>
                    <a:pt x="420" y="36"/>
                  </a:lnTo>
                  <a:lnTo>
                    <a:pt x="420" y="24"/>
                  </a:lnTo>
                  <a:lnTo>
                    <a:pt x="414" y="18"/>
                  </a:lnTo>
                  <a:lnTo>
                    <a:pt x="408" y="24"/>
                  </a:lnTo>
                  <a:lnTo>
                    <a:pt x="402" y="36"/>
                  </a:lnTo>
                  <a:lnTo>
                    <a:pt x="372" y="36"/>
                  </a:lnTo>
                  <a:lnTo>
                    <a:pt x="366" y="24"/>
                  </a:lnTo>
                  <a:lnTo>
                    <a:pt x="360" y="18"/>
                  </a:lnTo>
                  <a:lnTo>
                    <a:pt x="354" y="18"/>
                  </a:lnTo>
                  <a:lnTo>
                    <a:pt x="342" y="6"/>
                  </a:lnTo>
                  <a:lnTo>
                    <a:pt x="330" y="0"/>
                  </a:lnTo>
                  <a:lnTo>
                    <a:pt x="330" y="12"/>
                  </a:lnTo>
                  <a:lnTo>
                    <a:pt x="324" y="24"/>
                  </a:lnTo>
                  <a:lnTo>
                    <a:pt x="318" y="42"/>
                  </a:lnTo>
                  <a:lnTo>
                    <a:pt x="318" y="54"/>
                  </a:lnTo>
                  <a:lnTo>
                    <a:pt x="306" y="66"/>
                  </a:lnTo>
                  <a:lnTo>
                    <a:pt x="288" y="48"/>
                  </a:lnTo>
                  <a:lnTo>
                    <a:pt x="288" y="42"/>
                  </a:lnTo>
                  <a:lnTo>
                    <a:pt x="282" y="36"/>
                  </a:lnTo>
                  <a:lnTo>
                    <a:pt x="276" y="36"/>
                  </a:lnTo>
                  <a:lnTo>
                    <a:pt x="276" y="42"/>
                  </a:lnTo>
                  <a:lnTo>
                    <a:pt x="270" y="48"/>
                  </a:lnTo>
                  <a:lnTo>
                    <a:pt x="234" y="48"/>
                  </a:lnTo>
                  <a:lnTo>
                    <a:pt x="234" y="90"/>
                  </a:lnTo>
                  <a:lnTo>
                    <a:pt x="228" y="96"/>
                  </a:lnTo>
                  <a:lnTo>
                    <a:pt x="222" y="108"/>
                  </a:lnTo>
                  <a:lnTo>
                    <a:pt x="216" y="114"/>
                  </a:lnTo>
                  <a:lnTo>
                    <a:pt x="210" y="126"/>
                  </a:lnTo>
                  <a:lnTo>
                    <a:pt x="210" y="174"/>
                  </a:lnTo>
                  <a:lnTo>
                    <a:pt x="180" y="174"/>
                  </a:lnTo>
                  <a:lnTo>
                    <a:pt x="174" y="180"/>
                  </a:lnTo>
                  <a:lnTo>
                    <a:pt x="168" y="192"/>
                  </a:lnTo>
                  <a:lnTo>
                    <a:pt x="162" y="198"/>
                  </a:lnTo>
                  <a:lnTo>
                    <a:pt x="162" y="234"/>
                  </a:lnTo>
                  <a:lnTo>
                    <a:pt x="156" y="240"/>
                  </a:lnTo>
                  <a:lnTo>
                    <a:pt x="144" y="240"/>
                  </a:lnTo>
                  <a:lnTo>
                    <a:pt x="138" y="246"/>
                  </a:lnTo>
                  <a:lnTo>
                    <a:pt x="138" y="270"/>
                  </a:lnTo>
                  <a:lnTo>
                    <a:pt x="126" y="288"/>
                  </a:lnTo>
                  <a:lnTo>
                    <a:pt x="126" y="294"/>
                  </a:lnTo>
                  <a:lnTo>
                    <a:pt x="132" y="300"/>
                  </a:lnTo>
                  <a:lnTo>
                    <a:pt x="132" y="336"/>
                  </a:lnTo>
                  <a:lnTo>
                    <a:pt x="126" y="342"/>
                  </a:lnTo>
                  <a:lnTo>
                    <a:pt x="114" y="342"/>
                  </a:lnTo>
                  <a:lnTo>
                    <a:pt x="108" y="336"/>
                  </a:lnTo>
                  <a:lnTo>
                    <a:pt x="108" y="324"/>
                  </a:lnTo>
                  <a:lnTo>
                    <a:pt x="102" y="324"/>
                  </a:lnTo>
                  <a:lnTo>
                    <a:pt x="84" y="342"/>
                  </a:lnTo>
                  <a:lnTo>
                    <a:pt x="84" y="360"/>
                  </a:lnTo>
                  <a:lnTo>
                    <a:pt x="90" y="372"/>
                  </a:lnTo>
                  <a:lnTo>
                    <a:pt x="90" y="390"/>
                  </a:lnTo>
                  <a:lnTo>
                    <a:pt x="84" y="396"/>
                  </a:lnTo>
                  <a:lnTo>
                    <a:pt x="72" y="402"/>
                  </a:lnTo>
                  <a:lnTo>
                    <a:pt x="66" y="414"/>
                  </a:lnTo>
                  <a:lnTo>
                    <a:pt x="66" y="426"/>
                  </a:lnTo>
                  <a:lnTo>
                    <a:pt x="72" y="438"/>
                  </a:lnTo>
                  <a:lnTo>
                    <a:pt x="72" y="450"/>
                  </a:lnTo>
                  <a:lnTo>
                    <a:pt x="78" y="456"/>
                  </a:lnTo>
                  <a:lnTo>
                    <a:pt x="78" y="492"/>
                  </a:lnTo>
                  <a:lnTo>
                    <a:pt x="72" y="504"/>
                  </a:lnTo>
                  <a:lnTo>
                    <a:pt x="72" y="516"/>
                  </a:lnTo>
                  <a:lnTo>
                    <a:pt x="66" y="522"/>
                  </a:lnTo>
                  <a:lnTo>
                    <a:pt x="54" y="522"/>
                  </a:lnTo>
                  <a:lnTo>
                    <a:pt x="48" y="528"/>
                  </a:lnTo>
                  <a:lnTo>
                    <a:pt x="42" y="522"/>
                  </a:lnTo>
                  <a:lnTo>
                    <a:pt x="6" y="522"/>
                  </a:lnTo>
                  <a:lnTo>
                    <a:pt x="12" y="546"/>
                  </a:lnTo>
                  <a:lnTo>
                    <a:pt x="6" y="552"/>
                  </a:lnTo>
                  <a:lnTo>
                    <a:pt x="0" y="564"/>
                  </a:lnTo>
                  <a:lnTo>
                    <a:pt x="0" y="576"/>
                  </a:lnTo>
                  <a:lnTo>
                    <a:pt x="6" y="576"/>
                  </a:lnTo>
                  <a:lnTo>
                    <a:pt x="18" y="582"/>
                  </a:lnTo>
                  <a:lnTo>
                    <a:pt x="42" y="582"/>
                  </a:lnTo>
                  <a:lnTo>
                    <a:pt x="48" y="588"/>
                  </a:lnTo>
                  <a:lnTo>
                    <a:pt x="60" y="594"/>
                  </a:lnTo>
                  <a:lnTo>
                    <a:pt x="66" y="606"/>
                  </a:lnTo>
                  <a:lnTo>
                    <a:pt x="78" y="612"/>
                  </a:lnTo>
                  <a:lnTo>
                    <a:pt x="78" y="630"/>
                  </a:lnTo>
                  <a:lnTo>
                    <a:pt x="84" y="64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26" name="Estonia">
              <a:extLst>
                <a:ext uri="{FF2B5EF4-FFF2-40B4-BE49-F238E27FC236}">
                  <a16:creationId xmlns:a16="http://schemas.microsoft.com/office/drawing/2014/main" id="{F55838C0-E0CC-D846-FC34-49319E404FC0}"/>
                </a:ext>
              </a:extLst>
            </p:cNvPr>
            <p:cNvSpPr>
              <a:spLocks noEditPoints="1"/>
            </p:cNvSpPr>
            <p:nvPr/>
          </p:nvSpPr>
          <p:spPr bwMode="gray">
            <a:xfrm>
              <a:off x="4775200" y="2168526"/>
              <a:ext cx="139700" cy="61913"/>
            </a:xfrm>
            <a:custGeom>
              <a:avLst/>
              <a:gdLst>
                <a:gd name="T0" fmla="*/ 2147483647 w 348"/>
                <a:gd name="T1" fmla="*/ 2147483647 h 156"/>
                <a:gd name="T2" fmla="*/ 2147483647 w 348"/>
                <a:gd name="T3" fmla="*/ 2147483647 h 156"/>
                <a:gd name="T4" fmla="*/ 2147483647 w 348"/>
                <a:gd name="T5" fmla="*/ 2147483647 h 156"/>
                <a:gd name="T6" fmla="*/ 2147483647 w 348"/>
                <a:gd name="T7" fmla="*/ 2147483647 h 156"/>
                <a:gd name="T8" fmla="*/ 2147483647 w 348"/>
                <a:gd name="T9" fmla="*/ 2147483647 h 156"/>
                <a:gd name="T10" fmla="*/ 2147483647 w 348"/>
                <a:gd name="T11" fmla="*/ 2147483647 h 156"/>
                <a:gd name="T12" fmla="*/ 2147483647 w 348"/>
                <a:gd name="T13" fmla="*/ 2147483647 h 156"/>
                <a:gd name="T14" fmla="*/ 2147483647 w 348"/>
                <a:gd name="T15" fmla="*/ 0 h 156"/>
                <a:gd name="T16" fmla="*/ 2147483647 w 348"/>
                <a:gd name="T17" fmla="*/ 2147483647 h 156"/>
                <a:gd name="T18" fmla="*/ 2147483647 w 348"/>
                <a:gd name="T19" fmla="*/ 2147483647 h 156"/>
                <a:gd name="T20" fmla="*/ 2147483647 w 348"/>
                <a:gd name="T21" fmla="*/ 2147483647 h 156"/>
                <a:gd name="T22" fmla="*/ 2147483647 w 348"/>
                <a:gd name="T23" fmla="*/ 2147483647 h 156"/>
                <a:gd name="T24" fmla="*/ 2147483647 w 348"/>
                <a:gd name="T25" fmla="*/ 2147483647 h 156"/>
                <a:gd name="T26" fmla="*/ 2147483647 w 348"/>
                <a:gd name="T27" fmla="*/ 2147483647 h 156"/>
                <a:gd name="T28" fmla="*/ 2147483647 w 348"/>
                <a:gd name="T29" fmla="*/ 2147483647 h 156"/>
                <a:gd name="T30" fmla="*/ 2147483647 w 348"/>
                <a:gd name="T31" fmla="*/ 2147483647 h 156"/>
                <a:gd name="T32" fmla="*/ 2147483647 w 348"/>
                <a:gd name="T33" fmla="*/ 2147483647 h 156"/>
                <a:gd name="T34" fmla="*/ 2147483647 w 348"/>
                <a:gd name="T35" fmla="*/ 2147483647 h 156"/>
                <a:gd name="T36" fmla="*/ 2147483647 w 348"/>
                <a:gd name="T37" fmla="*/ 2147483647 h 156"/>
                <a:gd name="T38" fmla="*/ 2147483647 w 348"/>
                <a:gd name="T39" fmla="*/ 2147483647 h 156"/>
                <a:gd name="T40" fmla="*/ 2147483647 w 348"/>
                <a:gd name="T41" fmla="*/ 2147483647 h 156"/>
                <a:gd name="T42" fmla="*/ 2147483647 w 348"/>
                <a:gd name="T43" fmla="*/ 2147483647 h 156"/>
                <a:gd name="T44" fmla="*/ 2147483647 w 348"/>
                <a:gd name="T45" fmla="*/ 2147483647 h 156"/>
                <a:gd name="T46" fmla="*/ 2147483647 w 348"/>
                <a:gd name="T47" fmla="*/ 2147483647 h 156"/>
                <a:gd name="T48" fmla="*/ 0 w 348"/>
                <a:gd name="T49" fmla="*/ 2147483647 h 156"/>
                <a:gd name="T50" fmla="*/ 2147483647 w 348"/>
                <a:gd name="T51" fmla="*/ 2147483647 h 156"/>
                <a:gd name="T52" fmla="*/ 2147483647 w 348"/>
                <a:gd name="T53" fmla="*/ 2147483647 h 156"/>
                <a:gd name="T54" fmla="*/ 2147483647 w 348"/>
                <a:gd name="T55" fmla="*/ 2147483647 h 156"/>
                <a:gd name="T56" fmla="*/ 2147483647 w 348"/>
                <a:gd name="T57" fmla="*/ 2147483647 h 156"/>
                <a:gd name="T58" fmla="*/ 2147483647 w 348"/>
                <a:gd name="T59" fmla="*/ 2147483647 h 156"/>
                <a:gd name="T60" fmla="*/ 2147483647 w 348"/>
                <a:gd name="T61" fmla="*/ 2147483647 h 156"/>
                <a:gd name="T62" fmla="*/ 2147483647 w 348"/>
                <a:gd name="T63" fmla="*/ 2147483647 h 156"/>
                <a:gd name="T64" fmla="*/ 2147483647 w 348"/>
                <a:gd name="T65" fmla="*/ 2147483647 h 156"/>
                <a:gd name="T66" fmla="*/ 2147483647 w 348"/>
                <a:gd name="T67" fmla="*/ 2147483647 h 156"/>
                <a:gd name="T68" fmla="*/ 2147483647 w 348"/>
                <a:gd name="T69" fmla="*/ 2147483647 h 156"/>
                <a:gd name="T70" fmla="*/ 2147483647 w 348"/>
                <a:gd name="T71" fmla="*/ 2147483647 h 15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8"/>
                <a:gd name="T109" fmla="*/ 0 h 156"/>
                <a:gd name="T110" fmla="*/ 348 w 348"/>
                <a:gd name="T111" fmla="*/ 156 h 15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8" h="156">
                  <a:moveTo>
                    <a:pt x="336" y="114"/>
                  </a:moveTo>
                  <a:lnTo>
                    <a:pt x="324" y="108"/>
                  </a:lnTo>
                  <a:lnTo>
                    <a:pt x="336" y="84"/>
                  </a:lnTo>
                  <a:lnTo>
                    <a:pt x="318" y="78"/>
                  </a:lnTo>
                  <a:lnTo>
                    <a:pt x="318" y="60"/>
                  </a:lnTo>
                  <a:lnTo>
                    <a:pt x="330" y="48"/>
                  </a:lnTo>
                  <a:lnTo>
                    <a:pt x="336" y="48"/>
                  </a:lnTo>
                  <a:lnTo>
                    <a:pt x="342" y="42"/>
                  </a:lnTo>
                  <a:lnTo>
                    <a:pt x="336" y="30"/>
                  </a:lnTo>
                  <a:lnTo>
                    <a:pt x="342" y="18"/>
                  </a:lnTo>
                  <a:lnTo>
                    <a:pt x="330" y="12"/>
                  </a:lnTo>
                  <a:lnTo>
                    <a:pt x="312" y="12"/>
                  </a:lnTo>
                  <a:lnTo>
                    <a:pt x="294" y="6"/>
                  </a:lnTo>
                  <a:lnTo>
                    <a:pt x="276" y="6"/>
                  </a:lnTo>
                  <a:lnTo>
                    <a:pt x="264" y="0"/>
                  </a:lnTo>
                  <a:lnTo>
                    <a:pt x="204" y="0"/>
                  </a:lnTo>
                  <a:lnTo>
                    <a:pt x="192" y="6"/>
                  </a:lnTo>
                  <a:lnTo>
                    <a:pt x="156" y="6"/>
                  </a:lnTo>
                  <a:lnTo>
                    <a:pt x="150" y="12"/>
                  </a:lnTo>
                  <a:lnTo>
                    <a:pt x="126" y="24"/>
                  </a:lnTo>
                  <a:lnTo>
                    <a:pt x="108" y="30"/>
                  </a:lnTo>
                  <a:lnTo>
                    <a:pt x="96" y="36"/>
                  </a:lnTo>
                  <a:lnTo>
                    <a:pt x="90" y="36"/>
                  </a:lnTo>
                  <a:lnTo>
                    <a:pt x="84" y="42"/>
                  </a:lnTo>
                  <a:lnTo>
                    <a:pt x="84" y="48"/>
                  </a:lnTo>
                  <a:lnTo>
                    <a:pt x="90" y="60"/>
                  </a:lnTo>
                  <a:lnTo>
                    <a:pt x="90" y="72"/>
                  </a:lnTo>
                  <a:lnTo>
                    <a:pt x="96" y="78"/>
                  </a:lnTo>
                  <a:lnTo>
                    <a:pt x="96" y="84"/>
                  </a:lnTo>
                  <a:lnTo>
                    <a:pt x="150" y="90"/>
                  </a:lnTo>
                  <a:lnTo>
                    <a:pt x="138" y="126"/>
                  </a:lnTo>
                  <a:lnTo>
                    <a:pt x="150" y="126"/>
                  </a:lnTo>
                  <a:lnTo>
                    <a:pt x="180" y="114"/>
                  </a:lnTo>
                  <a:lnTo>
                    <a:pt x="210" y="114"/>
                  </a:lnTo>
                  <a:lnTo>
                    <a:pt x="234" y="126"/>
                  </a:lnTo>
                  <a:lnTo>
                    <a:pt x="240" y="132"/>
                  </a:lnTo>
                  <a:lnTo>
                    <a:pt x="252" y="138"/>
                  </a:lnTo>
                  <a:lnTo>
                    <a:pt x="270" y="156"/>
                  </a:lnTo>
                  <a:lnTo>
                    <a:pt x="288" y="156"/>
                  </a:lnTo>
                  <a:lnTo>
                    <a:pt x="294" y="150"/>
                  </a:lnTo>
                  <a:lnTo>
                    <a:pt x="312" y="150"/>
                  </a:lnTo>
                  <a:lnTo>
                    <a:pt x="318" y="156"/>
                  </a:lnTo>
                  <a:lnTo>
                    <a:pt x="330" y="156"/>
                  </a:lnTo>
                  <a:lnTo>
                    <a:pt x="330" y="144"/>
                  </a:lnTo>
                  <a:lnTo>
                    <a:pt x="348" y="132"/>
                  </a:lnTo>
                  <a:lnTo>
                    <a:pt x="336" y="114"/>
                  </a:lnTo>
                  <a:close/>
                  <a:moveTo>
                    <a:pt x="36" y="78"/>
                  </a:moveTo>
                  <a:lnTo>
                    <a:pt x="6" y="78"/>
                  </a:lnTo>
                  <a:lnTo>
                    <a:pt x="0" y="84"/>
                  </a:lnTo>
                  <a:lnTo>
                    <a:pt x="0" y="102"/>
                  </a:lnTo>
                  <a:lnTo>
                    <a:pt x="6" y="108"/>
                  </a:lnTo>
                  <a:lnTo>
                    <a:pt x="18" y="132"/>
                  </a:lnTo>
                  <a:lnTo>
                    <a:pt x="24" y="126"/>
                  </a:lnTo>
                  <a:lnTo>
                    <a:pt x="30" y="114"/>
                  </a:lnTo>
                  <a:lnTo>
                    <a:pt x="42" y="108"/>
                  </a:lnTo>
                  <a:lnTo>
                    <a:pt x="54" y="108"/>
                  </a:lnTo>
                  <a:lnTo>
                    <a:pt x="60" y="102"/>
                  </a:lnTo>
                  <a:lnTo>
                    <a:pt x="72" y="96"/>
                  </a:lnTo>
                  <a:lnTo>
                    <a:pt x="78" y="90"/>
                  </a:lnTo>
                  <a:lnTo>
                    <a:pt x="72" y="72"/>
                  </a:lnTo>
                  <a:lnTo>
                    <a:pt x="36" y="78"/>
                  </a:lnTo>
                  <a:close/>
                  <a:moveTo>
                    <a:pt x="36" y="66"/>
                  </a:moveTo>
                  <a:lnTo>
                    <a:pt x="48" y="66"/>
                  </a:lnTo>
                  <a:lnTo>
                    <a:pt x="54" y="54"/>
                  </a:lnTo>
                  <a:lnTo>
                    <a:pt x="60" y="48"/>
                  </a:lnTo>
                  <a:lnTo>
                    <a:pt x="60" y="42"/>
                  </a:lnTo>
                  <a:lnTo>
                    <a:pt x="54" y="36"/>
                  </a:lnTo>
                  <a:lnTo>
                    <a:pt x="48" y="36"/>
                  </a:lnTo>
                  <a:lnTo>
                    <a:pt x="36" y="42"/>
                  </a:lnTo>
                  <a:lnTo>
                    <a:pt x="30" y="48"/>
                  </a:lnTo>
                  <a:lnTo>
                    <a:pt x="24" y="60"/>
                  </a:lnTo>
                  <a:lnTo>
                    <a:pt x="30" y="66"/>
                  </a:lnTo>
                  <a:lnTo>
                    <a:pt x="36" y="6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27" name="Eritrea">
              <a:extLst>
                <a:ext uri="{FF2B5EF4-FFF2-40B4-BE49-F238E27FC236}">
                  <a16:creationId xmlns:a16="http://schemas.microsoft.com/office/drawing/2014/main" id="{02A66B94-2512-6D2C-4A08-91CD38FD4E69}"/>
                </a:ext>
              </a:extLst>
            </p:cNvPr>
            <p:cNvSpPr>
              <a:spLocks/>
            </p:cNvSpPr>
            <p:nvPr/>
          </p:nvSpPr>
          <p:spPr bwMode="gray">
            <a:xfrm>
              <a:off x="5248275" y="3492501"/>
              <a:ext cx="193675" cy="184150"/>
            </a:xfrm>
            <a:custGeom>
              <a:avLst/>
              <a:gdLst>
                <a:gd name="T0" fmla="*/ 2147483647 w 480"/>
                <a:gd name="T1" fmla="*/ 2147483647 h 456"/>
                <a:gd name="T2" fmla="*/ 2147483647 w 480"/>
                <a:gd name="T3" fmla="*/ 2147483647 h 456"/>
                <a:gd name="T4" fmla="*/ 2147483647 w 480"/>
                <a:gd name="T5" fmla="*/ 2147483647 h 456"/>
                <a:gd name="T6" fmla="*/ 2147483647 w 480"/>
                <a:gd name="T7" fmla="*/ 2147483647 h 456"/>
                <a:gd name="T8" fmla="*/ 2147483647 w 480"/>
                <a:gd name="T9" fmla="*/ 2147483647 h 456"/>
                <a:gd name="T10" fmla="*/ 2147483647 w 480"/>
                <a:gd name="T11" fmla="*/ 2147483647 h 456"/>
                <a:gd name="T12" fmla="*/ 2147483647 w 480"/>
                <a:gd name="T13" fmla="*/ 2147483647 h 456"/>
                <a:gd name="T14" fmla="*/ 2147483647 w 480"/>
                <a:gd name="T15" fmla="*/ 2147483647 h 456"/>
                <a:gd name="T16" fmla="*/ 0 w 480"/>
                <a:gd name="T17" fmla="*/ 2147483647 h 456"/>
                <a:gd name="T18" fmla="*/ 2147483647 w 480"/>
                <a:gd name="T19" fmla="*/ 2147483647 h 456"/>
                <a:gd name="T20" fmla="*/ 2147483647 w 480"/>
                <a:gd name="T21" fmla="*/ 2147483647 h 456"/>
                <a:gd name="T22" fmla="*/ 2147483647 w 480"/>
                <a:gd name="T23" fmla="*/ 2147483647 h 456"/>
                <a:gd name="T24" fmla="*/ 2147483647 w 480"/>
                <a:gd name="T25" fmla="*/ 2147483647 h 456"/>
                <a:gd name="T26" fmla="*/ 2147483647 w 480"/>
                <a:gd name="T27" fmla="*/ 2147483647 h 456"/>
                <a:gd name="T28" fmla="*/ 2147483647 w 480"/>
                <a:gd name="T29" fmla="*/ 2147483647 h 456"/>
                <a:gd name="T30" fmla="*/ 2147483647 w 480"/>
                <a:gd name="T31" fmla="*/ 2147483647 h 456"/>
                <a:gd name="T32" fmla="*/ 2147483647 w 480"/>
                <a:gd name="T33" fmla="*/ 2147483647 h 456"/>
                <a:gd name="T34" fmla="*/ 2147483647 w 480"/>
                <a:gd name="T35" fmla="*/ 2147483647 h 456"/>
                <a:gd name="T36" fmla="*/ 2147483647 w 480"/>
                <a:gd name="T37" fmla="*/ 2147483647 h 456"/>
                <a:gd name="T38" fmla="*/ 2147483647 w 480"/>
                <a:gd name="T39" fmla="*/ 2147483647 h 456"/>
                <a:gd name="T40" fmla="*/ 2147483647 w 480"/>
                <a:gd name="T41" fmla="*/ 2147483647 h 456"/>
                <a:gd name="T42" fmla="*/ 2147483647 w 480"/>
                <a:gd name="T43" fmla="*/ 2147483647 h 456"/>
                <a:gd name="T44" fmla="*/ 2147483647 w 480"/>
                <a:gd name="T45" fmla="*/ 2147483647 h 456"/>
                <a:gd name="T46" fmla="*/ 2147483647 w 480"/>
                <a:gd name="T47" fmla="*/ 2147483647 h 456"/>
                <a:gd name="T48" fmla="*/ 2147483647 w 480"/>
                <a:gd name="T49" fmla="*/ 2147483647 h 456"/>
                <a:gd name="T50" fmla="*/ 2147483647 w 480"/>
                <a:gd name="T51" fmla="*/ 2147483647 h 456"/>
                <a:gd name="T52" fmla="*/ 2147483647 w 480"/>
                <a:gd name="T53" fmla="*/ 2147483647 h 456"/>
                <a:gd name="T54" fmla="*/ 2147483647 w 480"/>
                <a:gd name="T55" fmla="*/ 2147483647 h 456"/>
                <a:gd name="T56" fmla="*/ 2147483647 w 480"/>
                <a:gd name="T57" fmla="*/ 2147483647 h 456"/>
                <a:gd name="T58" fmla="*/ 2147483647 w 480"/>
                <a:gd name="T59" fmla="*/ 2147483647 h 456"/>
                <a:gd name="T60" fmla="*/ 2147483647 w 480"/>
                <a:gd name="T61" fmla="*/ 2147483647 h 456"/>
                <a:gd name="T62" fmla="*/ 2147483647 w 480"/>
                <a:gd name="T63" fmla="*/ 2147483647 h 456"/>
                <a:gd name="T64" fmla="*/ 2147483647 w 480"/>
                <a:gd name="T65" fmla="*/ 2147483647 h 456"/>
                <a:gd name="T66" fmla="*/ 2147483647 w 480"/>
                <a:gd name="T67" fmla="*/ 2147483647 h 456"/>
                <a:gd name="T68" fmla="*/ 2147483647 w 480"/>
                <a:gd name="T69" fmla="*/ 2147483647 h 456"/>
                <a:gd name="T70" fmla="*/ 2147483647 w 480"/>
                <a:gd name="T71" fmla="*/ 2147483647 h 456"/>
                <a:gd name="T72" fmla="*/ 2147483647 w 480"/>
                <a:gd name="T73" fmla="*/ 2147483647 h 456"/>
                <a:gd name="T74" fmla="*/ 2147483647 w 480"/>
                <a:gd name="T75" fmla="*/ 2147483647 h 456"/>
                <a:gd name="T76" fmla="*/ 2147483647 w 480"/>
                <a:gd name="T77" fmla="*/ 2147483647 h 456"/>
                <a:gd name="T78" fmla="*/ 2147483647 w 480"/>
                <a:gd name="T79" fmla="*/ 2147483647 h 456"/>
                <a:gd name="T80" fmla="*/ 2147483647 w 480"/>
                <a:gd name="T81" fmla="*/ 2147483647 h 456"/>
                <a:gd name="T82" fmla="*/ 2147483647 w 480"/>
                <a:gd name="T83" fmla="*/ 2147483647 h 456"/>
                <a:gd name="T84" fmla="*/ 2147483647 w 480"/>
                <a:gd name="T85" fmla="*/ 2147483647 h 456"/>
                <a:gd name="T86" fmla="*/ 2147483647 w 480"/>
                <a:gd name="T87" fmla="*/ 2147483647 h 456"/>
                <a:gd name="T88" fmla="*/ 2147483647 w 480"/>
                <a:gd name="T89" fmla="*/ 2147483647 h 456"/>
                <a:gd name="T90" fmla="*/ 2147483647 w 480"/>
                <a:gd name="T91" fmla="*/ 2147483647 h 456"/>
                <a:gd name="T92" fmla="*/ 2147483647 w 480"/>
                <a:gd name="T93" fmla="*/ 2147483647 h 456"/>
                <a:gd name="T94" fmla="*/ 2147483647 w 480"/>
                <a:gd name="T95" fmla="*/ 2147483647 h 456"/>
                <a:gd name="T96" fmla="*/ 2147483647 w 480"/>
                <a:gd name="T97" fmla="*/ 0 h 456"/>
                <a:gd name="T98" fmla="*/ 2147483647 w 480"/>
                <a:gd name="T99" fmla="*/ 2147483647 h 456"/>
                <a:gd name="T100" fmla="*/ 2147483647 w 480"/>
                <a:gd name="T101" fmla="*/ 2147483647 h 456"/>
                <a:gd name="T102" fmla="*/ 2147483647 w 480"/>
                <a:gd name="T103" fmla="*/ 2147483647 h 4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0"/>
                <a:gd name="T157" fmla="*/ 0 h 456"/>
                <a:gd name="T158" fmla="*/ 480 w 480"/>
                <a:gd name="T159" fmla="*/ 456 h 4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0" h="456">
                  <a:moveTo>
                    <a:pt x="78" y="54"/>
                  </a:moveTo>
                  <a:lnTo>
                    <a:pt x="78" y="66"/>
                  </a:lnTo>
                  <a:lnTo>
                    <a:pt x="72" y="72"/>
                  </a:lnTo>
                  <a:lnTo>
                    <a:pt x="72" y="78"/>
                  </a:lnTo>
                  <a:lnTo>
                    <a:pt x="66" y="84"/>
                  </a:lnTo>
                  <a:lnTo>
                    <a:pt x="48" y="84"/>
                  </a:lnTo>
                  <a:lnTo>
                    <a:pt x="48" y="102"/>
                  </a:lnTo>
                  <a:lnTo>
                    <a:pt x="42" y="108"/>
                  </a:lnTo>
                  <a:lnTo>
                    <a:pt x="30" y="108"/>
                  </a:lnTo>
                  <a:lnTo>
                    <a:pt x="30" y="120"/>
                  </a:lnTo>
                  <a:lnTo>
                    <a:pt x="36" y="126"/>
                  </a:lnTo>
                  <a:lnTo>
                    <a:pt x="36" y="168"/>
                  </a:lnTo>
                  <a:lnTo>
                    <a:pt x="30" y="180"/>
                  </a:lnTo>
                  <a:lnTo>
                    <a:pt x="24" y="186"/>
                  </a:lnTo>
                  <a:lnTo>
                    <a:pt x="18" y="186"/>
                  </a:lnTo>
                  <a:lnTo>
                    <a:pt x="18" y="222"/>
                  </a:lnTo>
                  <a:lnTo>
                    <a:pt x="12" y="222"/>
                  </a:lnTo>
                  <a:lnTo>
                    <a:pt x="0" y="228"/>
                  </a:lnTo>
                  <a:lnTo>
                    <a:pt x="0" y="246"/>
                  </a:lnTo>
                  <a:lnTo>
                    <a:pt x="6" y="252"/>
                  </a:lnTo>
                  <a:lnTo>
                    <a:pt x="12" y="300"/>
                  </a:lnTo>
                  <a:lnTo>
                    <a:pt x="48" y="300"/>
                  </a:lnTo>
                  <a:lnTo>
                    <a:pt x="54" y="294"/>
                  </a:lnTo>
                  <a:lnTo>
                    <a:pt x="54" y="288"/>
                  </a:lnTo>
                  <a:lnTo>
                    <a:pt x="60" y="288"/>
                  </a:lnTo>
                  <a:lnTo>
                    <a:pt x="66" y="294"/>
                  </a:lnTo>
                  <a:lnTo>
                    <a:pt x="66" y="300"/>
                  </a:lnTo>
                  <a:lnTo>
                    <a:pt x="84" y="318"/>
                  </a:lnTo>
                  <a:lnTo>
                    <a:pt x="96" y="306"/>
                  </a:lnTo>
                  <a:lnTo>
                    <a:pt x="96" y="294"/>
                  </a:lnTo>
                  <a:lnTo>
                    <a:pt x="102" y="276"/>
                  </a:lnTo>
                  <a:lnTo>
                    <a:pt x="108" y="264"/>
                  </a:lnTo>
                  <a:lnTo>
                    <a:pt x="108" y="252"/>
                  </a:lnTo>
                  <a:lnTo>
                    <a:pt x="120" y="258"/>
                  </a:lnTo>
                  <a:lnTo>
                    <a:pt x="132" y="270"/>
                  </a:lnTo>
                  <a:lnTo>
                    <a:pt x="138" y="270"/>
                  </a:lnTo>
                  <a:lnTo>
                    <a:pt x="144" y="276"/>
                  </a:lnTo>
                  <a:lnTo>
                    <a:pt x="150" y="288"/>
                  </a:lnTo>
                  <a:lnTo>
                    <a:pt x="180" y="288"/>
                  </a:lnTo>
                  <a:lnTo>
                    <a:pt x="186" y="276"/>
                  </a:lnTo>
                  <a:lnTo>
                    <a:pt x="192" y="270"/>
                  </a:lnTo>
                  <a:lnTo>
                    <a:pt x="198" y="276"/>
                  </a:lnTo>
                  <a:lnTo>
                    <a:pt x="198" y="288"/>
                  </a:lnTo>
                  <a:lnTo>
                    <a:pt x="210" y="288"/>
                  </a:lnTo>
                  <a:lnTo>
                    <a:pt x="222" y="282"/>
                  </a:lnTo>
                  <a:lnTo>
                    <a:pt x="240" y="282"/>
                  </a:lnTo>
                  <a:lnTo>
                    <a:pt x="246" y="288"/>
                  </a:lnTo>
                  <a:lnTo>
                    <a:pt x="276" y="288"/>
                  </a:lnTo>
                  <a:lnTo>
                    <a:pt x="294" y="312"/>
                  </a:lnTo>
                  <a:lnTo>
                    <a:pt x="306" y="312"/>
                  </a:lnTo>
                  <a:lnTo>
                    <a:pt x="312" y="318"/>
                  </a:lnTo>
                  <a:lnTo>
                    <a:pt x="324" y="324"/>
                  </a:lnTo>
                  <a:lnTo>
                    <a:pt x="348" y="360"/>
                  </a:lnTo>
                  <a:lnTo>
                    <a:pt x="354" y="366"/>
                  </a:lnTo>
                  <a:lnTo>
                    <a:pt x="378" y="378"/>
                  </a:lnTo>
                  <a:lnTo>
                    <a:pt x="390" y="390"/>
                  </a:lnTo>
                  <a:lnTo>
                    <a:pt x="390" y="414"/>
                  </a:lnTo>
                  <a:lnTo>
                    <a:pt x="396" y="420"/>
                  </a:lnTo>
                  <a:lnTo>
                    <a:pt x="408" y="426"/>
                  </a:lnTo>
                  <a:lnTo>
                    <a:pt x="420" y="426"/>
                  </a:lnTo>
                  <a:lnTo>
                    <a:pt x="432" y="444"/>
                  </a:lnTo>
                  <a:lnTo>
                    <a:pt x="456" y="456"/>
                  </a:lnTo>
                  <a:lnTo>
                    <a:pt x="468" y="438"/>
                  </a:lnTo>
                  <a:lnTo>
                    <a:pt x="480" y="432"/>
                  </a:lnTo>
                  <a:lnTo>
                    <a:pt x="474" y="420"/>
                  </a:lnTo>
                  <a:lnTo>
                    <a:pt x="456" y="402"/>
                  </a:lnTo>
                  <a:lnTo>
                    <a:pt x="432" y="402"/>
                  </a:lnTo>
                  <a:lnTo>
                    <a:pt x="426" y="396"/>
                  </a:lnTo>
                  <a:lnTo>
                    <a:pt x="426" y="360"/>
                  </a:lnTo>
                  <a:lnTo>
                    <a:pt x="420" y="360"/>
                  </a:lnTo>
                  <a:lnTo>
                    <a:pt x="414" y="354"/>
                  </a:lnTo>
                  <a:lnTo>
                    <a:pt x="366" y="330"/>
                  </a:lnTo>
                  <a:lnTo>
                    <a:pt x="360" y="324"/>
                  </a:lnTo>
                  <a:lnTo>
                    <a:pt x="360" y="312"/>
                  </a:lnTo>
                  <a:lnTo>
                    <a:pt x="354" y="300"/>
                  </a:lnTo>
                  <a:lnTo>
                    <a:pt x="354" y="288"/>
                  </a:lnTo>
                  <a:lnTo>
                    <a:pt x="348" y="276"/>
                  </a:lnTo>
                  <a:lnTo>
                    <a:pt x="348" y="270"/>
                  </a:lnTo>
                  <a:lnTo>
                    <a:pt x="336" y="270"/>
                  </a:lnTo>
                  <a:lnTo>
                    <a:pt x="324" y="264"/>
                  </a:lnTo>
                  <a:lnTo>
                    <a:pt x="306" y="264"/>
                  </a:lnTo>
                  <a:lnTo>
                    <a:pt x="282" y="240"/>
                  </a:lnTo>
                  <a:lnTo>
                    <a:pt x="264" y="246"/>
                  </a:lnTo>
                  <a:lnTo>
                    <a:pt x="252" y="228"/>
                  </a:lnTo>
                  <a:lnTo>
                    <a:pt x="234" y="222"/>
                  </a:lnTo>
                  <a:lnTo>
                    <a:pt x="216" y="204"/>
                  </a:lnTo>
                  <a:lnTo>
                    <a:pt x="210" y="192"/>
                  </a:lnTo>
                  <a:lnTo>
                    <a:pt x="204" y="186"/>
                  </a:lnTo>
                  <a:lnTo>
                    <a:pt x="198" y="174"/>
                  </a:lnTo>
                  <a:lnTo>
                    <a:pt x="198" y="114"/>
                  </a:lnTo>
                  <a:lnTo>
                    <a:pt x="192" y="90"/>
                  </a:lnTo>
                  <a:lnTo>
                    <a:pt x="186" y="78"/>
                  </a:lnTo>
                  <a:lnTo>
                    <a:pt x="180" y="60"/>
                  </a:lnTo>
                  <a:lnTo>
                    <a:pt x="168" y="42"/>
                  </a:lnTo>
                  <a:lnTo>
                    <a:pt x="162" y="24"/>
                  </a:lnTo>
                  <a:lnTo>
                    <a:pt x="156" y="12"/>
                  </a:lnTo>
                  <a:lnTo>
                    <a:pt x="150" y="6"/>
                  </a:lnTo>
                  <a:lnTo>
                    <a:pt x="150" y="0"/>
                  </a:lnTo>
                  <a:lnTo>
                    <a:pt x="144" y="0"/>
                  </a:lnTo>
                  <a:lnTo>
                    <a:pt x="144" y="12"/>
                  </a:lnTo>
                  <a:lnTo>
                    <a:pt x="132" y="36"/>
                  </a:lnTo>
                  <a:lnTo>
                    <a:pt x="108" y="48"/>
                  </a:lnTo>
                  <a:lnTo>
                    <a:pt x="90" y="54"/>
                  </a:lnTo>
                  <a:lnTo>
                    <a:pt x="78" y="54"/>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28" name="Equatorial Guinea">
              <a:extLst>
                <a:ext uri="{FF2B5EF4-FFF2-40B4-BE49-F238E27FC236}">
                  <a16:creationId xmlns:a16="http://schemas.microsoft.com/office/drawing/2014/main" id="{15A4D8AE-3789-CE60-580D-13338217FE9E}"/>
                </a:ext>
              </a:extLst>
            </p:cNvPr>
            <p:cNvSpPr>
              <a:spLocks/>
            </p:cNvSpPr>
            <p:nvPr/>
          </p:nvSpPr>
          <p:spPr bwMode="gray">
            <a:xfrm>
              <a:off x="4479925" y="4002088"/>
              <a:ext cx="58737" cy="44450"/>
            </a:xfrm>
            <a:custGeom>
              <a:avLst/>
              <a:gdLst>
                <a:gd name="T0" fmla="*/ 2147483647 w 144"/>
                <a:gd name="T1" fmla="*/ 2147483647 h 108"/>
                <a:gd name="T2" fmla="*/ 2147483647 w 144"/>
                <a:gd name="T3" fmla="*/ 2147483647 h 108"/>
                <a:gd name="T4" fmla="*/ 2147483647 w 144"/>
                <a:gd name="T5" fmla="*/ 2147483647 h 108"/>
                <a:gd name="T6" fmla="*/ 2147483647 w 144"/>
                <a:gd name="T7" fmla="*/ 0 h 108"/>
                <a:gd name="T8" fmla="*/ 2147483647 w 144"/>
                <a:gd name="T9" fmla="*/ 2147483647 h 108"/>
                <a:gd name="T10" fmla="*/ 2147483647 w 144"/>
                <a:gd name="T11" fmla="*/ 2147483647 h 108"/>
                <a:gd name="T12" fmla="*/ 2147483647 w 144"/>
                <a:gd name="T13" fmla="*/ 2147483647 h 108"/>
                <a:gd name="T14" fmla="*/ 2147483647 w 144"/>
                <a:gd name="T15" fmla="*/ 2147483647 h 108"/>
                <a:gd name="T16" fmla="*/ 2147483647 w 144"/>
                <a:gd name="T17" fmla="*/ 2147483647 h 108"/>
                <a:gd name="T18" fmla="*/ 0 w 144"/>
                <a:gd name="T19" fmla="*/ 2147483647 h 108"/>
                <a:gd name="T20" fmla="*/ 0 w 144"/>
                <a:gd name="T21" fmla="*/ 2147483647 h 108"/>
                <a:gd name="T22" fmla="*/ 2147483647 w 144"/>
                <a:gd name="T23" fmla="*/ 2147483647 h 108"/>
                <a:gd name="T24" fmla="*/ 2147483647 w 144"/>
                <a:gd name="T25" fmla="*/ 2147483647 h 108"/>
                <a:gd name="T26" fmla="*/ 2147483647 w 144"/>
                <a:gd name="T27" fmla="*/ 2147483647 h 108"/>
                <a:gd name="T28" fmla="*/ 2147483647 w 144"/>
                <a:gd name="T29" fmla="*/ 2147483647 h 108"/>
                <a:gd name="T30" fmla="*/ 2147483647 w 144"/>
                <a:gd name="T31" fmla="*/ 2147483647 h 108"/>
                <a:gd name="T32" fmla="*/ 2147483647 w 144"/>
                <a:gd name="T33" fmla="*/ 2147483647 h 108"/>
                <a:gd name="T34" fmla="*/ 2147483647 w 144"/>
                <a:gd name="T35" fmla="*/ 2147483647 h 108"/>
                <a:gd name="T36" fmla="*/ 2147483647 w 144"/>
                <a:gd name="T37" fmla="*/ 2147483647 h 108"/>
                <a:gd name="T38" fmla="*/ 2147483647 w 144"/>
                <a:gd name="T39" fmla="*/ 2147483647 h 1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108"/>
                <a:gd name="T62" fmla="*/ 144 w 144"/>
                <a:gd name="T63" fmla="*/ 108 h 1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108">
                  <a:moveTo>
                    <a:pt x="138" y="48"/>
                  </a:moveTo>
                  <a:lnTo>
                    <a:pt x="144" y="12"/>
                  </a:lnTo>
                  <a:lnTo>
                    <a:pt x="48" y="12"/>
                  </a:lnTo>
                  <a:lnTo>
                    <a:pt x="36" y="0"/>
                  </a:lnTo>
                  <a:lnTo>
                    <a:pt x="30" y="6"/>
                  </a:lnTo>
                  <a:lnTo>
                    <a:pt x="30" y="42"/>
                  </a:lnTo>
                  <a:lnTo>
                    <a:pt x="18" y="54"/>
                  </a:lnTo>
                  <a:lnTo>
                    <a:pt x="12" y="66"/>
                  </a:lnTo>
                  <a:lnTo>
                    <a:pt x="6" y="72"/>
                  </a:lnTo>
                  <a:lnTo>
                    <a:pt x="0" y="84"/>
                  </a:lnTo>
                  <a:lnTo>
                    <a:pt x="0" y="90"/>
                  </a:lnTo>
                  <a:lnTo>
                    <a:pt x="6" y="96"/>
                  </a:lnTo>
                  <a:lnTo>
                    <a:pt x="18" y="102"/>
                  </a:lnTo>
                  <a:lnTo>
                    <a:pt x="36" y="102"/>
                  </a:lnTo>
                  <a:lnTo>
                    <a:pt x="36" y="108"/>
                  </a:lnTo>
                  <a:lnTo>
                    <a:pt x="138" y="108"/>
                  </a:lnTo>
                  <a:lnTo>
                    <a:pt x="138" y="102"/>
                  </a:lnTo>
                  <a:lnTo>
                    <a:pt x="144" y="84"/>
                  </a:lnTo>
                  <a:lnTo>
                    <a:pt x="144" y="54"/>
                  </a:lnTo>
                  <a:lnTo>
                    <a:pt x="138" y="48"/>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29" name="El Salvador">
              <a:extLst>
                <a:ext uri="{FF2B5EF4-FFF2-40B4-BE49-F238E27FC236}">
                  <a16:creationId xmlns:a16="http://schemas.microsoft.com/office/drawing/2014/main" id="{C3FCC5A0-4BA4-4105-321D-C58083AB9FB8}"/>
                </a:ext>
              </a:extLst>
            </p:cNvPr>
            <p:cNvSpPr>
              <a:spLocks/>
            </p:cNvSpPr>
            <p:nvPr/>
          </p:nvSpPr>
          <p:spPr bwMode="gray">
            <a:xfrm>
              <a:off x="1651000" y="3609976"/>
              <a:ext cx="68262" cy="44450"/>
            </a:xfrm>
            <a:custGeom>
              <a:avLst/>
              <a:gdLst>
                <a:gd name="T0" fmla="*/ 2147483647 w 174"/>
                <a:gd name="T1" fmla="*/ 2147483647 h 114"/>
                <a:gd name="T2" fmla="*/ 2147483647 w 174"/>
                <a:gd name="T3" fmla="*/ 2147483647 h 114"/>
                <a:gd name="T4" fmla="*/ 2147483647 w 174"/>
                <a:gd name="T5" fmla="*/ 2147483647 h 114"/>
                <a:gd name="T6" fmla="*/ 2147483647 w 174"/>
                <a:gd name="T7" fmla="*/ 2147483647 h 114"/>
                <a:gd name="T8" fmla="*/ 2147483647 w 174"/>
                <a:gd name="T9" fmla="*/ 2147483647 h 114"/>
                <a:gd name="T10" fmla="*/ 2147483647 w 174"/>
                <a:gd name="T11" fmla="*/ 2147483647 h 114"/>
                <a:gd name="T12" fmla="*/ 2147483647 w 174"/>
                <a:gd name="T13" fmla="*/ 2147483647 h 114"/>
                <a:gd name="T14" fmla="*/ 2147483647 w 174"/>
                <a:gd name="T15" fmla="*/ 2147483647 h 114"/>
                <a:gd name="T16" fmla="*/ 2147483647 w 174"/>
                <a:gd name="T17" fmla="*/ 2147483647 h 114"/>
                <a:gd name="T18" fmla="*/ 2147483647 w 174"/>
                <a:gd name="T19" fmla="*/ 0 h 114"/>
                <a:gd name="T20" fmla="*/ 2147483647 w 174"/>
                <a:gd name="T21" fmla="*/ 2147483647 h 114"/>
                <a:gd name="T22" fmla="*/ 2147483647 w 174"/>
                <a:gd name="T23" fmla="*/ 2147483647 h 114"/>
                <a:gd name="T24" fmla="*/ 2147483647 w 174"/>
                <a:gd name="T25" fmla="*/ 2147483647 h 114"/>
                <a:gd name="T26" fmla="*/ 2147483647 w 174"/>
                <a:gd name="T27" fmla="*/ 2147483647 h 114"/>
                <a:gd name="T28" fmla="*/ 2147483647 w 174"/>
                <a:gd name="T29" fmla="*/ 2147483647 h 114"/>
                <a:gd name="T30" fmla="*/ 2147483647 w 174"/>
                <a:gd name="T31" fmla="*/ 2147483647 h 114"/>
                <a:gd name="T32" fmla="*/ 2147483647 w 174"/>
                <a:gd name="T33" fmla="*/ 2147483647 h 114"/>
                <a:gd name="T34" fmla="*/ 2147483647 w 174"/>
                <a:gd name="T35" fmla="*/ 2147483647 h 114"/>
                <a:gd name="T36" fmla="*/ 0 w 174"/>
                <a:gd name="T37" fmla="*/ 2147483647 h 114"/>
                <a:gd name="T38" fmla="*/ 2147483647 w 174"/>
                <a:gd name="T39" fmla="*/ 2147483647 h 114"/>
                <a:gd name="T40" fmla="*/ 2147483647 w 174"/>
                <a:gd name="T41" fmla="*/ 2147483647 h 114"/>
                <a:gd name="T42" fmla="*/ 2147483647 w 174"/>
                <a:gd name="T43" fmla="*/ 2147483647 h 114"/>
                <a:gd name="T44" fmla="*/ 2147483647 w 174"/>
                <a:gd name="T45" fmla="*/ 2147483647 h 114"/>
                <a:gd name="T46" fmla="*/ 2147483647 w 174"/>
                <a:gd name="T47" fmla="*/ 2147483647 h 114"/>
                <a:gd name="T48" fmla="*/ 2147483647 w 174"/>
                <a:gd name="T49" fmla="*/ 2147483647 h 114"/>
                <a:gd name="T50" fmla="*/ 2147483647 w 174"/>
                <a:gd name="T51" fmla="*/ 2147483647 h 114"/>
                <a:gd name="T52" fmla="*/ 2147483647 w 174"/>
                <a:gd name="T53" fmla="*/ 2147483647 h 114"/>
                <a:gd name="T54" fmla="*/ 2147483647 w 174"/>
                <a:gd name="T55" fmla="*/ 2147483647 h 114"/>
                <a:gd name="T56" fmla="*/ 2147483647 w 174"/>
                <a:gd name="T57" fmla="*/ 2147483647 h 1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4"/>
                <a:gd name="T88" fmla="*/ 0 h 114"/>
                <a:gd name="T89" fmla="*/ 174 w 174"/>
                <a:gd name="T90" fmla="*/ 114 h 1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4" h="114">
                  <a:moveTo>
                    <a:pt x="174" y="84"/>
                  </a:moveTo>
                  <a:lnTo>
                    <a:pt x="174" y="42"/>
                  </a:lnTo>
                  <a:lnTo>
                    <a:pt x="138" y="42"/>
                  </a:lnTo>
                  <a:lnTo>
                    <a:pt x="132" y="48"/>
                  </a:lnTo>
                  <a:lnTo>
                    <a:pt x="120" y="48"/>
                  </a:lnTo>
                  <a:lnTo>
                    <a:pt x="114" y="42"/>
                  </a:lnTo>
                  <a:lnTo>
                    <a:pt x="114" y="24"/>
                  </a:lnTo>
                  <a:lnTo>
                    <a:pt x="90" y="24"/>
                  </a:lnTo>
                  <a:lnTo>
                    <a:pt x="78" y="12"/>
                  </a:lnTo>
                  <a:lnTo>
                    <a:pt x="72" y="0"/>
                  </a:lnTo>
                  <a:lnTo>
                    <a:pt x="60" y="6"/>
                  </a:lnTo>
                  <a:lnTo>
                    <a:pt x="48" y="6"/>
                  </a:lnTo>
                  <a:lnTo>
                    <a:pt x="48" y="18"/>
                  </a:lnTo>
                  <a:lnTo>
                    <a:pt x="42" y="24"/>
                  </a:lnTo>
                  <a:lnTo>
                    <a:pt x="36" y="36"/>
                  </a:lnTo>
                  <a:lnTo>
                    <a:pt x="30" y="36"/>
                  </a:lnTo>
                  <a:lnTo>
                    <a:pt x="24" y="42"/>
                  </a:lnTo>
                  <a:lnTo>
                    <a:pt x="12" y="48"/>
                  </a:lnTo>
                  <a:lnTo>
                    <a:pt x="0" y="60"/>
                  </a:lnTo>
                  <a:lnTo>
                    <a:pt x="6" y="66"/>
                  </a:lnTo>
                  <a:lnTo>
                    <a:pt x="18" y="72"/>
                  </a:lnTo>
                  <a:lnTo>
                    <a:pt x="24" y="78"/>
                  </a:lnTo>
                  <a:lnTo>
                    <a:pt x="72" y="78"/>
                  </a:lnTo>
                  <a:lnTo>
                    <a:pt x="96" y="102"/>
                  </a:lnTo>
                  <a:lnTo>
                    <a:pt x="132" y="96"/>
                  </a:lnTo>
                  <a:lnTo>
                    <a:pt x="150" y="114"/>
                  </a:lnTo>
                  <a:lnTo>
                    <a:pt x="168" y="84"/>
                  </a:lnTo>
                  <a:lnTo>
                    <a:pt x="174" y="90"/>
                  </a:lnTo>
                  <a:lnTo>
                    <a:pt x="174" y="84"/>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30" name="Egypt">
              <a:extLst>
                <a:ext uri="{FF2B5EF4-FFF2-40B4-BE49-F238E27FC236}">
                  <a16:creationId xmlns:a16="http://schemas.microsoft.com/office/drawing/2014/main" id="{C64CFB5A-C029-7AAB-360C-AFA70F7E2709}"/>
                </a:ext>
              </a:extLst>
            </p:cNvPr>
            <p:cNvSpPr>
              <a:spLocks/>
            </p:cNvSpPr>
            <p:nvPr/>
          </p:nvSpPr>
          <p:spPr bwMode="gray">
            <a:xfrm>
              <a:off x="4903788" y="3051176"/>
              <a:ext cx="317500" cy="323850"/>
            </a:xfrm>
            <a:custGeom>
              <a:avLst/>
              <a:gdLst>
                <a:gd name="T0" fmla="*/ 2147483647 w 792"/>
                <a:gd name="T1" fmla="*/ 2147483647 h 804"/>
                <a:gd name="T2" fmla="*/ 2147483647 w 792"/>
                <a:gd name="T3" fmla="*/ 2147483647 h 804"/>
                <a:gd name="T4" fmla="*/ 2147483647 w 792"/>
                <a:gd name="T5" fmla="*/ 2147483647 h 804"/>
                <a:gd name="T6" fmla="*/ 2147483647 w 792"/>
                <a:gd name="T7" fmla="*/ 2147483647 h 804"/>
                <a:gd name="T8" fmla="*/ 2147483647 w 792"/>
                <a:gd name="T9" fmla="*/ 2147483647 h 804"/>
                <a:gd name="T10" fmla="*/ 2147483647 w 792"/>
                <a:gd name="T11" fmla="*/ 2147483647 h 804"/>
                <a:gd name="T12" fmla="*/ 2147483647 w 792"/>
                <a:gd name="T13" fmla="*/ 2147483647 h 804"/>
                <a:gd name="T14" fmla="*/ 2147483647 w 792"/>
                <a:gd name="T15" fmla="*/ 2147483647 h 804"/>
                <a:gd name="T16" fmla="*/ 2147483647 w 792"/>
                <a:gd name="T17" fmla="*/ 2147483647 h 804"/>
                <a:gd name="T18" fmla="*/ 2147483647 w 792"/>
                <a:gd name="T19" fmla="*/ 2147483647 h 804"/>
                <a:gd name="T20" fmla="*/ 2147483647 w 792"/>
                <a:gd name="T21" fmla="*/ 2147483647 h 804"/>
                <a:gd name="T22" fmla="*/ 2147483647 w 792"/>
                <a:gd name="T23" fmla="*/ 2147483647 h 804"/>
                <a:gd name="T24" fmla="*/ 2147483647 w 792"/>
                <a:gd name="T25" fmla="*/ 2147483647 h 804"/>
                <a:gd name="T26" fmla="*/ 2147483647 w 792"/>
                <a:gd name="T27" fmla="*/ 2147483647 h 804"/>
                <a:gd name="T28" fmla="*/ 2147483647 w 792"/>
                <a:gd name="T29" fmla="*/ 2147483647 h 804"/>
                <a:gd name="T30" fmla="*/ 2147483647 w 792"/>
                <a:gd name="T31" fmla="*/ 2147483647 h 804"/>
                <a:gd name="T32" fmla="*/ 2147483647 w 792"/>
                <a:gd name="T33" fmla="*/ 2147483647 h 804"/>
                <a:gd name="T34" fmla="*/ 2147483647 w 792"/>
                <a:gd name="T35" fmla="*/ 2147483647 h 804"/>
                <a:gd name="T36" fmla="*/ 2147483647 w 792"/>
                <a:gd name="T37" fmla="*/ 2147483647 h 804"/>
                <a:gd name="T38" fmla="*/ 2147483647 w 792"/>
                <a:gd name="T39" fmla="*/ 2147483647 h 804"/>
                <a:gd name="T40" fmla="*/ 2147483647 w 792"/>
                <a:gd name="T41" fmla="*/ 2147483647 h 804"/>
                <a:gd name="T42" fmla="*/ 2147483647 w 792"/>
                <a:gd name="T43" fmla="*/ 2147483647 h 804"/>
                <a:gd name="T44" fmla="*/ 2147483647 w 792"/>
                <a:gd name="T45" fmla="*/ 2147483647 h 804"/>
                <a:gd name="T46" fmla="*/ 2147483647 w 792"/>
                <a:gd name="T47" fmla="*/ 2147483647 h 804"/>
                <a:gd name="T48" fmla="*/ 2147483647 w 792"/>
                <a:gd name="T49" fmla="*/ 2147483647 h 804"/>
                <a:gd name="T50" fmla="*/ 2147483647 w 792"/>
                <a:gd name="T51" fmla="*/ 2147483647 h 804"/>
                <a:gd name="T52" fmla="*/ 2147483647 w 792"/>
                <a:gd name="T53" fmla="*/ 2147483647 h 804"/>
                <a:gd name="T54" fmla="*/ 2147483647 w 792"/>
                <a:gd name="T55" fmla="*/ 2147483647 h 804"/>
                <a:gd name="T56" fmla="*/ 2147483647 w 792"/>
                <a:gd name="T57" fmla="*/ 2147483647 h 804"/>
                <a:gd name="T58" fmla="*/ 2147483647 w 792"/>
                <a:gd name="T59" fmla="*/ 2147483647 h 804"/>
                <a:gd name="T60" fmla="*/ 2147483647 w 792"/>
                <a:gd name="T61" fmla="*/ 2147483647 h 804"/>
                <a:gd name="T62" fmla="*/ 2147483647 w 792"/>
                <a:gd name="T63" fmla="*/ 2147483647 h 804"/>
                <a:gd name="T64" fmla="*/ 2147483647 w 792"/>
                <a:gd name="T65" fmla="*/ 2147483647 h 804"/>
                <a:gd name="T66" fmla="*/ 2147483647 w 792"/>
                <a:gd name="T67" fmla="*/ 2147483647 h 804"/>
                <a:gd name="T68" fmla="*/ 2147483647 w 792"/>
                <a:gd name="T69" fmla="*/ 2147483647 h 804"/>
                <a:gd name="T70" fmla="*/ 2147483647 w 792"/>
                <a:gd name="T71" fmla="*/ 2147483647 h 804"/>
                <a:gd name="T72" fmla="*/ 2147483647 w 792"/>
                <a:gd name="T73" fmla="*/ 2147483647 h 804"/>
                <a:gd name="T74" fmla="*/ 2147483647 w 792"/>
                <a:gd name="T75" fmla="*/ 2147483647 h 804"/>
                <a:gd name="T76" fmla="*/ 2147483647 w 792"/>
                <a:gd name="T77" fmla="*/ 2147483647 h 804"/>
                <a:gd name="T78" fmla="*/ 2147483647 w 792"/>
                <a:gd name="T79" fmla="*/ 2147483647 h 804"/>
                <a:gd name="T80" fmla="*/ 2147483647 w 792"/>
                <a:gd name="T81" fmla="*/ 2147483647 h 804"/>
                <a:gd name="T82" fmla="*/ 2147483647 w 792"/>
                <a:gd name="T83" fmla="*/ 2147483647 h 804"/>
                <a:gd name="T84" fmla="*/ 2147483647 w 792"/>
                <a:gd name="T85" fmla="*/ 2147483647 h 804"/>
                <a:gd name="T86" fmla="*/ 2147483647 w 792"/>
                <a:gd name="T87" fmla="*/ 2147483647 h 804"/>
                <a:gd name="T88" fmla="*/ 2147483647 w 792"/>
                <a:gd name="T89" fmla="*/ 2147483647 h 804"/>
                <a:gd name="T90" fmla="*/ 2147483647 w 792"/>
                <a:gd name="T91" fmla="*/ 0 h 804"/>
                <a:gd name="T92" fmla="*/ 2147483647 w 792"/>
                <a:gd name="T93" fmla="*/ 2147483647 h 804"/>
                <a:gd name="T94" fmla="*/ 2147483647 w 792"/>
                <a:gd name="T95" fmla="*/ 0 h 8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2"/>
                <a:gd name="T145" fmla="*/ 0 h 804"/>
                <a:gd name="T146" fmla="*/ 792 w 792"/>
                <a:gd name="T147" fmla="*/ 804 h 8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2" h="804">
                  <a:moveTo>
                    <a:pt x="12" y="18"/>
                  </a:moveTo>
                  <a:lnTo>
                    <a:pt x="6" y="24"/>
                  </a:lnTo>
                  <a:lnTo>
                    <a:pt x="6" y="54"/>
                  </a:lnTo>
                  <a:lnTo>
                    <a:pt x="18" y="60"/>
                  </a:lnTo>
                  <a:lnTo>
                    <a:pt x="24" y="72"/>
                  </a:lnTo>
                  <a:lnTo>
                    <a:pt x="24" y="78"/>
                  </a:lnTo>
                  <a:lnTo>
                    <a:pt x="18" y="84"/>
                  </a:lnTo>
                  <a:lnTo>
                    <a:pt x="12" y="96"/>
                  </a:lnTo>
                  <a:lnTo>
                    <a:pt x="6" y="102"/>
                  </a:lnTo>
                  <a:lnTo>
                    <a:pt x="0" y="114"/>
                  </a:lnTo>
                  <a:lnTo>
                    <a:pt x="0" y="120"/>
                  </a:lnTo>
                  <a:lnTo>
                    <a:pt x="6" y="132"/>
                  </a:lnTo>
                  <a:lnTo>
                    <a:pt x="18" y="144"/>
                  </a:lnTo>
                  <a:lnTo>
                    <a:pt x="30" y="180"/>
                  </a:lnTo>
                  <a:lnTo>
                    <a:pt x="30" y="264"/>
                  </a:lnTo>
                  <a:lnTo>
                    <a:pt x="36" y="342"/>
                  </a:lnTo>
                  <a:lnTo>
                    <a:pt x="36" y="438"/>
                  </a:lnTo>
                  <a:lnTo>
                    <a:pt x="42" y="534"/>
                  </a:lnTo>
                  <a:lnTo>
                    <a:pt x="42" y="624"/>
                  </a:lnTo>
                  <a:lnTo>
                    <a:pt x="48" y="702"/>
                  </a:lnTo>
                  <a:lnTo>
                    <a:pt x="48" y="774"/>
                  </a:lnTo>
                  <a:lnTo>
                    <a:pt x="474" y="780"/>
                  </a:lnTo>
                  <a:lnTo>
                    <a:pt x="492" y="762"/>
                  </a:lnTo>
                  <a:lnTo>
                    <a:pt x="498" y="762"/>
                  </a:lnTo>
                  <a:lnTo>
                    <a:pt x="498" y="774"/>
                  </a:lnTo>
                  <a:lnTo>
                    <a:pt x="618" y="780"/>
                  </a:lnTo>
                  <a:lnTo>
                    <a:pt x="624" y="786"/>
                  </a:lnTo>
                  <a:lnTo>
                    <a:pt x="630" y="798"/>
                  </a:lnTo>
                  <a:lnTo>
                    <a:pt x="636" y="804"/>
                  </a:lnTo>
                  <a:lnTo>
                    <a:pt x="654" y="804"/>
                  </a:lnTo>
                  <a:lnTo>
                    <a:pt x="660" y="798"/>
                  </a:lnTo>
                  <a:lnTo>
                    <a:pt x="672" y="774"/>
                  </a:lnTo>
                  <a:lnTo>
                    <a:pt x="684" y="762"/>
                  </a:lnTo>
                  <a:lnTo>
                    <a:pt x="696" y="762"/>
                  </a:lnTo>
                  <a:lnTo>
                    <a:pt x="702" y="756"/>
                  </a:lnTo>
                  <a:lnTo>
                    <a:pt x="720" y="756"/>
                  </a:lnTo>
                  <a:lnTo>
                    <a:pt x="726" y="750"/>
                  </a:lnTo>
                  <a:lnTo>
                    <a:pt x="732" y="738"/>
                  </a:lnTo>
                  <a:lnTo>
                    <a:pt x="732" y="714"/>
                  </a:lnTo>
                  <a:lnTo>
                    <a:pt x="762" y="714"/>
                  </a:lnTo>
                  <a:lnTo>
                    <a:pt x="786" y="690"/>
                  </a:lnTo>
                  <a:lnTo>
                    <a:pt x="780" y="684"/>
                  </a:lnTo>
                  <a:lnTo>
                    <a:pt x="774" y="672"/>
                  </a:lnTo>
                  <a:lnTo>
                    <a:pt x="774" y="624"/>
                  </a:lnTo>
                  <a:lnTo>
                    <a:pt x="792" y="618"/>
                  </a:lnTo>
                  <a:lnTo>
                    <a:pt x="786" y="618"/>
                  </a:lnTo>
                  <a:lnTo>
                    <a:pt x="756" y="588"/>
                  </a:lnTo>
                  <a:lnTo>
                    <a:pt x="732" y="552"/>
                  </a:lnTo>
                  <a:lnTo>
                    <a:pt x="726" y="528"/>
                  </a:lnTo>
                  <a:lnTo>
                    <a:pt x="714" y="492"/>
                  </a:lnTo>
                  <a:lnTo>
                    <a:pt x="702" y="468"/>
                  </a:lnTo>
                  <a:lnTo>
                    <a:pt x="690" y="462"/>
                  </a:lnTo>
                  <a:lnTo>
                    <a:pt x="684" y="450"/>
                  </a:lnTo>
                  <a:lnTo>
                    <a:pt x="672" y="444"/>
                  </a:lnTo>
                  <a:lnTo>
                    <a:pt x="666" y="432"/>
                  </a:lnTo>
                  <a:lnTo>
                    <a:pt x="654" y="396"/>
                  </a:lnTo>
                  <a:lnTo>
                    <a:pt x="654" y="378"/>
                  </a:lnTo>
                  <a:lnTo>
                    <a:pt x="618" y="336"/>
                  </a:lnTo>
                  <a:lnTo>
                    <a:pt x="618" y="318"/>
                  </a:lnTo>
                  <a:lnTo>
                    <a:pt x="606" y="294"/>
                  </a:lnTo>
                  <a:lnTo>
                    <a:pt x="594" y="282"/>
                  </a:lnTo>
                  <a:lnTo>
                    <a:pt x="588" y="270"/>
                  </a:lnTo>
                  <a:lnTo>
                    <a:pt x="576" y="258"/>
                  </a:lnTo>
                  <a:lnTo>
                    <a:pt x="570" y="246"/>
                  </a:lnTo>
                  <a:lnTo>
                    <a:pt x="558" y="234"/>
                  </a:lnTo>
                  <a:lnTo>
                    <a:pt x="552" y="222"/>
                  </a:lnTo>
                  <a:lnTo>
                    <a:pt x="546" y="216"/>
                  </a:lnTo>
                  <a:lnTo>
                    <a:pt x="552" y="210"/>
                  </a:lnTo>
                  <a:lnTo>
                    <a:pt x="552" y="198"/>
                  </a:lnTo>
                  <a:lnTo>
                    <a:pt x="540" y="174"/>
                  </a:lnTo>
                  <a:lnTo>
                    <a:pt x="528" y="168"/>
                  </a:lnTo>
                  <a:lnTo>
                    <a:pt x="522" y="168"/>
                  </a:lnTo>
                  <a:lnTo>
                    <a:pt x="540" y="144"/>
                  </a:lnTo>
                  <a:lnTo>
                    <a:pt x="558" y="156"/>
                  </a:lnTo>
                  <a:lnTo>
                    <a:pt x="558" y="174"/>
                  </a:lnTo>
                  <a:lnTo>
                    <a:pt x="564" y="186"/>
                  </a:lnTo>
                  <a:lnTo>
                    <a:pt x="576" y="198"/>
                  </a:lnTo>
                  <a:lnTo>
                    <a:pt x="582" y="210"/>
                  </a:lnTo>
                  <a:lnTo>
                    <a:pt x="588" y="216"/>
                  </a:lnTo>
                  <a:lnTo>
                    <a:pt x="588" y="246"/>
                  </a:lnTo>
                  <a:lnTo>
                    <a:pt x="606" y="264"/>
                  </a:lnTo>
                  <a:lnTo>
                    <a:pt x="612" y="276"/>
                  </a:lnTo>
                  <a:lnTo>
                    <a:pt x="636" y="300"/>
                  </a:lnTo>
                  <a:lnTo>
                    <a:pt x="648" y="306"/>
                  </a:lnTo>
                  <a:lnTo>
                    <a:pt x="654" y="306"/>
                  </a:lnTo>
                  <a:lnTo>
                    <a:pt x="666" y="300"/>
                  </a:lnTo>
                  <a:lnTo>
                    <a:pt x="678" y="288"/>
                  </a:lnTo>
                  <a:lnTo>
                    <a:pt x="672" y="270"/>
                  </a:lnTo>
                  <a:lnTo>
                    <a:pt x="684" y="246"/>
                  </a:lnTo>
                  <a:lnTo>
                    <a:pt x="684" y="234"/>
                  </a:lnTo>
                  <a:lnTo>
                    <a:pt x="690" y="222"/>
                  </a:lnTo>
                  <a:lnTo>
                    <a:pt x="690" y="198"/>
                  </a:lnTo>
                  <a:lnTo>
                    <a:pt x="696" y="186"/>
                  </a:lnTo>
                  <a:lnTo>
                    <a:pt x="696" y="180"/>
                  </a:lnTo>
                  <a:lnTo>
                    <a:pt x="702" y="168"/>
                  </a:lnTo>
                  <a:lnTo>
                    <a:pt x="648" y="24"/>
                  </a:lnTo>
                  <a:lnTo>
                    <a:pt x="642" y="24"/>
                  </a:lnTo>
                  <a:lnTo>
                    <a:pt x="636" y="30"/>
                  </a:lnTo>
                  <a:lnTo>
                    <a:pt x="624" y="30"/>
                  </a:lnTo>
                  <a:lnTo>
                    <a:pt x="600" y="42"/>
                  </a:lnTo>
                  <a:lnTo>
                    <a:pt x="576" y="42"/>
                  </a:lnTo>
                  <a:lnTo>
                    <a:pt x="564" y="36"/>
                  </a:lnTo>
                  <a:lnTo>
                    <a:pt x="558" y="30"/>
                  </a:lnTo>
                  <a:lnTo>
                    <a:pt x="552" y="36"/>
                  </a:lnTo>
                  <a:lnTo>
                    <a:pt x="540" y="42"/>
                  </a:lnTo>
                  <a:lnTo>
                    <a:pt x="534" y="42"/>
                  </a:lnTo>
                  <a:lnTo>
                    <a:pt x="510" y="30"/>
                  </a:lnTo>
                  <a:lnTo>
                    <a:pt x="504" y="24"/>
                  </a:lnTo>
                  <a:lnTo>
                    <a:pt x="504" y="18"/>
                  </a:lnTo>
                  <a:lnTo>
                    <a:pt x="498" y="12"/>
                  </a:lnTo>
                  <a:lnTo>
                    <a:pt x="486" y="6"/>
                  </a:lnTo>
                  <a:lnTo>
                    <a:pt x="468" y="6"/>
                  </a:lnTo>
                  <a:lnTo>
                    <a:pt x="456" y="12"/>
                  </a:lnTo>
                  <a:lnTo>
                    <a:pt x="438" y="12"/>
                  </a:lnTo>
                  <a:lnTo>
                    <a:pt x="432" y="18"/>
                  </a:lnTo>
                  <a:lnTo>
                    <a:pt x="420" y="18"/>
                  </a:lnTo>
                  <a:lnTo>
                    <a:pt x="414" y="12"/>
                  </a:lnTo>
                  <a:lnTo>
                    <a:pt x="390" y="12"/>
                  </a:lnTo>
                  <a:lnTo>
                    <a:pt x="378" y="18"/>
                  </a:lnTo>
                  <a:lnTo>
                    <a:pt x="372" y="24"/>
                  </a:lnTo>
                  <a:lnTo>
                    <a:pt x="366" y="36"/>
                  </a:lnTo>
                  <a:lnTo>
                    <a:pt x="360" y="42"/>
                  </a:lnTo>
                  <a:lnTo>
                    <a:pt x="336" y="42"/>
                  </a:lnTo>
                  <a:lnTo>
                    <a:pt x="324" y="54"/>
                  </a:lnTo>
                  <a:lnTo>
                    <a:pt x="312" y="60"/>
                  </a:lnTo>
                  <a:lnTo>
                    <a:pt x="306" y="60"/>
                  </a:lnTo>
                  <a:lnTo>
                    <a:pt x="300" y="54"/>
                  </a:lnTo>
                  <a:lnTo>
                    <a:pt x="288" y="54"/>
                  </a:lnTo>
                  <a:lnTo>
                    <a:pt x="276" y="48"/>
                  </a:lnTo>
                  <a:lnTo>
                    <a:pt x="264" y="48"/>
                  </a:lnTo>
                  <a:lnTo>
                    <a:pt x="258" y="42"/>
                  </a:lnTo>
                  <a:lnTo>
                    <a:pt x="204" y="42"/>
                  </a:lnTo>
                  <a:lnTo>
                    <a:pt x="198" y="36"/>
                  </a:lnTo>
                  <a:lnTo>
                    <a:pt x="186" y="30"/>
                  </a:lnTo>
                  <a:lnTo>
                    <a:pt x="174" y="18"/>
                  </a:lnTo>
                  <a:lnTo>
                    <a:pt x="126" y="18"/>
                  </a:lnTo>
                  <a:lnTo>
                    <a:pt x="120" y="12"/>
                  </a:lnTo>
                  <a:lnTo>
                    <a:pt x="96" y="0"/>
                  </a:lnTo>
                  <a:lnTo>
                    <a:pt x="78" y="0"/>
                  </a:lnTo>
                  <a:lnTo>
                    <a:pt x="66" y="12"/>
                  </a:lnTo>
                  <a:lnTo>
                    <a:pt x="54" y="12"/>
                  </a:lnTo>
                  <a:lnTo>
                    <a:pt x="42" y="6"/>
                  </a:lnTo>
                  <a:lnTo>
                    <a:pt x="36" y="6"/>
                  </a:lnTo>
                  <a:lnTo>
                    <a:pt x="36" y="0"/>
                  </a:lnTo>
                  <a:lnTo>
                    <a:pt x="30" y="0"/>
                  </a:lnTo>
                  <a:lnTo>
                    <a:pt x="12" y="18"/>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31" name="Ecuador">
              <a:extLst>
                <a:ext uri="{FF2B5EF4-FFF2-40B4-BE49-F238E27FC236}">
                  <a16:creationId xmlns:a16="http://schemas.microsoft.com/office/drawing/2014/main" id="{D9C33271-16F0-681E-7C67-8882B1B6F96E}"/>
                </a:ext>
              </a:extLst>
            </p:cNvPr>
            <p:cNvSpPr>
              <a:spLocks noEditPoints="1"/>
            </p:cNvSpPr>
            <p:nvPr/>
          </p:nvSpPr>
          <p:spPr bwMode="gray">
            <a:xfrm>
              <a:off x="1890713" y="4025901"/>
              <a:ext cx="166687" cy="212725"/>
            </a:xfrm>
            <a:custGeom>
              <a:avLst/>
              <a:gdLst>
                <a:gd name="T0" fmla="*/ 2147483647 w 414"/>
                <a:gd name="T1" fmla="*/ 2147483647 h 528"/>
                <a:gd name="T2" fmla="*/ 2147483647 w 414"/>
                <a:gd name="T3" fmla="*/ 2147483647 h 528"/>
                <a:gd name="T4" fmla="*/ 2147483647 w 414"/>
                <a:gd name="T5" fmla="*/ 2147483647 h 528"/>
                <a:gd name="T6" fmla="*/ 2147483647 w 414"/>
                <a:gd name="T7" fmla="*/ 2147483647 h 528"/>
                <a:gd name="T8" fmla="*/ 2147483647 w 414"/>
                <a:gd name="T9" fmla="*/ 2147483647 h 528"/>
                <a:gd name="T10" fmla="*/ 2147483647 w 414"/>
                <a:gd name="T11" fmla="*/ 2147483647 h 528"/>
                <a:gd name="T12" fmla="*/ 2147483647 w 414"/>
                <a:gd name="T13" fmla="*/ 2147483647 h 528"/>
                <a:gd name="T14" fmla="*/ 2147483647 w 414"/>
                <a:gd name="T15" fmla="*/ 2147483647 h 528"/>
                <a:gd name="T16" fmla="*/ 2147483647 w 414"/>
                <a:gd name="T17" fmla="*/ 2147483647 h 528"/>
                <a:gd name="T18" fmla="*/ 2147483647 w 414"/>
                <a:gd name="T19" fmla="*/ 2147483647 h 528"/>
                <a:gd name="T20" fmla="*/ 2147483647 w 414"/>
                <a:gd name="T21" fmla="*/ 2147483647 h 528"/>
                <a:gd name="T22" fmla="*/ 2147483647 w 414"/>
                <a:gd name="T23" fmla="*/ 2147483647 h 528"/>
                <a:gd name="T24" fmla="*/ 2147483647 w 414"/>
                <a:gd name="T25" fmla="*/ 2147483647 h 528"/>
                <a:gd name="T26" fmla="*/ 2147483647 w 414"/>
                <a:gd name="T27" fmla="*/ 2147483647 h 528"/>
                <a:gd name="T28" fmla="*/ 2147483647 w 414"/>
                <a:gd name="T29" fmla="*/ 2147483647 h 528"/>
                <a:gd name="T30" fmla="*/ 2147483647 w 414"/>
                <a:gd name="T31" fmla="*/ 2147483647 h 528"/>
                <a:gd name="T32" fmla="*/ 2147483647 w 414"/>
                <a:gd name="T33" fmla="*/ 2147483647 h 528"/>
                <a:gd name="T34" fmla="*/ 2147483647 w 414"/>
                <a:gd name="T35" fmla="*/ 2147483647 h 528"/>
                <a:gd name="T36" fmla="*/ 2147483647 w 414"/>
                <a:gd name="T37" fmla="*/ 2147483647 h 528"/>
                <a:gd name="T38" fmla="*/ 2147483647 w 414"/>
                <a:gd name="T39" fmla="*/ 2147483647 h 528"/>
                <a:gd name="T40" fmla="*/ 2147483647 w 414"/>
                <a:gd name="T41" fmla="*/ 2147483647 h 528"/>
                <a:gd name="T42" fmla="*/ 2147483647 w 414"/>
                <a:gd name="T43" fmla="*/ 2147483647 h 528"/>
                <a:gd name="T44" fmla="*/ 2147483647 w 414"/>
                <a:gd name="T45" fmla="*/ 2147483647 h 528"/>
                <a:gd name="T46" fmla="*/ 2147483647 w 414"/>
                <a:gd name="T47" fmla="*/ 2147483647 h 528"/>
                <a:gd name="T48" fmla="*/ 2147483647 w 414"/>
                <a:gd name="T49" fmla="*/ 2147483647 h 528"/>
                <a:gd name="T50" fmla="*/ 2147483647 w 414"/>
                <a:gd name="T51" fmla="*/ 2147483647 h 528"/>
                <a:gd name="T52" fmla="*/ 2147483647 w 414"/>
                <a:gd name="T53" fmla="*/ 2147483647 h 528"/>
                <a:gd name="T54" fmla="*/ 2147483647 w 414"/>
                <a:gd name="T55" fmla="*/ 2147483647 h 528"/>
                <a:gd name="T56" fmla="*/ 2147483647 w 414"/>
                <a:gd name="T57" fmla="*/ 2147483647 h 528"/>
                <a:gd name="T58" fmla="*/ 2147483647 w 414"/>
                <a:gd name="T59" fmla="*/ 2147483647 h 528"/>
                <a:gd name="T60" fmla="*/ 2147483647 w 414"/>
                <a:gd name="T61" fmla="*/ 2147483647 h 528"/>
                <a:gd name="T62" fmla="*/ 2147483647 w 414"/>
                <a:gd name="T63" fmla="*/ 2147483647 h 528"/>
                <a:gd name="T64" fmla="*/ 2147483647 w 414"/>
                <a:gd name="T65" fmla="*/ 2147483647 h 528"/>
                <a:gd name="T66" fmla="*/ 2147483647 w 414"/>
                <a:gd name="T67" fmla="*/ 2147483647 h 528"/>
                <a:gd name="T68" fmla="*/ 2147483647 w 414"/>
                <a:gd name="T69" fmla="*/ 2147483647 h 528"/>
                <a:gd name="T70" fmla="*/ 2147483647 w 414"/>
                <a:gd name="T71" fmla="*/ 2147483647 h 528"/>
                <a:gd name="T72" fmla="*/ 2147483647 w 414"/>
                <a:gd name="T73" fmla="*/ 2147483647 h 528"/>
                <a:gd name="T74" fmla="*/ 2147483647 w 414"/>
                <a:gd name="T75" fmla="*/ 2147483647 h 528"/>
                <a:gd name="T76" fmla="*/ 2147483647 w 414"/>
                <a:gd name="T77" fmla="*/ 2147483647 h 528"/>
                <a:gd name="T78" fmla="*/ 2147483647 w 414"/>
                <a:gd name="T79" fmla="*/ 2147483647 h 528"/>
                <a:gd name="T80" fmla="*/ 2147483647 w 414"/>
                <a:gd name="T81" fmla="*/ 2147483647 h 528"/>
                <a:gd name="T82" fmla="*/ 2147483647 w 414"/>
                <a:gd name="T83" fmla="*/ 2147483647 h 528"/>
                <a:gd name="T84" fmla="*/ 2147483647 w 414"/>
                <a:gd name="T85" fmla="*/ 2147483647 h 528"/>
                <a:gd name="T86" fmla="*/ 2147483647 w 414"/>
                <a:gd name="T87" fmla="*/ 2147483647 h 528"/>
                <a:gd name="T88" fmla="*/ 2147483647 w 414"/>
                <a:gd name="T89" fmla="*/ 2147483647 h 5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4"/>
                <a:gd name="T136" fmla="*/ 0 h 528"/>
                <a:gd name="T137" fmla="*/ 414 w 414"/>
                <a:gd name="T138" fmla="*/ 528 h 5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4" h="528">
                  <a:moveTo>
                    <a:pt x="60" y="372"/>
                  </a:moveTo>
                  <a:lnTo>
                    <a:pt x="72" y="366"/>
                  </a:lnTo>
                  <a:lnTo>
                    <a:pt x="78" y="360"/>
                  </a:lnTo>
                  <a:lnTo>
                    <a:pt x="78" y="342"/>
                  </a:lnTo>
                  <a:lnTo>
                    <a:pt x="72" y="342"/>
                  </a:lnTo>
                  <a:lnTo>
                    <a:pt x="54" y="360"/>
                  </a:lnTo>
                  <a:lnTo>
                    <a:pt x="54" y="372"/>
                  </a:lnTo>
                  <a:lnTo>
                    <a:pt x="60" y="372"/>
                  </a:lnTo>
                  <a:close/>
                  <a:moveTo>
                    <a:pt x="414" y="174"/>
                  </a:moveTo>
                  <a:lnTo>
                    <a:pt x="390" y="156"/>
                  </a:lnTo>
                  <a:lnTo>
                    <a:pt x="396" y="156"/>
                  </a:lnTo>
                  <a:lnTo>
                    <a:pt x="396" y="150"/>
                  </a:lnTo>
                  <a:lnTo>
                    <a:pt x="402" y="150"/>
                  </a:lnTo>
                  <a:lnTo>
                    <a:pt x="402" y="126"/>
                  </a:lnTo>
                  <a:lnTo>
                    <a:pt x="372" y="126"/>
                  </a:lnTo>
                  <a:lnTo>
                    <a:pt x="360" y="114"/>
                  </a:lnTo>
                  <a:lnTo>
                    <a:pt x="360" y="108"/>
                  </a:lnTo>
                  <a:lnTo>
                    <a:pt x="354" y="102"/>
                  </a:lnTo>
                  <a:lnTo>
                    <a:pt x="354" y="96"/>
                  </a:lnTo>
                  <a:lnTo>
                    <a:pt x="342" y="90"/>
                  </a:lnTo>
                  <a:lnTo>
                    <a:pt x="336" y="90"/>
                  </a:lnTo>
                  <a:lnTo>
                    <a:pt x="330" y="96"/>
                  </a:lnTo>
                  <a:lnTo>
                    <a:pt x="330" y="108"/>
                  </a:lnTo>
                  <a:lnTo>
                    <a:pt x="306" y="108"/>
                  </a:lnTo>
                  <a:lnTo>
                    <a:pt x="300" y="102"/>
                  </a:lnTo>
                  <a:lnTo>
                    <a:pt x="288" y="96"/>
                  </a:lnTo>
                  <a:lnTo>
                    <a:pt x="282" y="102"/>
                  </a:lnTo>
                  <a:lnTo>
                    <a:pt x="270" y="102"/>
                  </a:lnTo>
                  <a:lnTo>
                    <a:pt x="258" y="96"/>
                  </a:lnTo>
                  <a:lnTo>
                    <a:pt x="252" y="90"/>
                  </a:lnTo>
                  <a:lnTo>
                    <a:pt x="252" y="84"/>
                  </a:lnTo>
                  <a:lnTo>
                    <a:pt x="246" y="72"/>
                  </a:lnTo>
                  <a:lnTo>
                    <a:pt x="240" y="66"/>
                  </a:lnTo>
                  <a:lnTo>
                    <a:pt x="228" y="60"/>
                  </a:lnTo>
                  <a:lnTo>
                    <a:pt x="210" y="60"/>
                  </a:lnTo>
                  <a:lnTo>
                    <a:pt x="204" y="48"/>
                  </a:lnTo>
                  <a:lnTo>
                    <a:pt x="168" y="30"/>
                  </a:lnTo>
                  <a:lnTo>
                    <a:pt x="162" y="18"/>
                  </a:lnTo>
                  <a:lnTo>
                    <a:pt x="150" y="12"/>
                  </a:lnTo>
                  <a:lnTo>
                    <a:pt x="144" y="0"/>
                  </a:lnTo>
                  <a:lnTo>
                    <a:pt x="144" y="12"/>
                  </a:lnTo>
                  <a:lnTo>
                    <a:pt x="150" y="18"/>
                  </a:lnTo>
                  <a:lnTo>
                    <a:pt x="150" y="36"/>
                  </a:lnTo>
                  <a:lnTo>
                    <a:pt x="144" y="42"/>
                  </a:lnTo>
                  <a:lnTo>
                    <a:pt x="120" y="54"/>
                  </a:lnTo>
                  <a:lnTo>
                    <a:pt x="102" y="54"/>
                  </a:lnTo>
                  <a:lnTo>
                    <a:pt x="96" y="42"/>
                  </a:lnTo>
                  <a:lnTo>
                    <a:pt x="90" y="42"/>
                  </a:lnTo>
                  <a:lnTo>
                    <a:pt x="78" y="54"/>
                  </a:lnTo>
                  <a:lnTo>
                    <a:pt x="66" y="60"/>
                  </a:lnTo>
                  <a:lnTo>
                    <a:pt x="60" y="72"/>
                  </a:lnTo>
                  <a:lnTo>
                    <a:pt x="60" y="84"/>
                  </a:lnTo>
                  <a:lnTo>
                    <a:pt x="66" y="90"/>
                  </a:lnTo>
                  <a:lnTo>
                    <a:pt x="72" y="102"/>
                  </a:lnTo>
                  <a:lnTo>
                    <a:pt x="72" y="120"/>
                  </a:lnTo>
                  <a:lnTo>
                    <a:pt x="66" y="126"/>
                  </a:lnTo>
                  <a:lnTo>
                    <a:pt x="54" y="132"/>
                  </a:lnTo>
                  <a:lnTo>
                    <a:pt x="42" y="144"/>
                  </a:lnTo>
                  <a:lnTo>
                    <a:pt x="42" y="162"/>
                  </a:lnTo>
                  <a:lnTo>
                    <a:pt x="48" y="168"/>
                  </a:lnTo>
                  <a:lnTo>
                    <a:pt x="54" y="180"/>
                  </a:lnTo>
                  <a:lnTo>
                    <a:pt x="36" y="180"/>
                  </a:lnTo>
                  <a:lnTo>
                    <a:pt x="36" y="198"/>
                  </a:lnTo>
                  <a:lnTo>
                    <a:pt x="0" y="216"/>
                  </a:lnTo>
                  <a:lnTo>
                    <a:pt x="24" y="228"/>
                  </a:lnTo>
                  <a:lnTo>
                    <a:pt x="12" y="258"/>
                  </a:lnTo>
                  <a:lnTo>
                    <a:pt x="24" y="270"/>
                  </a:lnTo>
                  <a:lnTo>
                    <a:pt x="24" y="282"/>
                  </a:lnTo>
                  <a:lnTo>
                    <a:pt x="6" y="300"/>
                  </a:lnTo>
                  <a:lnTo>
                    <a:pt x="0" y="300"/>
                  </a:lnTo>
                  <a:lnTo>
                    <a:pt x="12" y="312"/>
                  </a:lnTo>
                  <a:lnTo>
                    <a:pt x="6" y="318"/>
                  </a:lnTo>
                  <a:lnTo>
                    <a:pt x="6" y="324"/>
                  </a:lnTo>
                  <a:lnTo>
                    <a:pt x="18" y="336"/>
                  </a:lnTo>
                  <a:lnTo>
                    <a:pt x="30" y="342"/>
                  </a:lnTo>
                  <a:lnTo>
                    <a:pt x="60" y="342"/>
                  </a:lnTo>
                  <a:lnTo>
                    <a:pt x="72" y="330"/>
                  </a:lnTo>
                  <a:lnTo>
                    <a:pt x="72" y="324"/>
                  </a:lnTo>
                  <a:lnTo>
                    <a:pt x="96" y="330"/>
                  </a:lnTo>
                  <a:lnTo>
                    <a:pt x="102" y="342"/>
                  </a:lnTo>
                  <a:lnTo>
                    <a:pt x="102" y="348"/>
                  </a:lnTo>
                  <a:lnTo>
                    <a:pt x="96" y="366"/>
                  </a:lnTo>
                  <a:lnTo>
                    <a:pt x="90" y="372"/>
                  </a:lnTo>
                  <a:lnTo>
                    <a:pt x="90" y="384"/>
                  </a:lnTo>
                  <a:lnTo>
                    <a:pt x="84" y="396"/>
                  </a:lnTo>
                  <a:lnTo>
                    <a:pt x="72" y="402"/>
                  </a:lnTo>
                  <a:lnTo>
                    <a:pt x="66" y="402"/>
                  </a:lnTo>
                  <a:lnTo>
                    <a:pt x="60" y="408"/>
                  </a:lnTo>
                  <a:lnTo>
                    <a:pt x="54" y="408"/>
                  </a:lnTo>
                  <a:lnTo>
                    <a:pt x="60" y="408"/>
                  </a:lnTo>
                  <a:lnTo>
                    <a:pt x="72" y="414"/>
                  </a:lnTo>
                  <a:lnTo>
                    <a:pt x="78" y="414"/>
                  </a:lnTo>
                  <a:lnTo>
                    <a:pt x="78" y="420"/>
                  </a:lnTo>
                  <a:lnTo>
                    <a:pt x="72" y="426"/>
                  </a:lnTo>
                  <a:lnTo>
                    <a:pt x="66" y="438"/>
                  </a:lnTo>
                  <a:lnTo>
                    <a:pt x="54" y="444"/>
                  </a:lnTo>
                  <a:lnTo>
                    <a:pt x="48" y="456"/>
                  </a:lnTo>
                  <a:lnTo>
                    <a:pt x="42" y="462"/>
                  </a:lnTo>
                  <a:lnTo>
                    <a:pt x="54" y="474"/>
                  </a:lnTo>
                  <a:lnTo>
                    <a:pt x="42" y="486"/>
                  </a:lnTo>
                  <a:lnTo>
                    <a:pt x="48" y="492"/>
                  </a:lnTo>
                  <a:lnTo>
                    <a:pt x="54" y="492"/>
                  </a:lnTo>
                  <a:lnTo>
                    <a:pt x="66" y="486"/>
                  </a:lnTo>
                  <a:lnTo>
                    <a:pt x="78" y="474"/>
                  </a:lnTo>
                  <a:lnTo>
                    <a:pt x="90" y="486"/>
                  </a:lnTo>
                  <a:lnTo>
                    <a:pt x="120" y="486"/>
                  </a:lnTo>
                  <a:lnTo>
                    <a:pt x="120" y="492"/>
                  </a:lnTo>
                  <a:lnTo>
                    <a:pt x="126" y="498"/>
                  </a:lnTo>
                  <a:lnTo>
                    <a:pt x="126" y="516"/>
                  </a:lnTo>
                  <a:lnTo>
                    <a:pt x="132" y="528"/>
                  </a:lnTo>
                  <a:lnTo>
                    <a:pt x="150" y="528"/>
                  </a:lnTo>
                  <a:lnTo>
                    <a:pt x="150" y="522"/>
                  </a:lnTo>
                  <a:lnTo>
                    <a:pt x="156" y="516"/>
                  </a:lnTo>
                  <a:lnTo>
                    <a:pt x="156" y="510"/>
                  </a:lnTo>
                  <a:lnTo>
                    <a:pt x="162" y="504"/>
                  </a:lnTo>
                  <a:lnTo>
                    <a:pt x="180" y="504"/>
                  </a:lnTo>
                  <a:lnTo>
                    <a:pt x="180" y="474"/>
                  </a:lnTo>
                  <a:lnTo>
                    <a:pt x="186" y="462"/>
                  </a:lnTo>
                  <a:lnTo>
                    <a:pt x="186" y="438"/>
                  </a:lnTo>
                  <a:lnTo>
                    <a:pt x="198" y="426"/>
                  </a:lnTo>
                  <a:lnTo>
                    <a:pt x="198" y="408"/>
                  </a:lnTo>
                  <a:lnTo>
                    <a:pt x="210" y="402"/>
                  </a:lnTo>
                  <a:lnTo>
                    <a:pt x="210" y="396"/>
                  </a:lnTo>
                  <a:lnTo>
                    <a:pt x="228" y="378"/>
                  </a:lnTo>
                  <a:lnTo>
                    <a:pt x="246" y="366"/>
                  </a:lnTo>
                  <a:lnTo>
                    <a:pt x="264" y="360"/>
                  </a:lnTo>
                  <a:lnTo>
                    <a:pt x="324" y="330"/>
                  </a:lnTo>
                  <a:lnTo>
                    <a:pt x="342" y="318"/>
                  </a:lnTo>
                  <a:lnTo>
                    <a:pt x="354" y="300"/>
                  </a:lnTo>
                  <a:lnTo>
                    <a:pt x="366" y="288"/>
                  </a:lnTo>
                  <a:lnTo>
                    <a:pt x="372" y="276"/>
                  </a:lnTo>
                  <a:lnTo>
                    <a:pt x="384" y="264"/>
                  </a:lnTo>
                  <a:lnTo>
                    <a:pt x="390" y="252"/>
                  </a:lnTo>
                  <a:lnTo>
                    <a:pt x="402" y="210"/>
                  </a:lnTo>
                  <a:lnTo>
                    <a:pt x="414" y="204"/>
                  </a:lnTo>
                  <a:lnTo>
                    <a:pt x="414" y="174"/>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32" name="East Timor">
              <a:extLst>
                <a:ext uri="{FF2B5EF4-FFF2-40B4-BE49-F238E27FC236}">
                  <a16:creationId xmlns:a16="http://schemas.microsoft.com/office/drawing/2014/main" id="{97AA1624-8FA3-B679-5D24-8B5106BD86A5}"/>
                </a:ext>
              </a:extLst>
            </p:cNvPr>
            <p:cNvSpPr>
              <a:spLocks noEditPoints="1"/>
            </p:cNvSpPr>
            <p:nvPr/>
          </p:nvSpPr>
          <p:spPr bwMode="gray">
            <a:xfrm>
              <a:off x="7756525" y="4344988"/>
              <a:ext cx="100012" cy="47625"/>
            </a:xfrm>
            <a:custGeom>
              <a:avLst/>
              <a:gdLst>
                <a:gd name="T0" fmla="*/ 2147483647 w 252"/>
                <a:gd name="T1" fmla="*/ 0 h 120"/>
                <a:gd name="T2" fmla="*/ 2147483647 w 252"/>
                <a:gd name="T3" fmla="*/ 2147483647 h 120"/>
                <a:gd name="T4" fmla="*/ 2147483647 w 252"/>
                <a:gd name="T5" fmla="*/ 2147483647 h 120"/>
                <a:gd name="T6" fmla="*/ 2147483647 w 252"/>
                <a:gd name="T7" fmla="*/ 2147483647 h 120"/>
                <a:gd name="T8" fmla="*/ 2147483647 w 252"/>
                <a:gd name="T9" fmla="*/ 2147483647 h 120"/>
                <a:gd name="T10" fmla="*/ 2147483647 w 252"/>
                <a:gd name="T11" fmla="*/ 2147483647 h 120"/>
                <a:gd name="T12" fmla="*/ 2147483647 w 252"/>
                <a:gd name="T13" fmla="*/ 2147483647 h 120"/>
                <a:gd name="T14" fmla="*/ 2147483647 w 252"/>
                <a:gd name="T15" fmla="*/ 2147483647 h 120"/>
                <a:gd name="T16" fmla="*/ 2147483647 w 252"/>
                <a:gd name="T17" fmla="*/ 2147483647 h 120"/>
                <a:gd name="T18" fmla="*/ 2147483647 w 252"/>
                <a:gd name="T19" fmla="*/ 2147483647 h 120"/>
                <a:gd name="T20" fmla="*/ 2147483647 w 252"/>
                <a:gd name="T21" fmla="*/ 2147483647 h 120"/>
                <a:gd name="T22" fmla="*/ 2147483647 w 252"/>
                <a:gd name="T23" fmla="*/ 2147483647 h 120"/>
                <a:gd name="T24" fmla="*/ 2147483647 w 252"/>
                <a:gd name="T25" fmla="*/ 2147483647 h 120"/>
                <a:gd name="T26" fmla="*/ 2147483647 w 252"/>
                <a:gd name="T27" fmla="*/ 2147483647 h 120"/>
                <a:gd name="T28" fmla="*/ 2147483647 w 252"/>
                <a:gd name="T29" fmla="*/ 2147483647 h 120"/>
                <a:gd name="T30" fmla="*/ 2147483647 w 252"/>
                <a:gd name="T31" fmla="*/ 2147483647 h 120"/>
                <a:gd name="T32" fmla="*/ 2147483647 w 252"/>
                <a:gd name="T33" fmla="*/ 2147483647 h 120"/>
                <a:gd name="T34" fmla="*/ 2147483647 w 252"/>
                <a:gd name="T35" fmla="*/ 2147483647 h 120"/>
                <a:gd name="T36" fmla="*/ 2147483647 w 252"/>
                <a:gd name="T37" fmla="*/ 2147483647 h 120"/>
                <a:gd name="T38" fmla="*/ 2147483647 w 252"/>
                <a:gd name="T39" fmla="*/ 2147483647 h 120"/>
                <a:gd name="T40" fmla="*/ 2147483647 w 252"/>
                <a:gd name="T41" fmla="*/ 2147483647 h 120"/>
                <a:gd name="T42" fmla="*/ 2147483647 w 252"/>
                <a:gd name="T43" fmla="*/ 2147483647 h 120"/>
                <a:gd name="T44" fmla="*/ 2147483647 w 252"/>
                <a:gd name="T45" fmla="*/ 2147483647 h 120"/>
                <a:gd name="T46" fmla="*/ 2147483647 w 252"/>
                <a:gd name="T47" fmla="*/ 0 h 120"/>
                <a:gd name="T48" fmla="*/ 0 w 252"/>
                <a:gd name="T49" fmla="*/ 2147483647 h 120"/>
                <a:gd name="T50" fmla="*/ 2147483647 w 252"/>
                <a:gd name="T51" fmla="*/ 2147483647 h 120"/>
                <a:gd name="T52" fmla="*/ 2147483647 w 252"/>
                <a:gd name="T53" fmla="*/ 2147483647 h 120"/>
                <a:gd name="T54" fmla="*/ 2147483647 w 252"/>
                <a:gd name="T55" fmla="*/ 2147483647 h 120"/>
                <a:gd name="T56" fmla="*/ 2147483647 w 252"/>
                <a:gd name="T57" fmla="*/ 2147483647 h 120"/>
                <a:gd name="T58" fmla="*/ 2147483647 w 252"/>
                <a:gd name="T59" fmla="*/ 2147483647 h 120"/>
                <a:gd name="T60" fmla="*/ 2147483647 w 252"/>
                <a:gd name="T61" fmla="*/ 2147483647 h 120"/>
                <a:gd name="T62" fmla="*/ 2147483647 w 252"/>
                <a:gd name="T63" fmla="*/ 2147483647 h 120"/>
                <a:gd name="T64" fmla="*/ 0 w 252"/>
                <a:gd name="T65" fmla="*/ 2147483647 h 1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2"/>
                <a:gd name="T100" fmla="*/ 0 h 120"/>
                <a:gd name="T101" fmla="*/ 252 w 252"/>
                <a:gd name="T102" fmla="*/ 120 h 1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2" h="120">
                  <a:moveTo>
                    <a:pt x="228" y="0"/>
                  </a:moveTo>
                  <a:lnTo>
                    <a:pt x="204" y="24"/>
                  </a:lnTo>
                  <a:lnTo>
                    <a:pt x="114" y="24"/>
                  </a:lnTo>
                  <a:lnTo>
                    <a:pt x="108" y="30"/>
                  </a:lnTo>
                  <a:lnTo>
                    <a:pt x="102" y="42"/>
                  </a:lnTo>
                  <a:lnTo>
                    <a:pt x="96" y="48"/>
                  </a:lnTo>
                  <a:lnTo>
                    <a:pt x="90" y="48"/>
                  </a:lnTo>
                  <a:lnTo>
                    <a:pt x="78" y="54"/>
                  </a:lnTo>
                  <a:lnTo>
                    <a:pt x="90" y="72"/>
                  </a:lnTo>
                  <a:lnTo>
                    <a:pt x="84" y="78"/>
                  </a:lnTo>
                  <a:lnTo>
                    <a:pt x="72" y="102"/>
                  </a:lnTo>
                  <a:lnTo>
                    <a:pt x="72" y="114"/>
                  </a:lnTo>
                  <a:lnTo>
                    <a:pt x="78" y="120"/>
                  </a:lnTo>
                  <a:lnTo>
                    <a:pt x="78" y="114"/>
                  </a:lnTo>
                  <a:lnTo>
                    <a:pt x="84" y="108"/>
                  </a:lnTo>
                  <a:lnTo>
                    <a:pt x="96" y="108"/>
                  </a:lnTo>
                  <a:lnTo>
                    <a:pt x="132" y="84"/>
                  </a:lnTo>
                  <a:lnTo>
                    <a:pt x="138" y="90"/>
                  </a:lnTo>
                  <a:lnTo>
                    <a:pt x="162" y="90"/>
                  </a:lnTo>
                  <a:lnTo>
                    <a:pt x="186" y="78"/>
                  </a:lnTo>
                  <a:lnTo>
                    <a:pt x="198" y="66"/>
                  </a:lnTo>
                  <a:lnTo>
                    <a:pt x="210" y="60"/>
                  </a:lnTo>
                  <a:lnTo>
                    <a:pt x="252" y="18"/>
                  </a:lnTo>
                  <a:lnTo>
                    <a:pt x="228" y="0"/>
                  </a:lnTo>
                  <a:close/>
                  <a:moveTo>
                    <a:pt x="0" y="90"/>
                  </a:moveTo>
                  <a:lnTo>
                    <a:pt x="6" y="102"/>
                  </a:lnTo>
                  <a:lnTo>
                    <a:pt x="18" y="96"/>
                  </a:lnTo>
                  <a:lnTo>
                    <a:pt x="24" y="90"/>
                  </a:lnTo>
                  <a:lnTo>
                    <a:pt x="36" y="90"/>
                  </a:lnTo>
                  <a:lnTo>
                    <a:pt x="36" y="84"/>
                  </a:lnTo>
                  <a:lnTo>
                    <a:pt x="42" y="72"/>
                  </a:lnTo>
                  <a:lnTo>
                    <a:pt x="18" y="72"/>
                  </a:lnTo>
                  <a:lnTo>
                    <a:pt x="0" y="90"/>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33" name="Dominican Republic">
              <a:extLst>
                <a:ext uri="{FF2B5EF4-FFF2-40B4-BE49-F238E27FC236}">
                  <a16:creationId xmlns:a16="http://schemas.microsoft.com/office/drawing/2014/main" id="{7C2BA5D5-C9C6-376F-5CF4-6F3C6108C998}"/>
                </a:ext>
              </a:extLst>
            </p:cNvPr>
            <p:cNvSpPr>
              <a:spLocks/>
            </p:cNvSpPr>
            <p:nvPr/>
          </p:nvSpPr>
          <p:spPr bwMode="gray">
            <a:xfrm>
              <a:off x="2187575" y="3433763"/>
              <a:ext cx="100012" cy="66675"/>
            </a:xfrm>
            <a:custGeom>
              <a:avLst/>
              <a:gdLst>
                <a:gd name="T0" fmla="*/ 2147483647 w 252"/>
                <a:gd name="T1" fmla="*/ 2147483647 h 168"/>
                <a:gd name="T2" fmla="*/ 2147483647 w 252"/>
                <a:gd name="T3" fmla="*/ 2147483647 h 168"/>
                <a:gd name="T4" fmla="*/ 2147483647 w 252"/>
                <a:gd name="T5" fmla="*/ 2147483647 h 168"/>
                <a:gd name="T6" fmla="*/ 2147483647 w 252"/>
                <a:gd name="T7" fmla="*/ 2147483647 h 168"/>
                <a:gd name="T8" fmla="*/ 2147483647 w 252"/>
                <a:gd name="T9" fmla="*/ 2147483647 h 168"/>
                <a:gd name="T10" fmla="*/ 2147483647 w 252"/>
                <a:gd name="T11" fmla="*/ 2147483647 h 168"/>
                <a:gd name="T12" fmla="*/ 2147483647 w 252"/>
                <a:gd name="T13" fmla="*/ 2147483647 h 168"/>
                <a:gd name="T14" fmla="*/ 2147483647 w 252"/>
                <a:gd name="T15" fmla="*/ 2147483647 h 168"/>
                <a:gd name="T16" fmla="*/ 2147483647 w 252"/>
                <a:gd name="T17" fmla="*/ 2147483647 h 168"/>
                <a:gd name="T18" fmla="*/ 2147483647 w 252"/>
                <a:gd name="T19" fmla="*/ 2147483647 h 168"/>
                <a:gd name="T20" fmla="*/ 2147483647 w 252"/>
                <a:gd name="T21" fmla="*/ 0 h 168"/>
                <a:gd name="T22" fmla="*/ 2147483647 w 252"/>
                <a:gd name="T23" fmla="*/ 0 h 168"/>
                <a:gd name="T24" fmla="*/ 2147483647 w 252"/>
                <a:gd name="T25" fmla="*/ 2147483647 h 168"/>
                <a:gd name="T26" fmla="*/ 2147483647 w 252"/>
                <a:gd name="T27" fmla="*/ 2147483647 h 168"/>
                <a:gd name="T28" fmla="*/ 2147483647 w 252"/>
                <a:gd name="T29" fmla="*/ 2147483647 h 168"/>
                <a:gd name="T30" fmla="*/ 2147483647 w 252"/>
                <a:gd name="T31" fmla="*/ 2147483647 h 168"/>
                <a:gd name="T32" fmla="*/ 2147483647 w 252"/>
                <a:gd name="T33" fmla="*/ 2147483647 h 168"/>
                <a:gd name="T34" fmla="*/ 2147483647 w 252"/>
                <a:gd name="T35" fmla="*/ 2147483647 h 168"/>
                <a:gd name="T36" fmla="*/ 2147483647 w 252"/>
                <a:gd name="T37" fmla="*/ 2147483647 h 168"/>
                <a:gd name="T38" fmla="*/ 2147483647 w 252"/>
                <a:gd name="T39" fmla="*/ 2147483647 h 168"/>
                <a:gd name="T40" fmla="*/ 2147483647 w 252"/>
                <a:gd name="T41" fmla="*/ 2147483647 h 168"/>
                <a:gd name="T42" fmla="*/ 0 w 252"/>
                <a:gd name="T43" fmla="*/ 2147483647 h 168"/>
                <a:gd name="T44" fmla="*/ 0 w 252"/>
                <a:gd name="T45" fmla="*/ 2147483647 h 168"/>
                <a:gd name="T46" fmla="*/ 2147483647 w 252"/>
                <a:gd name="T47" fmla="*/ 2147483647 h 168"/>
                <a:gd name="T48" fmla="*/ 0 w 252"/>
                <a:gd name="T49" fmla="*/ 2147483647 h 168"/>
                <a:gd name="T50" fmla="*/ 2147483647 w 252"/>
                <a:gd name="T51" fmla="*/ 2147483647 h 168"/>
                <a:gd name="T52" fmla="*/ 2147483647 w 252"/>
                <a:gd name="T53" fmla="*/ 2147483647 h 168"/>
                <a:gd name="T54" fmla="*/ 2147483647 w 252"/>
                <a:gd name="T55" fmla="*/ 2147483647 h 168"/>
                <a:gd name="T56" fmla="*/ 2147483647 w 252"/>
                <a:gd name="T57" fmla="*/ 2147483647 h 168"/>
                <a:gd name="T58" fmla="*/ 2147483647 w 252"/>
                <a:gd name="T59" fmla="*/ 2147483647 h 168"/>
                <a:gd name="T60" fmla="*/ 2147483647 w 252"/>
                <a:gd name="T61" fmla="*/ 2147483647 h 168"/>
                <a:gd name="T62" fmla="*/ 2147483647 w 252"/>
                <a:gd name="T63" fmla="*/ 2147483647 h 168"/>
                <a:gd name="T64" fmla="*/ 2147483647 w 252"/>
                <a:gd name="T65" fmla="*/ 2147483647 h 168"/>
                <a:gd name="T66" fmla="*/ 2147483647 w 252"/>
                <a:gd name="T67" fmla="*/ 2147483647 h 1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2"/>
                <a:gd name="T103" fmla="*/ 0 h 168"/>
                <a:gd name="T104" fmla="*/ 252 w 252"/>
                <a:gd name="T105" fmla="*/ 168 h 1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2" h="168">
                  <a:moveTo>
                    <a:pt x="246" y="102"/>
                  </a:moveTo>
                  <a:lnTo>
                    <a:pt x="234" y="96"/>
                  </a:lnTo>
                  <a:lnTo>
                    <a:pt x="216" y="78"/>
                  </a:lnTo>
                  <a:lnTo>
                    <a:pt x="192" y="66"/>
                  </a:lnTo>
                  <a:lnTo>
                    <a:pt x="156" y="54"/>
                  </a:lnTo>
                  <a:lnTo>
                    <a:pt x="132" y="42"/>
                  </a:lnTo>
                  <a:lnTo>
                    <a:pt x="126" y="30"/>
                  </a:lnTo>
                  <a:lnTo>
                    <a:pt x="108" y="12"/>
                  </a:lnTo>
                  <a:lnTo>
                    <a:pt x="96" y="6"/>
                  </a:lnTo>
                  <a:lnTo>
                    <a:pt x="84" y="6"/>
                  </a:lnTo>
                  <a:lnTo>
                    <a:pt x="60" y="0"/>
                  </a:lnTo>
                  <a:lnTo>
                    <a:pt x="30" y="0"/>
                  </a:lnTo>
                  <a:lnTo>
                    <a:pt x="24" y="6"/>
                  </a:lnTo>
                  <a:lnTo>
                    <a:pt x="18" y="6"/>
                  </a:lnTo>
                  <a:lnTo>
                    <a:pt x="30" y="42"/>
                  </a:lnTo>
                  <a:lnTo>
                    <a:pt x="30" y="54"/>
                  </a:lnTo>
                  <a:lnTo>
                    <a:pt x="24" y="60"/>
                  </a:lnTo>
                  <a:lnTo>
                    <a:pt x="18" y="72"/>
                  </a:lnTo>
                  <a:lnTo>
                    <a:pt x="12" y="78"/>
                  </a:lnTo>
                  <a:lnTo>
                    <a:pt x="12" y="90"/>
                  </a:lnTo>
                  <a:lnTo>
                    <a:pt x="6" y="102"/>
                  </a:lnTo>
                  <a:lnTo>
                    <a:pt x="0" y="108"/>
                  </a:lnTo>
                  <a:lnTo>
                    <a:pt x="0" y="114"/>
                  </a:lnTo>
                  <a:lnTo>
                    <a:pt x="12" y="144"/>
                  </a:lnTo>
                  <a:lnTo>
                    <a:pt x="0" y="126"/>
                  </a:lnTo>
                  <a:lnTo>
                    <a:pt x="30" y="168"/>
                  </a:lnTo>
                  <a:lnTo>
                    <a:pt x="78" y="132"/>
                  </a:lnTo>
                  <a:lnTo>
                    <a:pt x="174" y="132"/>
                  </a:lnTo>
                  <a:lnTo>
                    <a:pt x="186" y="138"/>
                  </a:lnTo>
                  <a:lnTo>
                    <a:pt x="240" y="138"/>
                  </a:lnTo>
                  <a:lnTo>
                    <a:pt x="246" y="132"/>
                  </a:lnTo>
                  <a:lnTo>
                    <a:pt x="252" y="120"/>
                  </a:lnTo>
                  <a:lnTo>
                    <a:pt x="252" y="114"/>
                  </a:lnTo>
                  <a:lnTo>
                    <a:pt x="246" y="10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34" name="Djibouti">
              <a:extLst>
                <a:ext uri="{FF2B5EF4-FFF2-40B4-BE49-F238E27FC236}">
                  <a16:creationId xmlns:a16="http://schemas.microsoft.com/office/drawing/2014/main" id="{3A90CE24-2E95-84AC-ABBB-5B5B148E7D30}"/>
                </a:ext>
              </a:extLst>
            </p:cNvPr>
            <p:cNvSpPr>
              <a:spLocks/>
            </p:cNvSpPr>
            <p:nvPr/>
          </p:nvSpPr>
          <p:spPr bwMode="gray">
            <a:xfrm>
              <a:off x="5402263" y="3667126"/>
              <a:ext cx="47625" cy="55563"/>
            </a:xfrm>
            <a:custGeom>
              <a:avLst/>
              <a:gdLst>
                <a:gd name="T0" fmla="*/ 2147483647 w 114"/>
                <a:gd name="T1" fmla="*/ 2147483647 h 138"/>
                <a:gd name="T2" fmla="*/ 2147483647 w 114"/>
                <a:gd name="T3" fmla="*/ 2147483647 h 138"/>
                <a:gd name="T4" fmla="*/ 2147483647 w 114"/>
                <a:gd name="T5" fmla="*/ 2147483647 h 138"/>
                <a:gd name="T6" fmla="*/ 0 w 114"/>
                <a:gd name="T7" fmla="*/ 2147483647 h 138"/>
                <a:gd name="T8" fmla="*/ 0 w 114"/>
                <a:gd name="T9" fmla="*/ 2147483647 h 138"/>
                <a:gd name="T10" fmla="*/ 2147483647 w 114"/>
                <a:gd name="T11" fmla="*/ 2147483647 h 138"/>
                <a:gd name="T12" fmla="*/ 2147483647 w 114"/>
                <a:gd name="T13" fmla="*/ 2147483647 h 138"/>
                <a:gd name="T14" fmla="*/ 2147483647 w 114"/>
                <a:gd name="T15" fmla="*/ 2147483647 h 138"/>
                <a:gd name="T16" fmla="*/ 2147483647 w 114"/>
                <a:gd name="T17" fmla="*/ 2147483647 h 138"/>
                <a:gd name="T18" fmla="*/ 2147483647 w 114"/>
                <a:gd name="T19" fmla="*/ 2147483647 h 138"/>
                <a:gd name="T20" fmla="*/ 2147483647 w 114"/>
                <a:gd name="T21" fmla="*/ 2147483647 h 138"/>
                <a:gd name="T22" fmla="*/ 2147483647 w 114"/>
                <a:gd name="T23" fmla="*/ 2147483647 h 138"/>
                <a:gd name="T24" fmla="*/ 2147483647 w 114"/>
                <a:gd name="T25" fmla="*/ 2147483647 h 138"/>
                <a:gd name="T26" fmla="*/ 2147483647 w 114"/>
                <a:gd name="T27" fmla="*/ 2147483647 h 138"/>
                <a:gd name="T28" fmla="*/ 2147483647 w 114"/>
                <a:gd name="T29" fmla="*/ 2147483647 h 138"/>
                <a:gd name="T30" fmla="*/ 2147483647 w 114"/>
                <a:gd name="T31" fmla="*/ 2147483647 h 138"/>
                <a:gd name="T32" fmla="*/ 2147483647 w 114"/>
                <a:gd name="T33" fmla="*/ 2147483647 h 138"/>
                <a:gd name="T34" fmla="*/ 2147483647 w 114"/>
                <a:gd name="T35" fmla="*/ 2147483647 h 138"/>
                <a:gd name="T36" fmla="*/ 2147483647 w 114"/>
                <a:gd name="T37" fmla="*/ 2147483647 h 138"/>
                <a:gd name="T38" fmla="*/ 2147483647 w 114"/>
                <a:gd name="T39" fmla="*/ 2147483647 h 138"/>
                <a:gd name="T40" fmla="*/ 2147483647 w 114"/>
                <a:gd name="T41" fmla="*/ 2147483647 h 138"/>
                <a:gd name="T42" fmla="*/ 2147483647 w 114"/>
                <a:gd name="T43" fmla="*/ 2147483647 h 138"/>
                <a:gd name="T44" fmla="*/ 2147483647 w 114"/>
                <a:gd name="T45" fmla="*/ 2147483647 h 138"/>
                <a:gd name="T46" fmla="*/ 2147483647 w 114"/>
                <a:gd name="T47" fmla="*/ 2147483647 h 138"/>
                <a:gd name="T48" fmla="*/ 2147483647 w 114"/>
                <a:gd name="T49" fmla="*/ 2147483647 h 138"/>
                <a:gd name="T50" fmla="*/ 2147483647 w 114"/>
                <a:gd name="T51" fmla="*/ 2147483647 h 138"/>
                <a:gd name="T52" fmla="*/ 2147483647 w 114"/>
                <a:gd name="T53" fmla="*/ 2147483647 h 138"/>
                <a:gd name="T54" fmla="*/ 2147483647 w 114"/>
                <a:gd name="T55" fmla="*/ 0 h 138"/>
                <a:gd name="T56" fmla="*/ 2147483647 w 114"/>
                <a:gd name="T57" fmla="*/ 2147483647 h 138"/>
                <a:gd name="T58" fmla="*/ 2147483647 w 114"/>
                <a:gd name="T59" fmla="*/ 2147483647 h 1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4"/>
                <a:gd name="T91" fmla="*/ 0 h 138"/>
                <a:gd name="T92" fmla="*/ 114 w 114"/>
                <a:gd name="T93" fmla="*/ 138 h 1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4" h="138">
                  <a:moveTo>
                    <a:pt x="72" y="24"/>
                  </a:moveTo>
                  <a:lnTo>
                    <a:pt x="48" y="12"/>
                  </a:lnTo>
                  <a:lnTo>
                    <a:pt x="18" y="66"/>
                  </a:lnTo>
                  <a:lnTo>
                    <a:pt x="0" y="84"/>
                  </a:lnTo>
                  <a:lnTo>
                    <a:pt x="0" y="96"/>
                  </a:lnTo>
                  <a:lnTo>
                    <a:pt x="6" y="114"/>
                  </a:lnTo>
                  <a:lnTo>
                    <a:pt x="6" y="126"/>
                  </a:lnTo>
                  <a:lnTo>
                    <a:pt x="18" y="138"/>
                  </a:lnTo>
                  <a:lnTo>
                    <a:pt x="42" y="138"/>
                  </a:lnTo>
                  <a:lnTo>
                    <a:pt x="48" y="132"/>
                  </a:lnTo>
                  <a:lnTo>
                    <a:pt x="54" y="132"/>
                  </a:lnTo>
                  <a:lnTo>
                    <a:pt x="60" y="126"/>
                  </a:lnTo>
                  <a:lnTo>
                    <a:pt x="72" y="126"/>
                  </a:lnTo>
                  <a:lnTo>
                    <a:pt x="84" y="132"/>
                  </a:lnTo>
                  <a:lnTo>
                    <a:pt x="90" y="138"/>
                  </a:lnTo>
                  <a:lnTo>
                    <a:pt x="90" y="132"/>
                  </a:lnTo>
                  <a:lnTo>
                    <a:pt x="114" y="108"/>
                  </a:lnTo>
                  <a:lnTo>
                    <a:pt x="114" y="102"/>
                  </a:lnTo>
                  <a:lnTo>
                    <a:pt x="102" y="90"/>
                  </a:lnTo>
                  <a:lnTo>
                    <a:pt x="66" y="90"/>
                  </a:lnTo>
                  <a:lnTo>
                    <a:pt x="78" y="84"/>
                  </a:lnTo>
                  <a:lnTo>
                    <a:pt x="84" y="72"/>
                  </a:lnTo>
                  <a:lnTo>
                    <a:pt x="96" y="66"/>
                  </a:lnTo>
                  <a:lnTo>
                    <a:pt x="102" y="54"/>
                  </a:lnTo>
                  <a:lnTo>
                    <a:pt x="114" y="42"/>
                  </a:lnTo>
                  <a:lnTo>
                    <a:pt x="114" y="24"/>
                  </a:lnTo>
                  <a:lnTo>
                    <a:pt x="108" y="12"/>
                  </a:lnTo>
                  <a:lnTo>
                    <a:pt x="96" y="0"/>
                  </a:lnTo>
                  <a:lnTo>
                    <a:pt x="84" y="6"/>
                  </a:lnTo>
                  <a:lnTo>
                    <a:pt x="72" y="24"/>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35" name="Denmark">
              <a:extLst>
                <a:ext uri="{FF2B5EF4-FFF2-40B4-BE49-F238E27FC236}">
                  <a16:creationId xmlns:a16="http://schemas.microsoft.com/office/drawing/2014/main" id="{45F093F7-E75F-A6FB-CA3E-30F19B30E0E9}"/>
                </a:ext>
              </a:extLst>
            </p:cNvPr>
            <p:cNvSpPr>
              <a:spLocks noEditPoints="1"/>
            </p:cNvSpPr>
            <p:nvPr/>
          </p:nvSpPr>
          <p:spPr bwMode="gray">
            <a:xfrm>
              <a:off x="4454525" y="2227263"/>
              <a:ext cx="111125" cy="95250"/>
            </a:xfrm>
            <a:custGeom>
              <a:avLst/>
              <a:gdLst>
                <a:gd name="T0" fmla="*/ 2147483647 w 71"/>
                <a:gd name="T1" fmla="*/ 2147483647 h 60"/>
                <a:gd name="T2" fmla="*/ 2147483647 w 71"/>
                <a:gd name="T3" fmla="*/ 2147483647 h 60"/>
                <a:gd name="T4" fmla="*/ 2147483647 w 71"/>
                <a:gd name="T5" fmla="*/ 2147483647 h 60"/>
                <a:gd name="T6" fmla="*/ 2147483647 w 71"/>
                <a:gd name="T7" fmla="*/ 2147483647 h 60"/>
                <a:gd name="T8" fmla="*/ 2147483647 w 71"/>
                <a:gd name="T9" fmla="*/ 2147483647 h 60"/>
                <a:gd name="T10" fmla="*/ 2147483647 w 71"/>
                <a:gd name="T11" fmla="*/ 2147483647 h 60"/>
                <a:gd name="T12" fmla="*/ 2147483647 w 71"/>
                <a:gd name="T13" fmla="*/ 2147483647 h 60"/>
                <a:gd name="T14" fmla="*/ 2147483647 w 71"/>
                <a:gd name="T15" fmla="*/ 2147483647 h 60"/>
                <a:gd name="T16" fmla="*/ 2147483647 w 71"/>
                <a:gd name="T17" fmla="*/ 2147483647 h 60"/>
                <a:gd name="T18" fmla="*/ 2147483647 w 71"/>
                <a:gd name="T19" fmla="*/ 2147483647 h 60"/>
                <a:gd name="T20" fmla="*/ 2147483647 w 71"/>
                <a:gd name="T21" fmla="*/ 2147483647 h 60"/>
                <a:gd name="T22" fmla="*/ 2147483647 w 71"/>
                <a:gd name="T23" fmla="*/ 2147483647 h 60"/>
                <a:gd name="T24" fmla="*/ 2147483647 w 71"/>
                <a:gd name="T25" fmla="*/ 2147483647 h 60"/>
                <a:gd name="T26" fmla="*/ 2147483647 w 71"/>
                <a:gd name="T27" fmla="*/ 2147483647 h 60"/>
                <a:gd name="T28" fmla="*/ 2147483647 w 71"/>
                <a:gd name="T29" fmla="*/ 2147483647 h 60"/>
                <a:gd name="T30" fmla="*/ 2147483647 w 71"/>
                <a:gd name="T31" fmla="*/ 2147483647 h 60"/>
                <a:gd name="T32" fmla="*/ 2147483647 w 71"/>
                <a:gd name="T33" fmla="*/ 2147483647 h 60"/>
                <a:gd name="T34" fmla="*/ 2147483647 w 71"/>
                <a:gd name="T35" fmla="*/ 2147483647 h 60"/>
                <a:gd name="T36" fmla="*/ 2147483647 w 71"/>
                <a:gd name="T37" fmla="*/ 2147483647 h 60"/>
                <a:gd name="T38" fmla="*/ 2147483647 w 71"/>
                <a:gd name="T39" fmla="*/ 2147483647 h 60"/>
                <a:gd name="T40" fmla="*/ 2147483647 w 71"/>
                <a:gd name="T41" fmla="*/ 2147483647 h 60"/>
                <a:gd name="T42" fmla="*/ 2147483647 w 71"/>
                <a:gd name="T43" fmla="*/ 2147483647 h 60"/>
                <a:gd name="T44" fmla="*/ 2147483647 w 71"/>
                <a:gd name="T45" fmla="*/ 2147483647 h 60"/>
                <a:gd name="T46" fmla="*/ 2147483647 w 71"/>
                <a:gd name="T47" fmla="*/ 2147483647 h 60"/>
                <a:gd name="T48" fmla="*/ 2147483647 w 71"/>
                <a:gd name="T49" fmla="*/ 2147483647 h 60"/>
                <a:gd name="T50" fmla="*/ 2147483647 w 71"/>
                <a:gd name="T51" fmla="*/ 2147483647 h 60"/>
                <a:gd name="T52" fmla="*/ 2147483647 w 71"/>
                <a:gd name="T53" fmla="*/ 2147483647 h 60"/>
                <a:gd name="T54" fmla="*/ 2147483647 w 71"/>
                <a:gd name="T55" fmla="*/ 2147483647 h 60"/>
                <a:gd name="T56" fmla="*/ 2147483647 w 71"/>
                <a:gd name="T57" fmla="*/ 2147483647 h 60"/>
                <a:gd name="T58" fmla="*/ 2147483647 w 71"/>
                <a:gd name="T59" fmla="*/ 2147483647 h 60"/>
                <a:gd name="T60" fmla="*/ 2147483647 w 71"/>
                <a:gd name="T61" fmla="*/ 2147483647 h 60"/>
                <a:gd name="T62" fmla="*/ 2147483647 w 71"/>
                <a:gd name="T63" fmla="*/ 0 h 60"/>
                <a:gd name="T64" fmla="*/ 2147483647 w 71"/>
                <a:gd name="T65" fmla="*/ 2147483647 h 60"/>
                <a:gd name="T66" fmla="*/ 2147483647 w 71"/>
                <a:gd name="T67" fmla="*/ 2147483647 h 60"/>
                <a:gd name="T68" fmla="*/ 2147483647 w 71"/>
                <a:gd name="T69" fmla="*/ 2147483647 h 60"/>
                <a:gd name="T70" fmla="*/ 2147483647 w 71"/>
                <a:gd name="T71" fmla="*/ 2147483647 h 60"/>
                <a:gd name="T72" fmla="*/ 2147483647 w 71"/>
                <a:gd name="T73" fmla="*/ 2147483647 h 60"/>
                <a:gd name="T74" fmla="*/ 2147483647 w 71"/>
                <a:gd name="T75" fmla="*/ 2147483647 h 60"/>
                <a:gd name="T76" fmla="*/ 2147483647 w 71"/>
                <a:gd name="T77" fmla="*/ 2147483647 h 60"/>
                <a:gd name="T78" fmla="*/ 2147483647 w 71"/>
                <a:gd name="T79" fmla="*/ 2147483647 h 60"/>
                <a:gd name="T80" fmla="*/ 2147483647 w 71"/>
                <a:gd name="T81" fmla="*/ 2147483647 h 60"/>
                <a:gd name="T82" fmla="*/ 0 w 71"/>
                <a:gd name="T83" fmla="*/ 2147483647 h 60"/>
                <a:gd name="T84" fmla="*/ 0 w 71"/>
                <a:gd name="T85" fmla="*/ 2147483647 h 60"/>
                <a:gd name="T86" fmla="*/ 2147483647 w 71"/>
                <a:gd name="T87" fmla="*/ 2147483647 h 60"/>
                <a:gd name="T88" fmla="*/ 2147483647 w 71"/>
                <a:gd name="T89" fmla="*/ 2147483647 h 60"/>
                <a:gd name="T90" fmla="*/ 2147483647 w 71"/>
                <a:gd name="T91" fmla="*/ 2147483647 h 60"/>
                <a:gd name="T92" fmla="*/ 2147483647 w 71"/>
                <a:gd name="T93" fmla="*/ 2147483647 h 60"/>
                <a:gd name="T94" fmla="*/ 2147483647 w 71"/>
                <a:gd name="T95" fmla="*/ 2147483647 h 60"/>
                <a:gd name="T96" fmla="*/ 2147483647 w 71"/>
                <a:gd name="T97" fmla="*/ 2147483647 h 60"/>
                <a:gd name="T98" fmla="*/ 2147483647 w 71"/>
                <a:gd name="T99" fmla="*/ 2147483647 h 60"/>
                <a:gd name="T100" fmla="*/ 2147483647 w 71"/>
                <a:gd name="T101" fmla="*/ 2147483647 h 60"/>
                <a:gd name="T102" fmla="*/ 2147483647 w 71"/>
                <a:gd name="T103" fmla="*/ 2147483647 h 60"/>
                <a:gd name="T104" fmla="*/ 2147483647 w 71"/>
                <a:gd name="T105" fmla="*/ 2147483647 h 60"/>
                <a:gd name="T106" fmla="*/ 2147483647 w 71"/>
                <a:gd name="T107" fmla="*/ 2147483647 h 60"/>
                <a:gd name="T108" fmla="*/ 2147483647 w 71"/>
                <a:gd name="T109" fmla="*/ 2147483647 h 60"/>
                <a:gd name="T110" fmla="*/ 2147483647 w 71"/>
                <a:gd name="T111" fmla="*/ 2147483647 h 60"/>
                <a:gd name="T112" fmla="*/ 2147483647 w 71"/>
                <a:gd name="T113" fmla="*/ 2147483647 h 60"/>
                <a:gd name="T114" fmla="*/ 2147483647 w 71"/>
                <a:gd name="T115" fmla="*/ 2147483647 h 60"/>
                <a:gd name="T116" fmla="*/ 2147483647 w 71"/>
                <a:gd name="T117" fmla="*/ 2147483647 h 60"/>
                <a:gd name="T118" fmla="*/ 2147483647 w 71"/>
                <a:gd name="T119" fmla="*/ 2147483647 h 60"/>
                <a:gd name="T120" fmla="*/ 2147483647 w 71"/>
                <a:gd name="T121" fmla="*/ 2147483647 h 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1"/>
                <a:gd name="T184" fmla="*/ 0 h 60"/>
                <a:gd name="T185" fmla="*/ 71 w 71"/>
                <a:gd name="T186" fmla="*/ 60 h 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1" h="60">
                  <a:moveTo>
                    <a:pt x="62" y="48"/>
                  </a:moveTo>
                  <a:lnTo>
                    <a:pt x="67" y="46"/>
                  </a:lnTo>
                  <a:lnTo>
                    <a:pt x="69" y="46"/>
                  </a:lnTo>
                  <a:lnTo>
                    <a:pt x="69" y="43"/>
                  </a:lnTo>
                  <a:lnTo>
                    <a:pt x="67" y="43"/>
                  </a:lnTo>
                  <a:lnTo>
                    <a:pt x="62" y="41"/>
                  </a:lnTo>
                  <a:lnTo>
                    <a:pt x="62" y="38"/>
                  </a:lnTo>
                  <a:lnTo>
                    <a:pt x="64" y="38"/>
                  </a:lnTo>
                  <a:lnTo>
                    <a:pt x="64" y="36"/>
                  </a:lnTo>
                  <a:lnTo>
                    <a:pt x="67" y="34"/>
                  </a:lnTo>
                  <a:lnTo>
                    <a:pt x="67" y="29"/>
                  </a:lnTo>
                  <a:lnTo>
                    <a:pt x="64" y="29"/>
                  </a:lnTo>
                  <a:lnTo>
                    <a:pt x="62" y="29"/>
                  </a:lnTo>
                  <a:lnTo>
                    <a:pt x="60" y="31"/>
                  </a:lnTo>
                  <a:lnTo>
                    <a:pt x="60" y="34"/>
                  </a:lnTo>
                  <a:lnTo>
                    <a:pt x="57" y="36"/>
                  </a:lnTo>
                  <a:lnTo>
                    <a:pt x="57" y="34"/>
                  </a:lnTo>
                  <a:lnTo>
                    <a:pt x="55" y="31"/>
                  </a:lnTo>
                  <a:lnTo>
                    <a:pt x="52" y="34"/>
                  </a:lnTo>
                  <a:lnTo>
                    <a:pt x="45" y="38"/>
                  </a:lnTo>
                  <a:lnTo>
                    <a:pt x="48" y="38"/>
                  </a:lnTo>
                  <a:lnTo>
                    <a:pt x="50" y="41"/>
                  </a:lnTo>
                  <a:lnTo>
                    <a:pt x="50" y="43"/>
                  </a:lnTo>
                  <a:lnTo>
                    <a:pt x="50" y="46"/>
                  </a:lnTo>
                  <a:lnTo>
                    <a:pt x="50" y="48"/>
                  </a:lnTo>
                  <a:lnTo>
                    <a:pt x="48" y="48"/>
                  </a:lnTo>
                  <a:lnTo>
                    <a:pt x="50" y="48"/>
                  </a:lnTo>
                  <a:lnTo>
                    <a:pt x="50" y="50"/>
                  </a:lnTo>
                  <a:lnTo>
                    <a:pt x="55" y="50"/>
                  </a:lnTo>
                  <a:lnTo>
                    <a:pt x="55" y="48"/>
                  </a:lnTo>
                  <a:lnTo>
                    <a:pt x="57" y="48"/>
                  </a:lnTo>
                  <a:lnTo>
                    <a:pt x="57" y="50"/>
                  </a:lnTo>
                  <a:lnTo>
                    <a:pt x="60" y="53"/>
                  </a:lnTo>
                  <a:lnTo>
                    <a:pt x="60" y="55"/>
                  </a:lnTo>
                  <a:lnTo>
                    <a:pt x="62" y="55"/>
                  </a:lnTo>
                  <a:lnTo>
                    <a:pt x="62" y="53"/>
                  </a:lnTo>
                  <a:lnTo>
                    <a:pt x="62" y="48"/>
                  </a:lnTo>
                  <a:close/>
                  <a:moveTo>
                    <a:pt x="71" y="53"/>
                  </a:moveTo>
                  <a:lnTo>
                    <a:pt x="62" y="55"/>
                  </a:lnTo>
                  <a:lnTo>
                    <a:pt x="60" y="58"/>
                  </a:lnTo>
                  <a:lnTo>
                    <a:pt x="57" y="58"/>
                  </a:lnTo>
                  <a:lnTo>
                    <a:pt x="57" y="55"/>
                  </a:lnTo>
                  <a:lnTo>
                    <a:pt x="55" y="55"/>
                  </a:lnTo>
                  <a:lnTo>
                    <a:pt x="50" y="53"/>
                  </a:lnTo>
                  <a:lnTo>
                    <a:pt x="45" y="53"/>
                  </a:lnTo>
                  <a:lnTo>
                    <a:pt x="45" y="58"/>
                  </a:lnTo>
                  <a:lnTo>
                    <a:pt x="50" y="58"/>
                  </a:lnTo>
                  <a:lnTo>
                    <a:pt x="52" y="58"/>
                  </a:lnTo>
                  <a:lnTo>
                    <a:pt x="55" y="60"/>
                  </a:lnTo>
                  <a:lnTo>
                    <a:pt x="57" y="60"/>
                  </a:lnTo>
                  <a:lnTo>
                    <a:pt x="60" y="60"/>
                  </a:lnTo>
                  <a:lnTo>
                    <a:pt x="62" y="60"/>
                  </a:lnTo>
                  <a:lnTo>
                    <a:pt x="69" y="58"/>
                  </a:lnTo>
                  <a:lnTo>
                    <a:pt x="71" y="58"/>
                  </a:lnTo>
                  <a:lnTo>
                    <a:pt x="71" y="53"/>
                  </a:lnTo>
                  <a:close/>
                  <a:moveTo>
                    <a:pt x="31" y="12"/>
                  </a:moveTo>
                  <a:lnTo>
                    <a:pt x="36" y="7"/>
                  </a:lnTo>
                  <a:lnTo>
                    <a:pt x="36" y="3"/>
                  </a:lnTo>
                  <a:lnTo>
                    <a:pt x="36" y="0"/>
                  </a:lnTo>
                  <a:lnTo>
                    <a:pt x="26" y="0"/>
                  </a:lnTo>
                  <a:lnTo>
                    <a:pt x="26" y="3"/>
                  </a:lnTo>
                  <a:lnTo>
                    <a:pt x="21" y="7"/>
                  </a:lnTo>
                  <a:lnTo>
                    <a:pt x="21" y="10"/>
                  </a:lnTo>
                  <a:lnTo>
                    <a:pt x="19" y="10"/>
                  </a:lnTo>
                  <a:lnTo>
                    <a:pt x="19" y="19"/>
                  </a:lnTo>
                  <a:lnTo>
                    <a:pt x="14" y="14"/>
                  </a:lnTo>
                  <a:lnTo>
                    <a:pt x="12" y="7"/>
                  </a:lnTo>
                  <a:lnTo>
                    <a:pt x="7" y="10"/>
                  </a:lnTo>
                  <a:lnTo>
                    <a:pt x="5" y="10"/>
                  </a:lnTo>
                  <a:lnTo>
                    <a:pt x="5" y="12"/>
                  </a:lnTo>
                  <a:lnTo>
                    <a:pt x="5" y="14"/>
                  </a:lnTo>
                  <a:lnTo>
                    <a:pt x="7" y="14"/>
                  </a:lnTo>
                  <a:lnTo>
                    <a:pt x="12" y="19"/>
                  </a:lnTo>
                  <a:lnTo>
                    <a:pt x="12" y="22"/>
                  </a:lnTo>
                  <a:lnTo>
                    <a:pt x="5" y="19"/>
                  </a:lnTo>
                  <a:lnTo>
                    <a:pt x="2" y="24"/>
                  </a:lnTo>
                  <a:lnTo>
                    <a:pt x="0" y="24"/>
                  </a:lnTo>
                  <a:lnTo>
                    <a:pt x="0" y="29"/>
                  </a:lnTo>
                  <a:lnTo>
                    <a:pt x="0" y="31"/>
                  </a:lnTo>
                  <a:lnTo>
                    <a:pt x="5" y="34"/>
                  </a:lnTo>
                  <a:lnTo>
                    <a:pt x="7" y="34"/>
                  </a:lnTo>
                  <a:lnTo>
                    <a:pt x="2" y="38"/>
                  </a:lnTo>
                  <a:lnTo>
                    <a:pt x="2" y="41"/>
                  </a:lnTo>
                  <a:lnTo>
                    <a:pt x="5" y="43"/>
                  </a:lnTo>
                  <a:lnTo>
                    <a:pt x="7" y="43"/>
                  </a:lnTo>
                  <a:lnTo>
                    <a:pt x="7" y="48"/>
                  </a:lnTo>
                  <a:lnTo>
                    <a:pt x="5" y="53"/>
                  </a:lnTo>
                  <a:lnTo>
                    <a:pt x="7" y="53"/>
                  </a:lnTo>
                  <a:lnTo>
                    <a:pt x="17" y="53"/>
                  </a:lnTo>
                  <a:lnTo>
                    <a:pt x="17" y="55"/>
                  </a:lnTo>
                  <a:lnTo>
                    <a:pt x="24" y="55"/>
                  </a:lnTo>
                  <a:lnTo>
                    <a:pt x="26" y="58"/>
                  </a:lnTo>
                  <a:lnTo>
                    <a:pt x="26" y="55"/>
                  </a:lnTo>
                  <a:lnTo>
                    <a:pt x="24" y="53"/>
                  </a:lnTo>
                  <a:lnTo>
                    <a:pt x="24" y="48"/>
                  </a:lnTo>
                  <a:lnTo>
                    <a:pt x="26" y="43"/>
                  </a:lnTo>
                  <a:lnTo>
                    <a:pt x="24" y="41"/>
                  </a:lnTo>
                  <a:lnTo>
                    <a:pt x="24" y="38"/>
                  </a:lnTo>
                  <a:lnTo>
                    <a:pt x="21" y="38"/>
                  </a:lnTo>
                  <a:lnTo>
                    <a:pt x="24" y="38"/>
                  </a:lnTo>
                  <a:lnTo>
                    <a:pt x="31" y="34"/>
                  </a:lnTo>
                  <a:lnTo>
                    <a:pt x="33" y="26"/>
                  </a:lnTo>
                  <a:lnTo>
                    <a:pt x="38" y="26"/>
                  </a:lnTo>
                  <a:lnTo>
                    <a:pt x="41" y="19"/>
                  </a:lnTo>
                  <a:lnTo>
                    <a:pt x="31" y="19"/>
                  </a:lnTo>
                  <a:lnTo>
                    <a:pt x="31" y="12"/>
                  </a:lnTo>
                  <a:close/>
                  <a:moveTo>
                    <a:pt x="29" y="38"/>
                  </a:moveTo>
                  <a:lnTo>
                    <a:pt x="31" y="48"/>
                  </a:lnTo>
                  <a:lnTo>
                    <a:pt x="36" y="53"/>
                  </a:lnTo>
                  <a:lnTo>
                    <a:pt x="38" y="46"/>
                  </a:lnTo>
                  <a:lnTo>
                    <a:pt x="33" y="41"/>
                  </a:lnTo>
                  <a:lnTo>
                    <a:pt x="29" y="38"/>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36" name="Czech Republic">
              <a:extLst>
                <a:ext uri="{FF2B5EF4-FFF2-40B4-BE49-F238E27FC236}">
                  <a16:creationId xmlns:a16="http://schemas.microsoft.com/office/drawing/2014/main" id="{A6CE3E55-B684-BF0D-EA0C-3601F2B5B9DB}"/>
                </a:ext>
              </a:extLst>
            </p:cNvPr>
            <p:cNvSpPr>
              <a:spLocks/>
            </p:cNvSpPr>
            <p:nvPr/>
          </p:nvSpPr>
          <p:spPr bwMode="gray">
            <a:xfrm>
              <a:off x="4552950" y="2430463"/>
              <a:ext cx="169862" cy="77788"/>
            </a:xfrm>
            <a:custGeom>
              <a:avLst/>
              <a:gdLst>
                <a:gd name="T0" fmla="*/ 2147483647 w 420"/>
                <a:gd name="T1" fmla="*/ 2147483647 h 192"/>
                <a:gd name="T2" fmla="*/ 2147483647 w 420"/>
                <a:gd name="T3" fmla="*/ 2147483647 h 192"/>
                <a:gd name="T4" fmla="*/ 2147483647 w 420"/>
                <a:gd name="T5" fmla="*/ 2147483647 h 192"/>
                <a:gd name="T6" fmla="*/ 2147483647 w 420"/>
                <a:gd name="T7" fmla="*/ 2147483647 h 192"/>
                <a:gd name="T8" fmla="*/ 2147483647 w 420"/>
                <a:gd name="T9" fmla="*/ 2147483647 h 192"/>
                <a:gd name="T10" fmla="*/ 2147483647 w 420"/>
                <a:gd name="T11" fmla="*/ 2147483647 h 192"/>
                <a:gd name="T12" fmla="*/ 2147483647 w 420"/>
                <a:gd name="T13" fmla="*/ 2147483647 h 192"/>
                <a:gd name="T14" fmla="*/ 2147483647 w 420"/>
                <a:gd name="T15" fmla="*/ 2147483647 h 192"/>
                <a:gd name="T16" fmla="*/ 2147483647 w 420"/>
                <a:gd name="T17" fmla="*/ 2147483647 h 192"/>
                <a:gd name="T18" fmla="*/ 2147483647 w 420"/>
                <a:gd name="T19" fmla="*/ 2147483647 h 192"/>
                <a:gd name="T20" fmla="*/ 2147483647 w 420"/>
                <a:gd name="T21" fmla="*/ 2147483647 h 192"/>
                <a:gd name="T22" fmla="*/ 2147483647 w 420"/>
                <a:gd name="T23" fmla="*/ 2147483647 h 192"/>
                <a:gd name="T24" fmla="*/ 2147483647 w 420"/>
                <a:gd name="T25" fmla="*/ 2147483647 h 192"/>
                <a:gd name="T26" fmla="*/ 2147483647 w 420"/>
                <a:gd name="T27" fmla="*/ 2147483647 h 192"/>
                <a:gd name="T28" fmla="*/ 2147483647 w 420"/>
                <a:gd name="T29" fmla="*/ 0 h 192"/>
                <a:gd name="T30" fmla="*/ 2147483647 w 420"/>
                <a:gd name="T31" fmla="*/ 2147483647 h 192"/>
                <a:gd name="T32" fmla="*/ 2147483647 w 420"/>
                <a:gd name="T33" fmla="*/ 0 h 192"/>
                <a:gd name="T34" fmla="*/ 2147483647 w 420"/>
                <a:gd name="T35" fmla="*/ 2147483647 h 192"/>
                <a:gd name="T36" fmla="*/ 2147483647 w 420"/>
                <a:gd name="T37" fmla="*/ 2147483647 h 192"/>
                <a:gd name="T38" fmla="*/ 2147483647 w 420"/>
                <a:gd name="T39" fmla="*/ 2147483647 h 192"/>
                <a:gd name="T40" fmla="*/ 2147483647 w 420"/>
                <a:gd name="T41" fmla="*/ 2147483647 h 192"/>
                <a:gd name="T42" fmla="*/ 2147483647 w 420"/>
                <a:gd name="T43" fmla="*/ 2147483647 h 192"/>
                <a:gd name="T44" fmla="*/ 2147483647 w 420"/>
                <a:gd name="T45" fmla="*/ 2147483647 h 192"/>
                <a:gd name="T46" fmla="*/ 2147483647 w 420"/>
                <a:gd name="T47" fmla="*/ 2147483647 h 192"/>
                <a:gd name="T48" fmla="*/ 2147483647 w 420"/>
                <a:gd name="T49" fmla="*/ 2147483647 h 192"/>
                <a:gd name="T50" fmla="*/ 2147483647 w 420"/>
                <a:gd name="T51" fmla="*/ 2147483647 h 192"/>
                <a:gd name="T52" fmla="*/ 0 w 420"/>
                <a:gd name="T53" fmla="*/ 2147483647 h 192"/>
                <a:gd name="T54" fmla="*/ 2147483647 w 420"/>
                <a:gd name="T55" fmla="*/ 2147483647 h 192"/>
                <a:gd name="T56" fmla="*/ 2147483647 w 420"/>
                <a:gd name="T57" fmla="*/ 2147483647 h 192"/>
                <a:gd name="T58" fmla="*/ 2147483647 w 420"/>
                <a:gd name="T59" fmla="*/ 2147483647 h 192"/>
                <a:gd name="T60" fmla="*/ 2147483647 w 420"/>
                <a:gd name="T61" fmla="*/ 2147483647 h 192"/>
                <a:gd name="T62" fmla="*/ 2147483647 w 420"/>
                <a:gd name="T63" fmla="*/ 2147483647 h 192"/>
                <a:gd name="T64" fmla="*/ 2147483647 w 420"/>
                <a:gd name="T65" fmla="*/ 2147483647 h 192"/>
                <a:gd name="T66" fmla="*/ 2147483647 w 420"/>
                <a:gd name="T67" fmla="*/ 2147483647 h 192"/>
                <a:gd name="T68" fmla="*/ 2147483647 w 420"/>
                <a:gd name="T69" fmla="*/ 2147483647 h 192"/>
                <a:gd name="T70" fmla="*/ 2147483647 w 420"/>
                <a:gd name="T71" fmla="*/ 2147483647 h 192"/>
                <a:gd name="T72" fmla="*/ 2147483647 w 420"/>
                <a:gd name="T73" fmla="*/ 2147483647 h 192"/>
                <a:gd name="T74" fmla="*/ 2147483647 w 420"/>
                <a:gd name="T75" fmla="*/ 2147483647 h 192"/>
                <a:gd name="T76" fmla="*/ 2147483647 w 420"/>
                <a:gd name="T77" fmla="*/ 2147483647 h 192"/>
                <a:gd name="T78" fmla="*/ 2147483647 w 420"/>
                <a:gd name="T79" fmla="*/ 2147483647 h 192"/>
                <a:gd name="T80" fmla="*/ 2147483647 w 420"/>
                <a:gd name="T81" fmla="*/ 2147483647 h 192"/>
                <a:gd name="T82" fmla="*/ 2147483647 w 420"/>
                <a:gd name="T83" fmla="*/ 2147483647 h 192"/>
                <a:gd name="T84" fmla="*/ 2147483647 w 420"/>
                <a:gd name="T85" fmla="*/ 2147483647 h 192"/>
                <a:gd name="T86" fmla="*/ 2147483647 w 420"/>
                <a:gd name="T87" fmla="*/ 2147483647 h 192"/>
                <a:gd name="T88" fmla="*/ 2147483647 w 420"/>
                <a:gd name="T89" fmla="*/ 2147483647 h 192"/>
                <a:gd name="T90" fmla="*/ 2147483647 w 420"/>
                <a:gd name="T91" fmla="*/ 2147483647 h 192"/>
                <a:gd name="T92" fmla="*/ 2147483647 w 420"/>
                <a:gd name="T93" fmla="*/ 2147483647 h 192"/>
                <a:gd name="T94" fmla="*/ 2147483647 w 420"/>
                <a:gd name="T95" fmla="*/ 2147483647 h 192"/>
                <a:gd name="T96" fmla="*/ 2147483647 w 420"/>
                <a:gd name="T97" fmla="*/ 2147483647 h 192"/>
                <a:gd name="T98" fmla="*/ 2147483647 w 420"/>
                <a:gd name="T99" fmla="*/ 2147483647 h 192"/>
                <a:gd name="T100" fmla="*/ 2147483647 w 420"/>
                <a:gd name="T101" fmla="*/ 2147483647 h 192"/>
                <a:gd name="T102" fmla="*/ 2147483647 w 420"/>
                <a:gd name="T103" fmla="*/ 2147483647 h 192"/>
                <a:gd name="T104" fmla="*/ 2147483647 w 420"/>
                <a:gd name="T105" fmla="*/ 2147483647 h 1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20"/>
                <a:gd name="T160" fmla="*/ 0 h 192"/>
                <a:gd name="T161" fmla="*/ 420 w 420"/>
                <a:gd name="T162" fmla="*/ 192 h 1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20" h="192">
                  <a:moveTo>
                    <a:pt x="408" y="108"/>
                  </a:moveTo>
                  <a:lnTo>
                    <a:pt x="402" y="96"/>
                  </a:lnTo>
                  <a:lnTo>
                    <a:pt x="402" y="90"/>
                  </a:lnTo>
                  <a:lnTo>
                    <a:pt x="390" y="84"/>
                  </a:lnTo>
                  <a:lnTo>
                    <a:pt x="372" y="84"/>
                  </a:lnTo>
                  <a:lnTo>
                    <a:pt x="372" y="78"/>
                  </a:lnTo>
                  <a:lnTo>
                    <a:pt x="366" y="72"/>
                  </a:lnTo>
                  <a:lnTo>
                    <a:pt x="360" y="84"/>
                  </a:lnTo>
                  <a:lnTo>
                    <a:pt x="354" y="78"/>
                  </a:lnTo>
                  <a:lnTo>
                    <a:pt x="348" y="66"/>
                  </a:lnTo>
                  <a:lnTo>
                    <a:pt x="342" y="60"/>
                  </a:lnTo>
                  <a:lnTo>
                    <a:pt x="324" y="60"/>
                  </a:lnTo>
                  <a:lnTo>
                    <a:pt x="330" y="54"/>
                  </a:lnTo>
                  <a:lnTo>
                    <a:pt x="312" y="54"/>
                  </a:lnTo>
                  <a:lnTo>
                    <a:pt x="300" y="60"/>
                  </a:lnTo>
                  <a:lnTo>
                    <a:pt x="294" y="60"/>
                  </a:lnTo>
                  <a:lnTo>
                    <a:pt x="294" y="66"/>
                  </a:lnTo>
                  <a:lnTo>
                    <a:pt x="276" y="66"/>
                  </a:lnTo>
                  <a:lnTo>
                    <a:pt x="270" y="60"/>
                  </a:lnTo>
                  <a:lnTo>
                    <a:pt x="264" y="60"/>
                  </a:lnTo>
                  <a:lnTo>
                    <a:pt x="264" y="48"/>
                  </a:lnTo>
                  <a:lnTo>
                    <a:pt x="252" y="42"/>
                  </a:lnTo>
                  <a:lnTo>
                    <a:pt x="264" y="36"/>
                  </a:lnTo>
                  <a:lnTo>
                    <a:pt x="258" y="30"/>
                  </a:lnTo>
                  <a:lnTo>
                    <a:pt x="234" y="30"/>
                  </a:lnTo>
                  <a:lnTo>
                    <a:pt x="234" y="24"/>
                  </a:lnTo>
                  <a:lnTo>
                    <a:pt x="228" y="24"/>
                  </a:lnTo>
                  <a:lnTo>
                    <a:pt x="216" y="18"/>
                  </a:lnTo>
                  <a:lnTo>
                    <a:pt x="198" y="18"/>
                  </a:lnTo>
                  <a:lnTo>
                    <a:pt x="192" y="0"/>
                  </a:lnTo>
                  <a:lnTo>
                    <a:pt x="174" y="0"/>
                  </a:lnTo>
                  <a:lnTo>
                    <a:pt x="162" y="12"/>
                  </a:lnTo>
                  <a:lnTo>
                    <a:pt x="156" y="12"/>
                  </a:lnTo>
                  <a:lnTo>
                    <a:pt x="144" y="0"/>
                  </a:lnTo>
                  <a:lnTo>
                    <a:pt x="138" y="6"/>
                  </a:lnTo>
                  <a:lnTo>
                    <a:pt x="132" y="6"/>
                  </a:lnTo>
                  <a:lnTo>
                    <a:pt x="126" y="12"/>
                  </a:lnTo>
                  <a:lnTo>
                    <a:pt x="126" y="18"/>
                  </a:lnTo>
                  <a:lnTo>
                    <a:pt x="108" y="18"/>
                  </a:lnTo>
                  <a:lnTo>
                    <a:pt x="108" y="24"/>
                  </a:lnTo>
                  <a:lnTo>
                    <a:pt x="84" y="24"/>
                  </a:lnTo>
                  <a:lnTo>
                    <a:pt x="84" y="30"/>
                  </a:lnTo>
                  <a:lnTo>
                    <a:pt x="66" y="36"/>
                  </a:lnTo>
                  <a:lnTo>
                    <a:pt x="54" y="48"/>
                  </a:lnTo>
                  <a:lnTo>
                    <a:pt x="42" y="42"/>
                  </a:lnTo>
                  <a:lnTo>
                    <a:pt x="36" y="42"/>
                  </a:lnTo>
                  <a:lnTo>
                    <a:pt x="30" y="48"/>
                  </a:lnTo>
                  <a:lnTo>
                    <a:pt x="30" y="54"/>
                  </a:lnTo>
                  <a:lnTo>
                    <a:pt x="18" y="54"/>
                  </a:lnTo>
                  <a:lnTo>
                    <a:pt x="18" y="60"/>
                  </a:lnTo>
                  <a:lnTo>
                    <a:pt x="6" y="60"/>
                  </a:lnTo>
                  <a:lnTo>
                    <a:pt x="6" y="54"/>
                  </a:lnTo>
                  <a:lnTo>
                    <a:pt x="0" y="54"/>
                  </a:lnTo>
                  <a:lnTo>
                    <a:pt x="0" y="66"/>
                  </a:lnTo>
                  <a:lnTo>
                    <a:pt x="6" y="72"/>
                  </a:lnTo>
                  <a:lnTo>
                    <a:pt x="12" y="72"/>
                  </a:lnTo>
                  <a:lnTo>
                    <a:pt x="24" y="84"/>
                  </a:lnTo>
                  <a:lnTo>
                    <a:pt x="18" y="90"/>
                  </a:lnTo>
                  <a:lnTo>
                    <a:pt x="12" y="90"/>
                  </a:lnTo>
                  <a:lnTo>
                    <a:pt x="12" y="96"/>
                  </a:lnTo>
                  <a:lnTo>
                    <a:pt x="24" y="108"/>
                  </a:lnTo>
                  <a:lnTo>
                    <a:pt x="30" y="120"/>
                  </a:lnTo>
                  <a:lnTo>
                    <a:pt x="36" y="120"/>
                  </a:lnTo>
                  <a:lnTo>
                    <a:pt x="36" y="126"/>
                  </a:lnTo>
                  <a:lnTo>
                    <a:pt x="48" y="132"/>
                  </a:lnTo>
                  <a:lnTo>
                    <a:pt x="60" y="132"/>
                  </a:lnTo>
                  <a:lnTo>
                    <a:pt x="66" y="144"/>
                  </a:lnTo>
                  <a:lnTo>
                    <a:pt x="72" y="144"/>
                  </a:lnTo>
                  <a:lnTo>
                    <a:pt x="78" y="156"/>
                  </a:lnTo>
                  <a:lnTo>
                    <a:pt x="90" y="156"/>
                  </a:lnTo>
                  <a:lnTo>
                    <a:pt x="96" y="162"/>
                  </a:lnTo>
                  <a:lnTo>
                    <a:pt x="102" y="162"/>
                  </a:lnTo>
                  <a:lnTo>
                    <a:pt x="102" y="174"/>
                  </a:lnTo>
                  <a:lnTo>
                    <a:pt x="120" y="192"/>
                  </a:lnTo>
                  <a:lnTo>
                    <a:pt x="132" y="192"/>
                  </a:lnTo>
                  <a:lnTo>
                    <a:pt x="144" y="186"/>
                  </a:lnTo>
                  <a:lnTo>
                    <a:pt x="150" y="186"/>
                  </a:lnTo>
                  <a:lnTo>
                    <a:pt x="162" y="192"/>
                  </a:lnTo>
                  <a:lnTo>
                    <a:pt x="162" y="174"/>
                  </a:lnTo>
                  <a:lnTo>
                    <a:pt x="168" y="174"/>
                  </a:lnTo>
                  <a:lnTo>
                    <a:pt x="174" y="162"/>
                  </a:lnTo>
                  <a:lnTo>
                    <a:pt x="180" y="156"/>
                  </a:lnTo>
                  <a:lnTo>
                    <a:pt x="198" y="156"/>
                  </a:lnTo>
                  <a:lnTo>
                    <a:pt x="210" y="162"/>
                  </a:lnTo>
                  <a:lnTo>
                    <a:pt x="222" y="174"/>
                  </a:lnTo>
                  <a:lnTo>
                    <a:pt x="234" y="168"/>
                  </a:lnTo>
                  <a:lnTo>
                    <a:pt x="246" y="180"/>
                  </a:lnTo>
                  <a:lnTo>
                    <a:pt x="258" y="174"/>
                  </a:lnTo>
                  <a:lnTo>
                    <a:pt x="264" y="168"/>
                  </a:lnTo>
                  <a:lnTo>
                    <a:pt x="276" y="168"/>
                  </a:lnTo>
                  <a:lnTo>
                    <a:pt x="282" y="174"/>
                  </a:lnTo>
                  <a:lnTo>
                    <a:pt x="288" y="174"/>
                  </a:lnTo>
                  <a:lnTo>
                    <a:pt x="300" y="180"/>
                  </a:lnTo>
                  <a:lnTo>
                    <a:pt x="306" y="174"/>
                  </a:lnTo>
                  <a:lnTo>
                    <a:pt x="324" y="174"/>
                  </a:lnTo>
                  <a:lnTo>
                    <a:pt x="330" y="168"/>
                  </a:lnTo>
                  <a:lnTo>
                    <a:pt x="330" y="174"/>
                  </a:lnTo>
                  <a:lnTo>
                    <a:pt x="348" y="174"/>
                  </a:lnTo>
                  <a:lnTo>
                    <a:pt x="360" y="168"/>
                  </a:lnTo>
                  <a:lnTo>
                    <a:pt x="366" y="162"/>
                  </a:lnTo>
                  <a:lnTo>
                    <a:pt x="378" y="156"/>
                  </a:lnTo>
                  <a:lnTo>
                    <a:pt x="378" y="132"/>
                  </a:lnTo>
                  <a:lnTo>
                    <a:pt x="402" y="126"/>
                  </a:lnTo>
                  <a:lnTo>
                    <a:pt x="420" y="114"/>
                  </a:lnTo>
                  <a:lnTo>
                    <a:pt x="414" y="108"/>
                  </a:lnTo>
                  <a:lnTo>
                    <a:pt x="408" y="108"/>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37" name="Cyprus">
              <a:extLst>
                <a:ext uri="{FF2B5EF4-FFF2-40B4-BE49-F238E27FC236}">
                  <a16:creationId xmlns:a16="http://schemas.microsoft.com/office/drawing/2014/main" id="{F751D680-B631-D3E1-5631-12A88ADADF92}"/>
                </a:ext>
              </a:extLst>
            </p:cNvPr>
            <p:cNvSpPr>
              <a:spLocks/>
            </p:cNvSpPr>
            <p:nvPr/>
          </p:nvSpPr>
          <p:spPr bwMode="gray">
            <a:xfrm>
              <a:off x="5099050" y="2922588"/>
              <a:ext cx="60325" cy="34925"/>
            </a:xfrm>
            <a:custGeom>
              <a:avLst/>
              <a:gdLst>
                <a:gd name="T0" fmla="*/ 0 w 150"/>
                <a:gd name="T1" fmla="*/ 2147483647 h 84"/>
                <a:gd name="T2" fmla="*/ 2147483647 w 150"/>
                <a:gd name="T3" fmla="*/ 2147483647 h 84"/>
                <a:gd name="T4" fmla="*/ 2147483647 w 150"/>
                <a:gd name="T5" fmla="*/ 2147483647 h 84"/>
                <a:gd name="T6" fmla="*/ 2147483647 w 150"/>
                <a:gd name="T7" fmla="*/ 2147483647 h 84"/>
                <a:gd name="T8" fmla="*/ 2147483647 w 150"/>
                <a:gd name="T9" fmla="*/ 2147483647 h 84"/>
                <a:gd name="T10" fmla="*/ 2147483647 w 150"/>
                <a:gd name="T11" fmla="*/ 2147483647 h 84"/>
                <a:gd name="T12" fmla="*/ 2147483647 w 150"/>
                <a:gd name="T13" fmla="*/ 2147483647 h 84"/>
                <a:gd name="T14" fmla="*/ 2147483647 w 150"/>
                <a:gd name="T15" fmla="*/ 2147483647 h 84"/>
                <a:gd name="T16" fmla="*/ 2147483647 w 150"/>
                <a:gd name="T17" fmla="*/ 2147483647 h 84"/>
                <a:gd name="T18" fmla="*/ 2147483647 w 150"/>
                <a:gd name="T19" fmla="*/ 2147483647 h 84"/>
                <a:gd name="T20" fmla="*/ 2147483647 w 150"/>
                <a:gd name="T21" fmla="*/ 2147483647 h 84"/>
                <a:gd name="T22" fmla="*/ 2147483647 w 150"/>
                <a:gd name="T23" fmla="*/ 2147483647 h 84"/>
                <a:gd name="T24" fmla="*/ 2147483647 w 150"/>
                <a:gd name="T25" fmla="*/ 2147483647 h 84"/>
                <a:gd name="T26" fmla="*/ 2147483647 w 150"/>
                <a:gd name="T27" fmla="*/ 0 h 84"/>
                <a:gd name="T28" fmla="*/ 2147483647 w 150"/>
                <a:gd name="T29" fmla="*/ 2147483647 h 84"/>
                <a:gd name="T30" fmla="*/ 2147483647 w 150"/>
                <a:gd name="T31" fmla="*/ 2147483647 h 84"/>
                <a:gd name="T32" fmla="*/ 2147483647 w 150"/>
                <a:gd name="T33" fmla="*/ 2147483647 h 84"/>
                <a:gd name="T34" fmla="*/ 2147483647 w 150"/>
                <a:gd name="T35" fmla="*/ 2147483647 h 84"/>
                <a:gd name="T36" fmla="*/ 2147483647 w 150"/>
                <a:gd name="T37" fmla="*/ 2147483647 h 84"/>
                <a:gd name="T38" fmla="*/ 0 w 150"/>
                <a:gd name="T39" fmla="*/ 2147483647 h 84"/>
                <a:gd name="T40" fmla="*/ 0 w 150"/>
                <a:gd name="T41" fmla="*/ 2147483647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84"/>
                <a:gd name="T65" fmla="*/ 150 w 150"/>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84">
                  <a:moveTo>
                    <a:pt x="0" y="48"/>
                  </a:moveTo>
                  <a:lnTo>
                    <a:pt x="6" y="60"/>
                  </a:lnTo>
                  <a:lnTo>
                    <a:pt x="30" y="72"/>
                  </a:lnTo>
                  <a:lnTo>
                    <a:pt x="36" y="84"/>
                  </a:lnTo>
                  <a:lnTo>
                    <a:pt x="54" y="84"/>
                  </a:lnTo>
                  <a:lnTo>
                    <a:pt x="60" y="78"/>
                  </a:lnTo>
                  <a:lnTo>
                    <a:pt x="72" y="72"/>
                  </a:lnTo>
                  <a:lnTo>
                    <a:pt x="78" y="66"/>
                  </a:lnTo>
                  <a:lnTo>
                    <a:pt x="90" y="60"/>
                  </a:lnTo>
                  <a:lnTo>
                    <a:pt x="96" y="54"/>
                  </a:lnTo>
                  <a:lnTo>
                    <a:pt x="102" y="60"/>
                  </a:lnTo>
                  <a:lnTo>
                    <a:pt x="120" y="60"/>
                  </a:lnTo>
                  <a:lnTo>
                    <a:pt x="120" y="36"/>
                  </a:lnTo>
                  <a:lnTo>
                    <a:pt x="150" y="0"/>
                  </a:lnTo>
                  <a:lnTo>
                    <a:pt x="108" y="24"/>
                  </a:lnTo>
                  <a:lnTo>
                    <a:pt x="54" y="24"/>
                  </a:lnTo>
                  <a:lnTo>
                    <a:pt x="48" y="30"/>
                  </a:lnTo>
                  <a:lnTo>
                    <a:pt x="48" y="36"/>
                  </a:lnTo>
                  <a:lnTo>
                    <a:pt x="12" y="36"/>
                  </a:lnTo>
                  <a:lnTo>
                    <a:pt x="0" y="42"/>
                  </a:lnTo>
                  <a:lnTo>
                    <a:pt x="0" y="48"/>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38" name="Cuba">
              <a:extLst>
                <a:ext uri="{FF2B5EF4-FFF2-40B4-BE49-F238E27FC236}">
                  <a16:creationId xmlns:a16="http://schemas.microsoft.com/office/drawing/2014/main" id="{01E8EE54-E9F4-6095-A206-092697F10278}"/>
                </a:ext>
              </a:extLst>
            </p:cNvPr>
            <p:cNvSpPr>
              <a:spLocks noEditPoints="1"/>
            </p:cNvSpPr>
            <p:nvPr/>
          </p:nvSpPr>
          <p:spPr bwMode="gray">
            <a:xfrm>
              <a:off x="1836738" y="3324226"/>
              <a:ext cx="296862" cy="109538"/>
            </a:xfrm>
            <a:custGeom>
              <a:avLst/>
              <a:gdLst>
                <a:gd name="T0" fmla="*/ 2147483647 w 738"/>
                <a:gd name="T1" fmla="*/ 2147483647 h 270"/>
                <a:gd name="T2" fmla="*/ 2147483647 w 738"/>
                <a:gd name="T3" fmla="*/ 2147483647 h 270"/>
                <a:gd name="T4" fmla="*/ 2147483647 w 738"/>
                <a:gd name="T5" fmla="*/ 2147483647 h 270"/>
                <a:gd name="T6" fmla="*/ 2147483647 w 738"/>
                <a:gd name="T7" fmla="*/ 2147483647 h 270"/>
                <a:gd name="T8" fmla="*/ 2147483647 w 738"/>
                <a:gd name="T9" fmla="*/ 2147483647 h 270"/>
                <a:gd name="T10" fmla="*/ 2147483647 w 738"/>
                <a:gd name="T11" fmla="*/ 2147483647 h 270"/>
                <a:gd name="T12" fmla="*/ 2147483647 w 738"/>
                <a:gd name="T13" fmla="*/ 2147483647 h 270"/>
                <a:gd name="T14" fmla="*/ 2147483647 w 738"/>
                <a:gd name="T15" fmla="*/ 2147483647 h 270"/>
                <a:gd name="T16" fmla="*/ 2147483647 w 738"/>
                <a:gd name="T17" fmla="*/ 2147483647 h 270"/>
                <a:gd name="T18" fmla="*/ 2147483647 w 738"/>
                <a:gd name="T19" fmla="*/ 2147483647 h 270"/>
                <a:gd name="T20" fmla="*/ 2147483647 w 738"/>
                <a:gd name="T21" fmla="*/ 2147483647 h 270"/>
                <a:gd name="T22" fmla="*/ 2147483647 w 738"/>
                <a:gd name="T23" fmla="*/ 2147483647 h 270"/>
                <a:gd name="T24" fmla="*/ 2147483647 w 738"/>
                <a:gd name="T25" fmla="*/ 2147483647 h 270"/>
                <a:gd name="T26" fmla="*/ 2147483647 w 738"/>
                <a:gd name="T27" fmla="*/ 2147483647 h 270"/>
                <a:gd name="T28" fmla="*/ 2147483647 w 738"/>
                <a:gd name="T29" fmla="*/ 2147483647 h 270"/>
                <a:gd name="T30" fmla="*/ 2147483647 w 738"/>
                <a:gd name="T31" fmla="*/ 2147483647 h 270"/>
                <a:gd name="T32" fmla="*/ 2147483647 w 738"/>
                <a:gd name="T33" fmla="*/ 2147483647 h 270"/>
                <a:gd name="T34" fmla="*/ 2147483647 w 738"/>
                <a:gd name="T35" fmla="*/ 2147483647 h 270"/>
                <a:gd name="T36" fmla="*/ 2147483647 w 738"/>
                <a:gd name="T37" fmla="*/ 0 h 270"/>
                <a:gd name="T38" fmla="*/ 2147483647 w 738"/>
                <a:gd name="T39" fmla="*/ 2147483647 h 270"/>
                <a:gd name="T40" fmla="*/ 2147483647 w 738"/>
                <a:gd name="T41" fmla="*/ 2147483647 h 270"/>
                <a:gd name="T42" fmla="*/ 2147483647 w 738"/>
                <a:gd name="T43" fmla="*/ 2147483647 h 270"/>
                <a:gd name="T44" fmla="*/ 2147483647 w 738"/>
                <a:gd name="T45" fmla="*/ 2147483647 h 270"/>
                <a:gd name="T46" fmla="*/ 2147483647 w 738"/>
                <a:gd name="T47" fmla="*/ 2147483647 h 270"/>
                <a:gd name="T48" fmla="*/ 2147483647 w 738"/>
                <a:gd name="T49" fmla="*/ 2147483647 h 270"/>
                <a:gd name="T50" fmla="*/ 2147483647 w 738"/>
                <a:gd name="T51" fmla="*/ 2147483647 h 270"/>
                <a:gd name="T52" fmla="*/ 2147483647 w 738"/>
                <a:gd name="T53" fmla="*/ 2147483647 h 270"/>
                <a:gd name="T54" fmla="*/ 2147483647 w 738"/>
                <a:gd name="T55" fmla="*/ 2147483647 h 270"/>
                <a:gd name="T56" fmla="*/ 2147483647 w 738"/>
                <a:gd name="T57" fmla="*/ 2147483647 h 270"/>
                <a:gd name="T58" fmla="*/ 2147483647 w 738"/>
                <a:gd name="T59" fmla="*/ 2147483647 h 270"/>
                <a:gd name="T60" fmla="*/ 2147483647 w 738"/>
                <a:gd name="T61" fmla="*/ 2147483647 h 270"/>
                <a:gd name="T62" fmla="*/ 2147483647 w 738"/>
                <a:gd name="T63" fmla="*/ 2147483647 h 270"/>
                <a:gd name="T64" fmla="*/ 2147483647 w 738"/>
                <a:gd name="T65" fmla="*/ 2147483647 h 270"/>
                <a:gd name="T66" fmla="*/ 2147483647 w 738"/>
                <a:gd name="T67" fmla="*/ 2147483647 h 270"/>
                <a:gd name="T68" fmla="*/ 2147483647 w 738"/>
                <a:gd name="T69" fmla="*/ 2147483647 h 270"/>
                <a:gd name="T70" fmla="*/ 2147483647 w 738"/>
                <a:gd name="T71" fmla="*/ 2147483647 h 270"/>
                <a:gd name="T72" fmla="*/ 2147483647 w 738"/>
                <a:gd name="T73" fmla="*/ 2147483647 h 270"/>
                <a:gd name="T74" fmla="*/ 2147483647 w 738"/>
                <a:gd name="T75" fmla="*/ 2147483647 h 270"/>
                <a:gd name="T76" fmla="*/ 2147483647 w 738"/>
                <a:gd name="T77" fmla="*/ 2147483647 h 270"/>
                <a:gd name="T78" fmla="*/ 2147483647 w 738"/>
                <a:gd name="T79" fmla="*/ 2147483647 h 270"/>
                <a:gd name="T80" fmla="*/ 2147483647 w 738"/>
                <a:gd name="T81" fmla="*/ 2147483647 h 270"/>
                <a:gd name="T82" fmla="*/ 2147483647 w 738"/>
                <a:gd name="T83" fmla="*/ 2147483647 h 270"/>
                <a:gd name="T84" fmla="*/ 2147483647 w 738"/>
                <a:gd name="T85" fmla="*/ 2147483647 h 270"/>
                <a:gd name="T86" fmla="*/ 2147483647 w 738"/>
                <a:gd name="T87" fmla="*/ 2147483647 h 270"/>
                <a:gd name="T88" fmla="*/ 2147483647 w 738"/>
                <a:gd name="T89" fmla="*/ 2147483647 h 270"/>
                <a:gd name="T90" fmla="*/ 2147483647 w 738"/>
                <a:gd name="T91" fmla="*/ 2147483647 h 270"/>
                <a:gd name="T92" fmla="*/ 2147483647 w 738"/>
                <a:gd name="T93" fmla="*/ 2147483647 h 270"/>
                <a:gd name="T94" fmla="*/ 2147483647 w 738"/>
                <a:gd name="T95" fmla="*/ 2147483647 h 270"/>
                <a:gd name="T96" fmla="*/ 2147483647 w 738"/>
                <a:gd name="T97" fmla="*/ 2147483647 h 270"/>
                <a:gd name="T98" fmla="*/ 2147483647 w 738"/>
                <a:gd name="T99" fmla="*/ 2147483647 h 270"/>
                <a:gd name="T100" fmla="*/ 2147483647 w 738"/>
                <a:gd name="T101" fmla="*/ 2147483647 h 270"/>
                <a:gd name="T102" fmla="*/ 2147483647 w 738"/>
                <a:gd name="T103" fmla="*/ 2147483647 h 270"/>
                <a:gd name="T104" fmla="*/ 2147483647 w 738"/>
                <a:gd name="T105" fmla="*/ 2147483647 h 270"/>
                <a:gd name="T106" fmla="*/ 2147483647 w 738"/>
                <a:gd name="T107" fmla="*/ 2147483647 h 270"/>
                <a:gd name="T108" fmla="*/ 2147483647 w 738"/>
                <a:gd name="T109" fmla="*/ 2147483647 h 270"/>
                <a:gd name="T110" fmla="*/ 2147483647 w 738"/>
                <a:gd name="T111" fmla="*/ 2147483647 h 270"/>
                <a:gd name="T112" fmla="*/ 2147483647 w 738"/>
                <a:gd name="T113" fmla="*/ 2147483647 h 270"/>
                <a:gd name="T114" fmla="*/ 2147483647 w 738"/>
                <a:gd name="T115" fmla="*/ 2147483647 h 2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38"/>
                <a:gd name="T175" fmla="*/ 0 h 270"/>
                <a:gd name="T176" fmla="*/ 738 w 738"/>
                <a:gd name="T177" fmla="*/ 270 h 27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38" h="270">
                  <a:moveTo>
                    <a:pt x="708" y="228"/>
                  </a:moveTo>
                  <a:lnTo>
                    <a:pt x="690" y="222"/>
                  </a:lnTo>
                  <a:lnTo>
                    <a:pt x="666" y="222"/>
                  </a:lnTo>
                  <a:lnTo>
                    <a:pt x="666" y="204"/>
                  </a:lnTo>
                  <a:lnTo>
                    <a:pt x="660" y="198"/>
                  </a:lnTo>
                  <a:lnTo>
                    <a:pt x="648" y="192"/>
                  </a:lnTo>
                  <a:lnTo>
                    <a:pt x="600" y="192"/>
                  </a:lnTo>
                  <a:lnTo>
                    <a:pt x="624" y="168"/>
                  </a:lnTo>
                  <a:lnTo>
                    <a:pt x="612" y="168"/>
                  </a:lnTo>
                  <a:lnTo>
                    <a:pt x="600" y="162"/>
                  </a:lnTo>
                  <a:lnTo>
                    <a:pt x="558" y="162"/>
                  </a:lnTo>
                  <a:lnTo>
                    <a:pt x="534" y="150"/>
                  </a:lnTo>
                  <a:lnTo>
                    <a:pt x="528" y="144"/>
                  </a:lnTo>
                  <a:lnTo>
                    <a:pt x="522" y="144"/>
                  </a:lnTo>
                  <a:lnTo>
                    <a:pt x="528" y="138"/>
                  </a:lnTo>
                  <a:lnTo>
                    <a:pt x="528" y="132"/>
                  </a:lnTo>
                  <a:lnTo>
                    <a:pt x="534" y="126"/>
                  </a:lnTo>
                  <a:lnTo>
                    <a:pt x="534" y="120"/>
                  </a:lnTo>
                  <a:lnTo>
                    <a:pt x="522" y="120"/>
                  </a:lnTo>
                  <a:lnTo>
                    <a:pt x="510" y="114"/>
                  </a:lnTo>
                  <a:lnTo>
                    <a:pt x="504" y="114"/>
                  </a:lnTo>
                  <a:lnTo>
                    <a:pt x="474" y="84"/>
                  </a:lnTo>
                  <a:lnTo>
                    <a:pt x="462" y="78"/>
                  </a:lnTo>
                  <a:lnTo>
                    <a:pt x="450" y="66"/>
                  </a:lnTo>
                  <a:lnTo>
                    <a:pt x="432" y="66"/>
                  </a:lnTo>
                  <a:lnTo>
                    <a:pt x="432" y="84"/>
                  </a:lnTo>
                  <a:lnTo>
                    <a:pt x="444" y="96"/>
                  </a:lnTo>
                  <a:lnTo>
                    <a:pt x="450" y="96"/>
                  </a:lnTo>
                  <a:lnTo>
                    <a:pt x="378" y="60"/>
                  </a:lnTo>
                  <a:lnTo>
                    <a:pt x="372" y="54"/>
                  </a:lnTo>
                  <a:lnTo>
                    <a:pt x="360" y="48"/>
                  </a:lnTo>
                  <a:lnTo>
                    <a:pt x="354" y="36"/>
                  </a:lnTo>
                  <a:lnTo>
                    <a:pt x="342" y="30"/>
                  </a:lnTo>
                  <a:lnTo>
                    <a:pt x="330" y="18"/>
                  </a:lnTo>
                  <a:lnTo>
                    <a:pt x="270" y="18"/>
                  </a:lnTo>
                  <a:lnTo>
                    <a:pt x="258" y="12"/>
                  </a:lnTo>
                  <a:lnTo>
                    <a:pt x="228" y="6"/>
                  </a:lnTo>
                  <a:lnTo>
                    <a:pt x="174" y="0"/>
                  </a:lnTo>
                  <a:lnTo>
                    <a:pt x="126" y="6"/>
                  </a:lnTo>
                  <a:lnTo>
                    <a:pt x="96" y="18"/>
                  </a:lnTo>
                  <a:lnTo>
                    <a:pt x="72" y="42"/>
                  </a:lnTo>
                  <a:lnTo>
                    <a:pt x="60" y="48"/>
                  </a:lnTo>
                  <a:lnTo>
                    <a:pt x="42" y="60"/>
                  </a:lnTo>
                  <a:lnTo>
                    <a:pt x="24" y="66"/>
                  </a:lnTo>
                  <a:lnTo>
                    <a:pt x="12" y="72"/>
                  </a:lnTo>
                  <a:lnTo>
                    <a:pt x="6" y="78"/>
                  </a:lnTo>
                  <a:lnTo>
                    <a:pt x="0" y="78"/>
                  </a:lnTo>
                  <a:lnTo>
                    <a:pt x="72" y="72"/>
                  </a:lnTo>
                  <a:lnTo>
                    <a:pt x="72" y="60"/>
                  </a:lnTo>
                  <a:lnTo>
                    <a:pt x="150" y="54"/>
                  </a:lnTo>
                  <a:lnTo>
                    <a:pt x="174" y="42"/>
                  </a:lnTo>
                  <a:lnTo>
                    <a:pt x="198" y="42"/>
                  </a:lnTo>
                  <a:lnTo>
                    <a:pt x="222" y="54"/>
                  </a:lnTo>
                  <a:lnTo>
                    <a:pt x="222" y="60"/>
                  </a:lnTo>
                  <a:lnTo>
                    <a:pt x="216" y="60"/>
                  </a:lnTo>
                  <a:lnTo>
                    <a:pt x="210" y="66"/>
                  </a:lnTo>
                  <a:lnTo>
                    <a:pt x="198" y="66"/>
                  </a:lnTo>
                  <a:lnTo>
                    <a:pt x="192" y="72"/>
                  </a:lnTo>
                  <a:lnTo>
                    <a:pt x="186" y="72"/>
                  </a:lnTo>
                  <a:lnTo>
                    <a:pt x="204" y="78"/>
                  </a:lnTo>
                  <a:lnTo>
                    <a:pt x="210" y="78"/>
                  </a:lnTo>
                  <a:lnTo>
                    <a:pt x="216" y="84"/>
                  </a:lnTo>
                  <a:lnTo>
                    <a:pt x="228" y="90"/>
                  </a:lnTo>
                  <a:lnTo>
                    <a:pt x="246" y="96"/>
                  </a:lnTo>
                  <a:lnTo>
                    <a:pt x="258" y="102"/>
                  </a:lnTo>
                  <a:lnTo>
                    <a:pt x="276" y="102"/>
                  </a:lnTo>
                  <a:lnTo>
                    <a:pt x="282" y="96"/>
                  </a:lnTo>
                  <a:lnTo>
                    <a:pt x="282" y="90"/>
                  </a:lnTo>
                  <a:lnTo>
                    <a:pt x="294" y="96"/>
                  </a:lnTo>
                  <a:lnTo>
                    <a:pt x="300" y="102"/>
                  </a:lnTo>
                  <a:lnTo>
                    <a:pt x="318" y="114"/>
                  </a:lnTo>
                  <a:lnTo>
                    <a:pt x="342" y="126"/>
                  </a:lnTo>
                  <a:lnTo>
                    <a:pt x="372" y="126"/>
                  </a:lnTo>
                  <a:lnTo>
                    <a:pt x="390" y="120"/>
                  </a:lnTo>
                  <a:lnTo>
                    <a:pt x="402" y="120"/>
                  </a:lnTo>
                  <a:lnTo>
                    <a:pt x="390" y="144"/>
                  </a:lnTo>
                  <a:lnTo>
                    <a:pt x="450" y="168"/>
                  </a:lnTo>
                  <a:lnTo>
                    <a:pt x="474" y="204"/>
                  </a:lnTo>
                  <a:lnTo>
                    <a:pt x="480" y="210"/>
                  </a:lnTo>
                  <a:lnTo>
                    <a:pt x="492" y="216"/>
                  </a:lnTo>
                  <a:lnTo>
                    <a:pt x="498" y="222"/>
                  </a:lnTo>
                  <a:lnTo>
                    <a:pt x="498" y="228"/>
                  </a:lnTo>
                  <a:lnTo>
                    <a:pt x="474" y="252"/>
                  </a:lnTo>
                  <a:lnTo>
                    <a:pt x="474" y="258"/>
                  </a:lnTo>
                  <a:lnTo>
                    <a:pt x="480" y="264"/>
                  </a:lnTo>
                  <a:lnTo>
                    <a:pt x="492" y="258"/>
                  </a:lnTo>
                  <a:lnTo>
                    <a:pt x="504" y="258"/>
                  </a:lnTo>
                  <a:lnTo>
                    <a:pt x="528" y="246"/>
                  </a:lnTo>
                  <a:lnTo>
                    <a:pt x="558" y="246"/>
                  </a:lnTo>
                  <a:lnTo>
                    <a:pt x="558" y="252"/>
                  </a:lnTo>
                  <a:lnTo>
                    <a:pt x="552" y="252"/>
                  </a:lnTo>
                  <a:lnTo>
                    <a:pt x="546" y="258"/>
                  </a:lnTo>
                  <a:lnTo>
                    <a:pt x="546" y="264"/>
                  </a:lnTo>
                  <a:lnTo>
                    <a:pt x="558" y="264"/>
                  </a:lnTo>
                  <a:lnTo>
                    <a:pt x="564" y="270"/>
                  </a:lnTo>
                  <a:lnTo>
                    <a:pt x="612" y="270"/>
                  </a:lnTo>
                  <a:lnTo>
                    <a:pt x="636" y="264"/>
                  </a:lnTo>
                  <a:lnTo>
                    <a:pt x="684" y="258"/>
                  </a:lnTo>
                  <a:lnTo>
                    <a:pt x="720" y="252"/>
                  </a:lnTo>
                  <a:lnTo>
                    <a:pt x="738" y="246"/>
                  </a:lnTo>
                  <a:lnTo>
                    <a:pt x="738" y="240"/>
                  </a:lnTo>
                  <a:lnTo>
                    <a:pt x="732" y="234"/>
                  </a:lnTo>
                  <a:lnTo>
                    <a:pt x="720" y="228"/>
                  </a:lnTo>
                  <a:lnTo>
                    <a:pt x="708" y="228"/>
                  </a:lnTo>
                  <a:close/>
                  <a:moveTo>
                    <a:pt x="114" y="126"/>
                  </a:moveTo>
                  <a:lnTo>
                    <a:pt x="114" y="132"/>
                  </a:lnTo>
                  <a:lnTo>
                    <a:pt x="120" y="138"/>
                  </a:lnTo>
                  <a:lnTo>
                    <a:pt x="132" y="144"/>
                  </a:lnTo>
                  <a:lnTo>
                    <a:pt x="144" y="138"/>
                  </a:lnTo>
                  <a:lnTo>
                    <a:pt x="150" y="138"/>
                  </a:lnTo>
                  <a:lnTo>
                    <a:pt x="156" y="126"/>
                  </a:lnTo>
                  <a:lnTo>
                    <a:pt x="156" y="120"/>
                  </a:lnTo>
                  <a:lnTo>
                    <a:pt x="150" y="114"/>
                  </a:lnTo>
                  <a:lnTo>
                    <a:pt x="138" y="114"/>
                  </a:lnTo>
                  <a:lnTo>
                    <a:pt x="126" y="120"/>
                  </a:lnTo>
                  <a:lnTo>
                    <a:pt x="120" y="120"/>
                  </a:lnTo>
                  <a:lnTo>
                    <a:pt x="114" y="126"/>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39" name="Croatia">
              <a:extLst>
                <a:ext uri="{FF2B5EF4-FFF2-40B4-BE49-F238E27FC236}">
                  <a16:creationId xmlns:a16="http://schemas.microsoft.com/office/drawing/2014/main" id="{2BC3475F-9C60-1D50-8759-E00F8D8731C9}"/>
                </a:ext>
              </a:extLst>
            </p:cNvPr>
            <p:cNvSpPr>
              <a:spLocks/>
            </p:cNvSpPr>
            <p:nvPr/>
          </p:nvSpPr>
          <p:spPr bwMode="gray">
            <a:xfrm>
              <a:off x="4594225" y="2573338"/>
              <a:ext cx="147637" cy="111125"/>
            </a:xfrm>
            <a:custGeom>
              <a:avLst/>
              <a:gdLst>
                <a:gd name="T0" fmla="*/ 2147483647 w 366"/>
                <a:gd name="T1" fmla="*/ 2147483647 h 276"/>
                <a:gd name="T2" fmla="*/ 2147483647 w 366"/>
                <a:gd name="T3" fmla="*/ 2147483647 h 276"/>
                <a:gd name="T4" fmla="*/ 2147483647 w 366"/>
                <a:gd name="T5" fmla="*/ 2147483647 h 276"/>
                <a:gd name="T6" fmla="*/ 2147483647 w 366"/>
                <a:gd name="T7" fmla="*/ 2147483647 h 276"/>
                <a:gd name="T8" fmla="*/ 2147483647 w 366"/>
                <a:gd name="T9" fmla="*/ 2147483647 h 276"/>
                <a:gd name="T10" fmla="*/ 2147483647 w 366"/>
                <a:gd name="T11" fmla="*/ 2147483647 h 276"/>
                <a:gd name="T12" fmla="*/ 2147483647 w 366"/>
                <a:gd name="T13" fmla="*/ 2147483647 h 276"/>
                <a:gd name="T14" fmla="*/ 2147483647 w 366"/>
                <a:gd name="T15" fmla="*/ 2147483647 h 276"/>
                <a:gd name="T16" fmla="*/ 2147483647 w 366"/>
                <a:gd name="T17" fmla="*/ 2147483647 h 276"/>
                <a:gd name="T18" fmla="*/ 2147483647 w 366"/>
                <a:gd name="T19" fmla="*/ 2147483647 h 276"/>
                <a:gd name="T20" fmla="*/ 2147483647 w 366"/>
                <a:gd name="T21" fmla="*/ 2147483647 h 276"/>
                <a:gd name="T22" fmla="*/ 2147483647 w 366"/>
                <a:gd name="T23" fmla="*/ 0 h 276"/>
                <a:gd name="T24" fmla="*/ 2147483647 w 366"/>
                <a:gd name="T25" fmla="*/ 2147483647 h 276"/>
                <a:gd name="T26" fmla="*/ 2147483647 w 366"/>
                <a:gd name="T27" fmla="*/ 2147483647 h 276"/>
                <a:gd name="T28" fmla="*/ 2147483647 w 366"/>
                <a:gd name="T29" fmla="*/ 2147483647 h 276"/>
                <a:gd name="T30" fmla="*/ 2147483647 w 366"/>
                <a:gd name="T31" fmla="*/ 2147483647 h 276"/>
                <a:gd name="T32" fmla="*/ 2147483647 w 366"/>
                <a:gd name="T33" fmla="*/ 2147483647 h 276"/>
                <a:gd name="T34" fmla="*/ 2147483647 w 366"/>
                <a:gd name="T35" fmla="*/ 2147483647 h 276"/>
                <a:gd name="T36" fmla="*/ 2147483647 w 366"/>
                <a:gd name="T37" fmla="*/ 2147483647 h 276"/>
                <a:gd name="T38" fmla="*/ 2147483647 w 366"/>
                <a:gd name="T39" fmla="*/ 2147483647 h 276"/>
                <a:gd name="T40" fmla="*/ 0 w 366"/>
                <a:gd name="T41" fmla="*/ 2147483647 h 276"/>
                <a:gd name="T42" fmla="*/ 2147483647 w 366"/>
                <a:gd name="T43" fmla="*/ 2147483647 h 276"/>
                <a:gd name="T44" fmla="*/ 2147483647 w 366"/>
                <a:gd name="T45" fmla="*/ 2147483647 h 276"/>
                <a:gd name="T46" fmla="*/ 2147483647 w 366"/>
                <a:gd name="T47" fmla="*/ 2147483647 h 276"/>
                <a:gd name="T48" fmla="*/ 2147483647 w 366"/>
                <a:gd name="T49" fmla="*/ 2147483647 h 276"/>
                <a:gd name="T50" fmla="*/ 2147483647 w 366"/>
                <a:gd name="T51" fmla="*/ 2147483647 h 276"/>
                <a:gd name="T52" fmla="*/ 2147483647 w 366"/>
                <a:gd name="T53" fmla="*/ 2147483647 h 276"/>
                <a:gd name="T54" fmla="*/ 2147483647 w 366"/>
                <a:gd name="T55" fmla="*/ 2147483647 h 276"/>
                <a:gd name="T56" fmla="*/ 2147483647 w 366"/>
                <a:gd name="T57" fmla="*/ 2147483647 h 276"/>
                <a:gd name="T58" fmla="*/ 2147483647 w 366"/>
                <a:gd name="T59" fmla="*/ 2147483647 h 276"/>
                <a:gd name="T60" fmla="*/ 2147483647 w 366"/>
                <a:gd name="T61" fmla="*/ 2147483647 h 276"/>
                <a:gd name="T62" fmla="*/ 2147483647 w 366"/>
                <a:gd name="T63" fmla="*/ 2147483647 h 276"/>
                <a:gd name="T64" fmla="*/ 2147483647 w 366"/>
                <a:gd name="T65" fmla="*/ 2147483647 h 276"/>
                <a:gd name="T66" fmla="*/ 2147483647 w 366"/>
                <a:gd name="T67" fmla="*/ 2147483647 h 276"/>
                <a:gd name="T68" fmla="*/ 2147483647 w 366"/>
                <a:gd name="T69" fmla="*/ 2147483647 h 276"/>
                <a:gd name="T70" fmla="*/ 2147483647 w 366"/>
                <a:gd name="T71" fmla="*/ 2147483647 h 276"/>
                <a:gd name="T72" fmla="*/ 2147483647 w 366"/>
                <a:gd name="T73" fmla="*/ 2147483647 h 276"/>
                <a:gd name="T74" fmla="*/ 2147483647 w 366"/>
                <a:gd name="T75" fmla="*/ 2147483647 h 276"/>
                <a:gd name="T76" fmla="*/ 2147483647 w 366"/>
                <a:gd name="T77" fmla="*/ 2147483647 h 276"/>
                <a:gd name="T78" fmla="*/ 2147483647 w 366"/>
                <a:gd name="T79" fmla="*/ 2147483647 h 276"/>
                <a:gd name="T80" fmla="*/ 2147483647 w 366"/>
                <a:gd name="T81" fmla="*/ 2147483647 h 276"/>
                <a:gd name="T82" fmla="*/ 2147483647 w 366"/>
                <a:gd name="T83" fmla="*/ 2147483647 h 276"/>
                <a:gd name="T84" fmla="*/ 2147483647 w 366"/>
                <a:gd name="T85" fmla="*/ 2147483647 h 276"/>
                <a:gd name="T86" fmla="*/ 2147483647 w 366"/>
                <a:gd name="T87" fmla="*/ 2147483647 h 276"/>
                <a:gd name="T88" fmla="*/ 2147483647 w 366"/>
                <a:gd name="T89" fmla="*/ 2147483647 h 276"/>
                <a:gd name="T90" fmla="*/ 2147483647 w 366"/>
                <a:gd name="T91" fmla="*/ 2147483647 h 27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66"/>
                <a:gd name="T139" fmla="*/ 0 h 276"/>
                <a:gd name="T140" fmla="*/ 366 w 366"/>
                <a:gd name="T141" fmla="*/ 276 h 27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66" h="276">
                  <a:moveTo>
                    <a:pt x="342" y="126"/>
                  </a:moveTo>
                  <a:lnTo>
                    <a:pt x="342" y="114"/>
                  </a:lnTo>
                  <a:lnTo>
                    <a:pt x="348" y="114"/>
                  </a:lnTo>
                  <a:lnTo>
                    <a:pt x="354" y="108"/>
                  </a:lnTo>
                  <a:lnTo>
                    <a:pt x="360" y="108"/>
                  </a:lnTo>
                  <a:lnTo>
                    <a:pt x="366" y="102"/>
                  </a:lnTo>
                  <a:lnTo>
                    <a:pt x="360" y="102"/>
                  </a:lnTo>
                  <a:lnTo>
                    <a:pt x="348" y="96"/>
                  </a:lnTo>
                  <a:lnTo>
                    <a:pt x="336" y="96"/>
                  </a:lnTo>
                  <a:lnTo>
                    <a:pt x="342" y="78"/>
                  </a:lnTo>
                  <a:lnTo>
                    <a:pt x="336" y="78"/>
                  </a:lnTo>
                  <a:lnTo>
                    <a:pt x="330" y="48"/>
                  </a:lnTo>
                  <a:lnTo>
                    <a:pt x="324" y="48"/>
                  </a:lnTo>
                  <a:lnTo>
                    <a:pt x="312" y="54"/>
                  </a:lnTo>
                  <a:lnTo>
                    <a:pt x="270" y="60"/>
                  </a:lnTo>
                  <a:lnTo>
                    <a:pt x="264" y="48"/>
                  </a:lnTo>
                  <a:lnTo>
                    <a:pt x="246" y="48"/>
                  </a:lnTo>
                  <a:lnTo>
                    <a:pt x="234" y="42"/>
                  </a:lnTo>
                  <a:lnTo>
                    <a:pt x="228" y="36"/>
                  </a:lnTo>
                  <a:lnTo>
                    <a:pt x="216" y="30"/>
                  </a:lnTo>
                  <a:lnTo>
                    <a:pt x="204" y="18"/>
                  </a:lnTo>
                  <a:lnTo>
                    <a:pt x="204" y="12"/>
                  </a:lnTo>
                  <a:lnTo>
                    <a:pt x="198" y="6"/>
                  </a:lnTo>
                  <a:lnTo>
                    <a:pt x="186" y="0"/>
                  </a:lnTo>
                  <a:lnTo>
                    <a:pt x="162" y="0"/>
                  </a:lnTo>
                  <a:lnTo>
                    <a:pt x="162" y="12"/>
                  </a:lnTo>
                  <a:lnTo>
                    <a:pt x="150" y="18"/>
                  </a:lnTo>
                  <a:lnTo>
                    <a:pt x="120" y="18"/>
                  </a:lnTo>
                  <a:lnTo>
                    <a:pt x="120" y="30"/>
                  </a:lnTo>
                  <a:lnTo>
                    <a:pt x="126" y="36"/>
                  </a:lnTo>
                  <a:lnTo>
                    <a:pt x="126" y="42"/>
                  </a:lnTo>
                  <a:lnTo>
                    <a:pt x="114" y="54"/>
                  </a:lnTo>
                  <a:lnTo>
                    <a:pt x="102" y="60"/>
                  </a:lnTo>
                  <a:lnTo>
                    <a:pt x="102" y="78"/>
                  </a:lnTo>
                  <a:lnTo>
                    <a:pt x="60" y="78"/>
                  </a:lnTo>
                  <a:lnTo>
                    <a:pt x="54" y="72"/>
                  </a:lnTo>
                  <a:lnTo>
                    <a:pt x="54" y="66"/>
                  </a:lnTo>
                  <a:lnTo>
                    <a:pt x="48" y="78"/>
                  </a:lnTo>
                  <a:lnTo>
                    <a:pt x="30" y="78"/>
                  </a:lnTo>
                  <a:lnTo>
                    <a:pt x="18" y="72"/>
                  </a:lnTo>
                  <a:lnTo>
                    <a:pt x="18" y="84"/>
                  </a:lnTo>
                  <a:lnTo>
                    <a:pt x="0" y="84"/>
                  </a:lnTo>
                  <a:lnTo>
                    <a:pt x="0" y="132"/>
                  </a:lnTo>
                  <a:lnTo>
                    <a:pt x="6" y="132"/>
                  </a:lnTo>
                  <a:lnTo>
                    <a:pt x="12" y="120"/>
                  </a:lnTo>
                  <a:lnTo>
                    <a:pt x="24" y="114"/>
                  </a:lnTo>
                  <a:lnTo>
                    <a:pt x="30" y="102"/>
                  </a:lnTo>
                  <a:lnTo>
                    <a:pt x="42" y="102"/>
                  </a:lnTo>
                  <a:lnTo>
                    <a:pt x="48" y="114"/>
                  </a:lnTo>
                  <a:lnTo>
                    <a:pt x="48" y="132"/>
                  </a:lnTo>
                  <a:lnTo>
                    <a:pt x="78" y="126"/>
                  </a:lnTo>
                  <a:lnTo>
                    <a:pt x="78" y="132"/>
                  </a:lnTo>
                  <a:lnTo>
                    <a:pt x="72" y="144"/>
                  </a:lnTo>
                  <a:lnTo>
                    <a:pt x="72" y="150"/>
                  </a:lnTo>
                  <a:lnTo>
                    <a:pt x="84" y="162"/>
                  </a:lnTo>
                  <a:lnTo>
                    <a:pt x="96" y="168"/>
                  </a:lnTo>
                  <a:lnTo>
                    <a:pt x="96" y="180"/>
                  </a:lnTo>
                  <a:lnTo>
                    <a:pt x="144" y="216"/>
                  </a:lnTo>
                  <a:lnTo>
                    <a:pt x="144" y="240"/>
                  </a:lnTo>
                  <a:lnTo>
                    <a:pt x="198" y="240"/>
                  </a:lnTo>
                  <a:lnTo>
                    <a:pt x="210" y="246"/>
                  </a:lnTo>
                  <a:lnTo>
                    <a:pt x="216" y="252"/>
                  </a:lnTo>
                  <a:lnTo>
                    <a:pt x="216" y="276"/>
                  </a:lnTo>
                  <a:lnTo>
                    <a:pt x="246" y="276"/>
                  </a:lnTo>
                  <a:lnTo>
                    <a:pt x="252" y="270"/>
                  </a:lnTo>
                  <a:lnTo>
                    <a:pt x="252" y="264"/>
                  </a:lnTo>
                  <a:lnTo>
                    <a:pt x="246" y="252"/>
                  </a:lnTo>
                  <a:lnTo>
                    <a:pt x="234" y="246"/>
                  </a:lnTo>
                  <a:lnTo>
                    <a:pt x="216" y="234"/>
                  </a:lnTo>
                  <a:lnTo>
                    <a:pt x="204" y="228"/>
                  </a:lnTo>
                  <a:lnTo>
                    <a:pt x="192" y="216"/>
                  </a:lnTo>
                  <a:lnTo>
                    <a:pt x="180" y="186"/>
                  </a:lnTo>
                  <a:lnTo>
                    <a:pt x="162" y="180"/>
                  </a:lnTo>
                  <a:lnTo>
                    <a:pt x="162" y="162"/>
                  </a:lnTo>
                  <a:lnTo>
                    <a:pt x="156" y="156"/>
                  </a:lnTo>
                  <a:lnTo>
                    <a:pt x="150" y="156"/>
                  </a:lnTo>
                  <a:lnTo>
                    <a:pt x="150" y="144"/>
                  </a:lnTo>
                  <a:lnTo>
                    <a:pt x="132" y="138"/>
                  </a:lnTo>
                  <a:lnTo>
                    <a:pt x="120" y="126"/>
                  </a:lnTo>
                  <a:lnTo>
                    <a:pt x="138" y="120"/>
                  </a:lnTo>
                  <a:lnTo>
                    <a:pt x="138" y="96"/>
                  </a:lnTo>
                  <a:lnTo>
                    <a:pt x="144" y="96"/>
                  </a:lnTo>
                  <a:lnTo>
                    <a:pt x="150" y="102"/>
                  </a:lnTo>
                  <a:lnTo>
                    <a:pt x="162" y="108"/>
                  </a:lnTo>
                  <a:lnTo>
                    <a:pt x="186" y="102"/>
                  </a:lnTo>
                  <a:lnTo>
                    <a:pt x="210" y="102"/>
                  </a:lnTo>
                  <a:lnTo>
                    <a:pt x="228" y="108"/>
                  </a:lnTo>
                  <a:lnTo>
                    <a:pt x="240" y="102"/>
                  </a:lnTo>
                  <a:lnTo>
                    <a:pt x="252" y="102"/>
                  </a:lnTo>
                  <a:lnTo>
                    <a:pt x="258" y="108"/>
                  </a:lnTo>
                  <a:lnTo>
                    <a:pt x="312" y="108"/>
                  </a:lnTo>
                  <a:lnTo>
                    <a:pt x="324" y="126"/>
                  </a:lnTo>
                  <a:lnTo>
                    <a:pt x="342" y="12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40" name="Côte d'Ivoire">
              <a:extLst>
                <a:ext uri="{FF2B5EF4-FFF2-40B4-BE49-F238E27FC236}">
                  <a16:creationId xmlns:a16="http://schemas.microsoft.com/office/drawing/2014/main" id="{342E49E7-3C63-F90A-4227-3EDE8AE7DA76}"/>
                </a:ext>
              </a:extLst>
            </p:cNvPr>
            <p:cNvSpPr>
              <a:spLocks/>
            </p:cNvSpPr>
            <p:nvPr/>
          </p:nvSpPr>
          <p:spPr bwMode="gray">
            <a:xfrm>
              <a:off x="3965575" y="3730626"/>
              <a:ext cx="176212" cy="207963"/>
            </a:xfrm>
            <a:custGeom>
              <a:avLst/>
              <a:gdLst>
                <a:gd name="T0" fmla="*/ 2147483647 w 438"/>
                <a:gd name="T1" fmla="*/ 2147483647 h 516"/>
                <a:gd name="T2" fmla="*/ 2147483647 w 438"/>
                <a:gd name="T3" fmla="*/ 2147483647 h 516"/>
                <a:gd name="T4" fmla="*/ 2147483647 w 438"/>
                <a:gd name="T5" fmla="*/ 2147483647 h 516"/>
                <a:gd name="T6" fmla="*/ 2147483647 w 438"/>
                <a:gd name="T7" fmla="*/ 2147483647 h 516"/>
                <a:gd name="T8" fmla="*/ 2147483647 w 438"/>
                <a:gd name="T9" fmla="*/ 2147483647 h 516"/>
                <a:gd name="T10" fmla="*/ 2147483647 w 438"/>
                <a:gd name="T11" fmla="*/ 2147483647 h 516"/>
                <a:gd name="T12" fmla="*/ 2147483647 w 438"/>
                <a:gd name="T13" fmla="*/ 2147483647 h 516"/>
                <a:gd name="T14" fmla="*/ 2147483647 w 438"/>
                <a:gd name="T15" fmla="*/ 2147483647 h 516"/>
                <a:gd name="T16" fmla="*/ 2147483647 w 438"/>
                <a:gd name="T17" fmla="*/ 2147483647 h 516"/>
                <a:gd name="T18" fmla="*/ 2147483647 w 438"/>
                <a:gd name="T19" fmla="*/ 2147483647 h 516"/>
                <a:gd name="T20" fmla="*/ 2147483647 w 438"/>
                <a:gd name="T21" fmla="*/ 2147483647 h 516"/>
                <a:gd name="T22" fmla="*/ 2147483647 w 438"/>
                <a:gd name="T23" fmla="*/ 2147483647 h 516"/>
                <a:gd name="T24" fmla="*/ 2147483647 w 438"/>
                <a:gd name="T25" fmla="*/ 2147483647 h 516"/>
                <a:gd name="T26" fmla="*/ 2147483647 w 438"/>
                <a:gd name="T27" fmla="*/ 2147483647 h 516"/>
                <a:gd name="T28" fmla="*/ 2147483647 w 438"/>
                <a:gd name="T29" fmla="*/ 2147483647 h 516"/>
                <a:gd name="T30" fmla="*/ 2147483647 w 438"/>
                <a:gd name="T31" fmla="*/ 2147483647 h 516"/>
                <a:gd name="T32" fmla="*/ 2147483647 w 438"/>
                <a:gd name="T33" fmla="*/ 0 h 516"/>
                <a:gd name="T34" fmla="*/ 2147483647 w 438"/>
                <a:gd name="T35" fmla="*/ 2147483647 h 516"/>
                <a:gd name="T36" fmla="*/ 2147483647 w 438"/>
                <a:gd name="T37" fmla="*/ 2147483647 h 516"/>
                <a:gd name="T38" fmla="*/ 2147483647 w 438"/>
                <a:gd name="T39" fmla="*/ 2147483647 h 516"/>
                <a:gd name="T40" fmla="*/ 2147483647 w 438"/>
                <a:gd name="T41" fmla="*/ 2147483647 h 516"/>
                <a:gd name="T42" fmla="*/ 2147483647 w 438"/>
                <a:gd name="T43" fmla="*/ 2147483647 h 516"/>
                <a:gd name="T44" fmla="*/ 2147483647 w 438"/>
                <a:gd name="T45" fmla="*/ 2147483647 h 516"/>
                <a:gd name="T46" fmla="*/ 2147483647 w 438"/>
                <a:gd name="T47" fmla="*/ 2147483647 h 516"/>
                <a:gd name="T48" fmla="*/ 2147483647 w 438"/>
                <a:gd name="T49" fmla="*/ 2147483647 h 516"/>
                <a:gd name="T50" fmla="*/ 2147483647 w 438"/>
                <a:gd name="T51" fmla="*/ 2147483647 h 516"/>
                <a:gd name="T52" fmla="*/ 2147483647 w 438"/>
                <a:gd name="T53" fmla="*/ 2147483647 h 516"/>
                <a:gd name="T54" fmla="*/ 2147483647 w 438"/>
                <a:gd name="T55" fmla="*/ 2147483647 h 516"/>
                <a:gd name="T56" fmla="*/ 2147483647 w 438"/>
                <a:gd name="T57" fmla="*/ 2147483647 h 516"/>
                <a:gd name="T58" fmla="*/ 2147483647 w 438"/>
                <a:gd name="T59" fmla="*/ 2147483647 h 516"/>
                <a:gd name="T60" fmla="*/ 2147483647 w 438"/>
                <a:gd name="T61" fmla="*/ 2147483647 h 516"/>
                <a:gd name="T62" fmla="*/ 2147483647 w 438"/>
                <a:gd name="T63" fmla="*/ 2147483647 h 516"/>
                <a:gd name="T64" fmla="*/ 2147483647 w 438"/>
                <a:gd name="T65" fmla="*/ 2147483647 h 516"/>
                <a:gd name="T66" fmla="*/ 2147483647 w 438"/>
                <a:gd name="T67" fmla="*/ 2147483647 h 516"/>
                <a:gd name="T68" fmla="*/ 2147483647 w 438"/>
                <a:gd name="T69" fmla="*/ 2147483647 h 516"/>
                <a:gd name="T70" fmla="*/ 2147483647 w 438"/>
                <a:gd name="T71" fmla="*/ 2147483647 h 516"/>
                <a:gd name="T72" fmla="*/ 2147483647 w 438"/>
                <a:gd name="T73" fmla="*/ 2147483647 h 516"/>
                <a:gd name="T74" fmla="*/ 2147483647 w 438"/>
                <a:gd name="T75" fmla="*/ 2147483647 h 516"/>
                <a:gd name="T76" fmla="*/ 2147483647 w 438"/>
                <a:gd name="T77" fmla="*/ 2147483647 h 516"/>
                <a:gd name="T78" fmla="*/ 2147483647 w 438"/>
                <a:gd name="T79" fmla="*/ 2147483647 h 516"/>
                <a:gd name="T80" fmla="*/ 2147483647 w 438"/>
                <a:gd name="T81" fmla="*/ 2147483647 h 516"/>
                <a:gd name="T82" fmla="*/ 2147483647 w 438"/>
                <a:gd name="T83" fmla="*/ 2147483647 h 516"/>
                <a:gd name="T84" fmla="*/ 2147483647 w 438"/>
                <a:gd name="T85" fmla="*/ 2147483647 h 516"/>
                <a:gd name="T86" fmla="*/ 2147483647 w 438"/>
                <a:gd name="T87" fmla="*/ 2147483647 h 516"/>
                <a:gd name="T88" fmla="*/ 2147483647 w 438"/>
                <a:gd name="T89" fmla="*/ 2147483647 h 5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38"/>
                <a:gd name="T136" fmla="*/ 0 h 516"/>
                <a:gd name="T137" fmla="*/ 438 w 438"/>
                <a:gd name="T138" fmla="*/ 516 h 5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38" h="516">
                  <a:moveTo>
                    <a:pt x="402" y="408"/>
                  </a:moveTo>
                  <a:lnTo>
                    <a:pt x="402" y="402"/>
                  </a:lnTo>
                  <a:lnTo>
                    <a:pt x="396" y="396"/>
                  </a:lnTo>
                  <a:lnTo>
                    <a:pt x="390" y="384"/>
                  </a:lnTo>
                  <a:lnTo>
                    <a:pt x="390" y="372"/>
                  </a:lnTo>
                  <a:lnTo>
                    <a:pt x="384" y="354"/>
                  </a:lnTo>
                  <a:lnTo>
                    <a:pt x="378" y="342"/>
                  </a:lnTo>
                  <a:lnTo>
                    <a:pt x="378" y="318"/>
                  </a:lnTo>
                  <a:lnTo>
                    <a:pt x="384" y="312"/>
                  </a:lnTo>
                  <a:lnTo>
                    <a:pt x="390" y="300"/>
                  </a:lnTo>
                  <a:lnTo>
                    <a:pt x="408" y="282"/>
                  </a:lnTo>
                  <a:lnTo>
                    <a:pt x="408" y="270"/>
                  </a:lnTo>
                  <a:lnTo>
                    <a:pt x="414" y="258"/>
                  </a:lnTo>
                  <a:lnTo>
                    <a:pt x="414" y="240"/>
                  </a:lnTo>
                  <a:lnTo>
                    <a:pt x="420" y="228"/>
                  </a:lnTo>
                  <a:lnTo>
                    <a:pt x="426" y="222"/>
                  </a:lnTo>
                  <a:lnTo>
                    <a:pt x="438" y="198"/>
                  </a:lnTo>
                  <a:lnTo>
                    <a:pt x="438" y="186"/>
                  </a:lnTo>
                  <a:lnTo>
                    <a:pt x="432" y="174"/>
                  </a:lnTo>
                  <a:lnTo>
                    <a:pt x="432" y="162"/>
                  </a:lnTo>
                  <a:lnTo>
                    <a:pt x="426" y="150"/>
                  </a:lnTo>
                  <a:lnTo>
                    <a:pt x="426" y="138"/>
                  </a:lnTo>
                  <a:lnTo>
                    <a:pt x="420" y="132"/>
                  </a:lnTo>
                  <a:lnTo>
                    <a:pt x="420" y="126"/>
                  </a:lnTo>
                  <a:lnTo>
                    <a:pt x="432" y="126"/>
                  </a:lnTo>
                  <a:lnTo>
                    <a:pt x="426" y="96"/>
                  </a:lnTo>
                  <a:lnTo>
                    <a:pt x="408" y="102"/>
                  </a:lnTo>
                  <a:lnTo>
                    <a:pt x="408" y="90"/>
                  </a:lnTo>
                  <a:lnTo>
                    <a:pt x="390" y="72"/>
                  </a:lnTo>
                  <a:lnTo>
                    <a:pt x="372" y="66"/>
                  </a:lnTo>
                  <a:lnTo>
                    <a:pt x="342" y="66"/>
                  </a:lnTo>
                  <a:lnTo>
                    <a:pt x="318" y="78"/>
                  </a:lnTo>
                  <a:lnTo>
                    <a:pt x="318" y="84"/>
                  </a:lnTo>
                  <a:lnTo>
                    <a:pt x="312" y="90"/>
                  </a:lnTo>
                  <a:lnTo>
                    <a:pt x="300" y="90"/>
                  </a:lnTo>
                  <a:lnTo>
                    <a:pt x="294" y="84"/>
                  </a:lnTo>
                  <a:lnTo>
                    <a:pt x="282" y="84"/>
                  </a:lnTo>
                  <a:lnTo>
                    <a:pt x="276" y="78"/>
                  </a:lnTo>
                  <a:lnTo>
                    <a:pt x="264" y="72"/>
                  </a:lnTo>
                  <a:lnTo>
                    <a:pt x="258" y="60"/>
                  </a:lnTo>
                  <a:lnTo>
                    <a:pt x="258" y="48"/>
                  </a:lnTo>
                  <a:lnTo>
                    <a:pt x="252" y="42"/>
                  </a:lnTo>
                  <a:lnTo>
                    <a:pt x="252" y="36"/>
                  </a:lnTo>
                  <a:lnTo>
                    <a:pt x="228" y="42"/>
                  </a:lnTo>
                  <a:lnTo>
                    <a:pt x="228" y="18"/>
                  </a:lnTo>
                  <a:lnTo>
                    <a:pt x="216" y="18"/>
                  </a:lnTo>
                  <a:lnTo>
                    <a:pt x="210" y="24"/>
                  </a:lnTo>
                  <a:lnTo>
                    <a:pt x="204" y="36"/>
                  </a:lnTo>
                  <a:lnTo>
                    <a:pt x="198" y="42"/>
                  </a:lnTo>
                  <a:lnTo>
                    <a:pt x="174" y="36"/>
                  </a:lnTo>
                  <a:lnTo>
                    <a:pt x="174" y="0"/>
                  </a:lnTo>
                  <a:lnTo>
                    <a:pt x="162" y="24"/>
                  </a:lnTo>
                  <a:lnTo>
                    <a:pt x="150" y="6"/>
                  </a:lnTo>
                  <a:lnTo>
                    <a:pt x="144" y="30"/>
                  </a:lnTo>
                  <a:lnTo>
                    <a:pt x="126" y="30"/>
                  </a:lnTo>
                  <a:lnTo>
                    <a:pt x="120" y="48"/>
                  </a:lnTo>
                  <a:lnTo>
                    <a:pt x="102" y="30"/>
                  </a:lnTo>
                  <a:lnTo>
                    <a:pt x="84" y="24"/>
                  </a:lnTo>
                  <a:lnTo>
                    <a:pt x="72" y="24"/>
                  </a:lnTo>
                  <a:lnTo>
                    <a:pt x="66" y="30"/>
                  </a:lnTo>
                  <a:lnTo>
                    <a:pt x="66" y="48"/>
                  </a:lnTo>
                  <a:lnTo>
                    <a:pt x="54" y="42"/>
                  </a:lnTo>
                  <a:lnTo>
                    <a:pt x="36" y="66"/>
                  </a:lnTo>
                  <a:lnTo>
                    <a:pt x="42" y="102"/>
                  </a:lnTo>
                  <a:lnTo>
                    <a:pt x="60" y="108"/>
                  </a:lnTo>
                  <a:lnTo>
                    <a:pt x="48" y="126"/>
                  </a:lnTo>
                  <a:lnTo>
                    <a:pt x="66" y="132"/>
                  </a:lnTo>
                  <a:lnTo>
                    <a:pt x="60" y="138"/>
                  </a:lnTo>
                  <a:lnTo>
                    <a:pt x="54" y="150"/>
                  </a:lnTo>
                  <a:lnTo>
                    <a:pt x="54" y="162"/>
                  </a:lnTo>
                  <a:lnTo>
                    <a:pt x="60" y="162"/>
                  </a:lnTo>
                  <a:lnTo>
                    <a:pt x="72" y="168"/>
                  </a:lnTo>
                  <a:lnTo>
                    <a:pt x="78" y="168"/>
                  </a:lnTo>
                  <a:lnTo>
                    <a:pt x="78" y="180"/>
                  </a:lnTo>
                  <a:lnTo>
                    <a:pt x="72" y="186"/>
                  </a:lnTo>
                  <a:lnTo>
                    <a:pt x="72" y="192"/>
                  </a:lnTo>
                  <a:lnTo>
                    <a:pt x="66" y="186"/>
                  </a:lnTo>
                  <a:lnTo>
                    <a:pt x="54" y="186"/>
                  </a:lnTo>
                  <a:lnTo>
                    <a:pt x="48" y="180"/>
                  </a:lnTo>
                  <a:lnTo>
                    <a:pt x="30" y="180"/>
                  </a:lnTo>
                  <a:lnTo>
                    <a:pt x="30" y="192"/>
                  </a:lnTo>
                  <a:lnTo>
                    <a:pt x="36" y="204"/>
                  </a:lnTo>
                  <a:lnTo>
                    <a:pt x="48" y="210"/>
                  </a:lnTo>
                  <a:lnTo>
                    <a:pt x="54" y="222"/>
                  </a:lnTo>
                  <a:lnTo>
                    <a:pt x="36" y="222"/>
                  </a:lnTo>
                  <a:lnTo>
                    <a:pt x="36" y="228"/>
                  </a:lnTo>
                  <a:lnTo>
                    <a:pt x="42" y="234"/>
                  </a:lnTo>
                  <a:lnTo>
                    <a:pt x="42" y="252"/>
                  </a:lnTo>
                  <a:lnTo>
                    <a:pt x="36" y="258"/>
                  </a:lnTo>
                  <a:lnTo>
                    <a:pt x="30" y="258"/>
                  </a:lnTo>
                  <a:lnTo>
                    <a:pt x="18" y="252"/>
                  </a:lnTo>
                  <a:lnTo>
                    <a:pt x="12" y="246"/>
                  </a:lnTo>
                  <a:lnTo>
                    <a:pt x="6" y="246"/>
                  </a:lnTo>
                  <a:lnTo>
                    <a:pt x="24" y="282"/>
                  </a:lnTo>
                  <a:lnTo>
                    <a:pt x="24" y="306"/>
                  </a:lnTo>
                  <a:lnTo>
                    <a:pt x="18" y="324"/>
                  </a:lnTo>
                  <a:lnTo>
                    <a:pt x="6" y="330"/>
                  </a:lnTo>
                  <a:lnTo>
                    <a:pt x="0" y="342"/>
                  </a:lnTo>
                  <a:lnTo>
                    <a:pt x="6" y="348"/>
                  </a:lnTo>
                  <a:lnTo>
                    <a:pt x="24" y="348"/>
                  </a:lnTo>
                  <a:lnTo>
                    <a:pt x="24" y="360"/>
                  </a:lnTo>
                  <a:lnTo>
                    <a:pt x="60" y="354"/>
                  </a:lnTo>
                  <a:lnTo>
                    <a:pt x="60" y="384"/>
                  </a:lnTo>
                  <a:lnTo>
                    <a:pt x="90" y="414"/>
                  </a:lnTo>
                  <a:lnTo>
                    <a:pt x="90" y="438"/>
                  </a:lnTo>
                  <a:lnTo>
                    <a:pt x="84" y="450"/>
                  </a:lnTo>
                  <a:lnTo>
                    <a:pt x="84" y="462"/>
                  </a:lnTo>
                  <a:lnTo>
                    <a:pt x="78" y="468"/>
                  </a:lnTo>
                  <a:lnTo>
                    <a:pt x="78" y="516"/>
                  </a:lnTo>
                  <a:lnTo>
                    <a:pt x="90" y="516"/>
                  </a:lnTo>
                  <a:lnTo>
                    <a:pt x="96" y="510"/>
                  </a:lnTo>
                  <a:lnTo>
                    <a:pt x="102" y="498"/>
                  </a:lnTo>
                  <a:lnTo>
                    <a:pt x="114" y="498"/>
                  </a:lnTo>
                  <a:lnTo>
                    <a:pt x="126" y="486"/>
                  </a:lnTo>
                  <a:lnTo>
                    <a:pt x="138" y="480"/>
                  </a:lnTo>
                  <a:lnTo>
                    <a:pt x="198" y="456"/>
                  </a:lnTo>
                  <a:lnTo>
                    <a:pt x="228" y="450"/>
                  </a:lnTo>
                  <a:lnTo>
                    <a:pt x="264" y="450"/>
                  </a:lnTo>
                  <a:lnTo>
                    <a:pt x="270" y="444"/>
                  </a:lnTo>
                  <a:lnTo>
                    <a:pt x="282" y="444"/>
                  </a:lnTo>
                  <a:lnTo>
                    <a:pt x="294" y="438"/>
                  </a:lnTo>
                  <a:lnTo>
                    <a:pt x="330" y="438"/>
                  </a:lnTo>
                  <a:lnTo>
                    <a:pt x="336" y="444"/>
                  </a:lnTo>
                  <a:lnTo>
                    <a:pt x="342" y="444"/>
                  </a:lnTo>
                  <a:lnTo>
                    <a:pt x="348" y="450"/>
                  </a:lnTo>
                  <a:lnTo>
                    <a:pt x="366" y="450"/>
                  </a:lnTo>
                  <a:lnTo>
                    <a:pt x="378" y="438"/>
                  </a:lnTo>
                  <a:lnTo>
                    <a:pt x="384" y="438"/>
                  </a:lnTo>
                  <a:lnTo>
                    <a:pt x="384" y="444"/>
                  </a:lnTo>
                  <a:lnTo>
                    <a:pt x="396" y="456"/>
                  </a:lnTo>
                  <a:lnTo>
                    <a:pt x="408" y="462"/>
                  </a:lnTo>
                  <a:lnTo>
                    <a:pt x="420" y="462"/>
                  </a:lnTo>
                  <a:lnTo>
                    <a:pt x="426" y="468"/>
                  </a:lnTo>
                  <a:lnTo>
                    <a:pt x="426" y="414"/>
                  </a:lnTo>
                  <a:lnTo>
                    <a:pt x="402" y="408"/>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41" name="Costa Rica">
              <a:extLst>
                <a:ext uri="{FF2B5EF4-FFF2-40B4-BE49-F238E27FC236}">
                  <a16:creationId xmlns:a16="http://schemas.microsoft.com/office/drawing/2014/main" id="{73D492F8-FD0C-62A9-6028-2FEE7A1D0F82}"/>
                </a:ext>
              </a:extLst>
            </p:cNvPr>
            <p:cNvSpPr>
              <a:spLocks/>
            </p:cNvSpPr>
            <p:nvPr/>
          </p:nvSpPr>
          <p:spPr bwMode="gray">
            <a:xfrm>
              <a:off x="1762125" y="3714751"/>
              <a:ext cx="96837" cy="92075"/>
            </a:xfrm>
            <a:custGeom>
              <a:avLst/>
              <a:gdLst>
                <a:gd name="T0" fmla="*/ 2147483647 w 240"/>
                <a:gd name="T1" fmla="*/ 2147483647 h 228"/>
                <a:gd name="T2" fmla="*/ 2147483647 w 240"/>
                <a:gd name="T3" fmla="*/ 2147483647 h 228"/>
                <a:gd name="T4" fmla="*/ 2147483647 w 240"/>
                <a:gd name="T5" fmla="*/ 2147483647 h 228"/>
                <a:gd name="T6" fmla="*/ 2147483647 w 240"/>
                <a:gd name="T7" fmla="*/ 2147483647 h 228"/>
                <a:gd name="T8" fmla="*/ 2147483647 w 240"/>
                <a:gd name="T9" fmla="*/ 2147483647 h 228"/>
                <a:gd name="T10" fmla="*/ 2147483647 w 240"/>
                <a:gd name="T11" fmla="*/ 2147483647 h 228"/>
                <a:gd name="T12" fmla="*/ 2147483647 w 240"/>
                <a:gd name="T13" fmla="*/ 2147483647 h 228"/>
                <a:gd name="T14" fmla="*/ 2147483647 w 240"/>
                <a:gd name="T15" fmla="*/ 2147483647 h 228"/>
                <a:gd name="T16" fmla="*/ 2147483647 w 240"/>
                <a:gd name="T17" fmla="*/ 2147483647 h 228"/>
                <a:gd name="T18" fmla="*/ 2147483647 w 240"/>
                <a:gd name="T19" fmla="*/ 2147483647 h 228"/>
                <a:gd name="T20" fmla="*/ 2147483647 w 240"/>
                <a:gd name="T21" fmla="*/ 2147483647 h 228"/>
                <a:gd name="T22" fmla="*/ 2147483647 w 240"/>
                <a:gd name="T23" fmla="*/ 2147483647 h 228"/>
                <a:gd name="T24" fmla="*/ 2147483647 w 240"/>
                <a:gd name="T25" fmla="*/ 2147483647 h 228"/>
                <a:gd name="T26" fmla="*/ 2147483647 w 240"/>
                <a:gd name="T27" fmla="*/ 2147483647 h 228"/>
                <a:gd name="T28" fmla="*/ 2147483647 w 240"/>
                <a:gd name="T29" fmla="*/ 2147483647 h 228"/>
                <a:gd name="T30" fmla="*/ 2147483647 w 240"/>
                <a:gd name="T31" fmla="*/ 0 h 228"/>
                <a:gd name="T32" fmla="*/ 2147483647 w 240"/>
                <a:gd name="T33" fmla="*/ 2147483647 h 228"/>
                <a:gd name="T34" fmla="*/ 2147483647 w 240"/>
                <a:gd name="T35" fmla="*/ 2147483647 h 228"/>
                <a:gd name="T36" fmla="*/ 0 w 240"/>
                <a:gd name="T37" fmla="*/ 2147483647 h 228"/>
                <a:gd name="T38" fmla="*/ 2147483647 w 240"/>
                <a:gd name="T39" fmla="*/ 2147483647 h 228"/>
                <a:gd name="T40" fmla="*/ 2147483647 w 240"/>
                <a:gd name="T41" fmla="*/ 2147483647 h 228"/>
                <a:gd name="T42" fmla="*/ 2147483647 w 240"/>
                <a:gd name="T43" fmla="*/ 2147483647 h 228"/>
                <a:gd name="T44" fmla="*/ 2147483647 w 240"/>
                <a:gd name="T45" fmla="*/ 2147483647 h 228"/>
                <a:gd name="T46" fmla="*/ 2147483647 w 240"/>
                <a:gd name="T47" fmla="*/ 2147483647 h 228"/>
                <a:gd name="T48" fmla="*/ 2147483647 w 240"/>
                <a:gd name="T49" fmla="*/ 2147483647 h 228"/>
                <a:gd name="T50" fmla="*/ 2147483647 w 240"/>
                <a:gd name="T51" fmla="*/ 2147483647 h 228"/>
                <a:gd name="T52" fmla="*/ 2147483647 w 240"/>
                <a:gd name="T53" fmla="*/ 2147483647 h 228"/>
                <a:gd name="T54" fmla="*/ 2147483647 w 240"/>
                <a:gd name="T55" fmla="*/ 2147483647 h 228"/>
                <a:gd name="T56" fmla="*/ 2147483647 w 240"/>
                <a:gd name="T57" fmla="*/ 2147483647 h 228"/>
                <a:gd name="T58" fmla="*/ 2147483647 w 240"/>
                <a:gd name="T59" fmla="*/ 2147483647 h 228"/>
                <a:gd name="T60" fmla="*/ 2147483647 w 240"/>
                <a:gd name="T61" fmla="*/ 2147483647 h 228"/>
                <a:gd name="T62" fmla="*/ 2147483647 w 240"/>
                <a:gd name="T63" fmla="*/ 2147483647 h 228"/>
                <a:gd name="T64" fmla="*/ 2147483647 w 240"/>
                <a:gd name="T65" fmla="*/ 2147483647 h 228"/>
                <a:gd name="T66" fmla="*/ 2147483647 w 240"/>
                <a:gd name="T67" fmla="*/ 2147483647 h 2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40"/>
                <a:gd name="T103" fmla="*/ 0 h 228"/>
                <a:gd name="T104" fmla="*/ 240 w 240"/>
                <a:gd name="T105" fmla="*/ 228 h 2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40" h="228">
                  <a:moveTo>
                    <a:pt x="210" y="198"/>
                  </a:moveTo>
                  <a:lnTo>
                    <a:pt x="216" y="198"/>
                  </a:lnTo>
                  <a:lnTo>
                    <a:pt x="234" y="180"/>
                  </a:lnTo>
                  <a:lnTo>
                    <a:pt x="228" y="174"/>
                  </a:lnTo>
                  <a:lnTo>
                    <a:pt x="210" y="174"/>
                  </a:lnTo>
                  <a:lnTo>
                    <a:pt x="210" y="168"/>
                  </a:lnTo>
                  <a:lnTo>
                    <a:pt x="204" y="162"/>
                  </a:lnTo>
                  <a:lnTo>
                    <a:pt x="204" y="144"/>
                  </a:lnTo>
                  <a:lnTo>
                    <a:pt x="210" y="138"/>
                  </a:lnTo>
                  <a:lnTo>
                    <a:pt x="222" y="138"/>
                  </a:lnTo>
                  <a:lnTo>
                    <a:pt x="228" y="132"/>
                  </a:lnTo>
                  <a:lnTo>
                    <a:pt x="240" y="132"/>
                  </a:lnTo>
                  <a:lnTo>
                    <a:pt x="228" y="126"/>
                  </a:lnTo>
                  <a:lnTo>
                    <a:pt x="210" y="108"/>
                  </a:lnTo>
                  <a:lnTo>
                    <a:pt x="198" y="84"/>
                  </a:lnTo>
                  <a:lnTo>
                    <a:pt x="192" y="78"/>
                  </a:lnTo>
                  <a:lnTo>
                    <a:pt x="186" y="66"/>
                  </a:lnTo>
                  <a:lnTo>
                    <a:pt x="180" y="60"/>
                  </a:lnTo>
                  <a:lnTo>
                    <a:pt x="174" y="36"/>
                  </a:lnTo>
                  <a:lnTo>
                    <a:pt x="138" y="36"/>
                  </a:lnTo>
                  <a:lnTo>
                    <a:pt x="126" y="24"/>
                  </a:lnTo>
                  <a:lnTo>
                    <a:pt x="126" y="18"/>
                  </a:lnTo>
                  <a:lnTo>
                    <a:pt x="120" y="18"/>
                  </a:lnTo>
                  <a:lnTo>
                    <a:pt x="114" y="12"/>
                  </a:lnTo>
                  <a:lnTo>
                    <a:pt x="84" y="12"/>
                  </a:lnTo>
                  <a:lnTo>
                    <a:pt x="84" y="18"/>
                  </a:lnTo>
                  <a:lnTo>
                    <a:pt x="78" y="18"/>
                  </a:lnTo>
                  <a:lnTo>
                    <a:pt x="72" y="12"/>
                  </a:lnTo>
                  <a:lnTo>
                    <a:pt x="60" y="6"/>
                  </a:lnTo>
                  <a:lnTo>
                    <a:pt x="48" y="6"/>
                  </a:lnTo>
                  <a:lnTo>
                    <a:pt x="42" y="0"/>
                  </a:lnTo>
                  <a:lnTo>
                    <a:pt x="24" y="0"/>
                  </a:lnTo>
                  <a:lnTo>
                    <a:pt x="6" y="30"/>
                  </a:lnTo>
                  <a:lnTo>
                    <a:pt x="18" y="42"/>
                  </a:lnTo>
                  <a:lnTo>
                    <a:pt x="24" y="42"/>
                  </a:lnTo>
                  <a:lnTo>
                    <a:pt x="24" y="48"/>
                  </a:lnTo>
                  <a:lnTo>
                    <a:pt x="6" y="66"/>
                  </a:lnTo>
                  <a:lnTo>
                    <a:pt x="0" y="78"/>
                  </a:lnTo>
                  <a:lnTo>
                    <a:pt x="6" y="90"/>
                  </a:lnTo>
                  <a:lnTo>
                    <a:pt x="18" y="102"/>
                  </a:lnTo>
                  <a:lnTo>
                    <a:pt x="30" y="108"/>
                  </a:lnTo>
                  <a:lnTo>
                    <a:pt x="42" y="108"/>
                  </a:lnTo>
                  <a:lnTo>
                    <a:pt x="60" y="126"/>
                  </a:lnTo>
                  <a:lnTo>
                    <a:pt x="72" y="126"/>
                  </a:lnTo>
                  <a:lnTo>
                    <a:pt x="72" y="102"/>
                  </a:lnTo>
                  <a:lnTo>
                    <a:pt x="66" y="96"/>
                  </a:lnTo>
                  <a:lnTo>
                    <a:pt x="54" y="90"/>
                  </a:lnTo>
                  <a:lnTo>
                    <a:pt x="42" y="78"/>
                  </a:lnTo>
                  <a:lnTo>
                    <a:pt x="42" y="72"/>
                  </a:lnTo>
                  <a:lnTo>
                    <a:pt x="48" y="72"/>
                  </a:lnTo>
                  <a:lnTo>
                    <a:pt x="60" y="78"/>
                  </a:lnTo>
                  <a:lnTo>
                    <a:pt x="66" y="84"/>
                  </a:lnTo>
                  <a:lnTo>
                    <a:pt x="90" y="96"/>
                  </a:lnTo>
                  <a:lnTo>
                    <a:pt x="96" y="102"/>
                  </a:lnTo>
                  <a:lnTo>
                    <a:pt x="96" y="132"/>
                  </a:lnTo>
                  <a:lnTo>
                    <a:pt x="114" y="132"/>
                  </a:lnTo>
                  <a:lnTo>
                    <a:pt x="126" y="138"/>
                  </a:lnTo>
                  <a:lnTo>
                    <a:pt x="138" y="138"/>
                  </a:lnTo>
                  <a:lnTo>
                    <a:pt x="156" y="180"/>
                  </a:lnTo>
                  <a:lnTo>
                    <a:pt x="150" y="186"/>
                  </a:lnTo>
                  <a:lnTo>
                    <a:pt x="150" y="198"/>
                  </a:lnTo>
                  <a:lnTo>
                    <a:pt x="168" y="216"/>
                  </a:lnTo>
                  <a:lnTo>
                    <a:pt x="180" y="222"/>
                  </a:lnTo>
                  <a:lnTo>
                    <a:pt x="192" y="222"/>
                  </a:lnTo>
                  <a:lnTo>
                    <a:pt x="174" y="198"/>
                  </a:lnTo>
                  <a:lnTo>
                    <a:pt x="204" y="228"/>
                  </a:lnTo>
                  <a:lnTo>
                    <a:pt x="210" y="222"/>
                  </a:lnTo>
                  <a:lnTo>
                    <a:pt x="210" y="198"/>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42" name="Congo">
              <a:extLst>
                <a:ext uri="{FF2B5EF4-FFF2-40B4-BE49-F238E27FC236}">
                  <a16:creationId xmlns:a16="http://schemas.microsoft.com/office/drawing/2014/main" id="{6BA8B0F6-2870-8991-1D3D-0DFFDC3B0206}"/>
                </a:ext>
              </a:extLst>
            </p:cNvPr>
            <p:cNvSpPr>
              <a:spLocks/>
            </p:cNvSpPr>
            <p:nvPr/>
          </p:nvSpPr>
          <p:spPr bwMode="gray">
            <a:xfrm>
              <a:off x="4565650" y="3903663"/>
              <a:ext cx="542925" cy="611188"/>
            </a:xfrm>
            <a:custGeom>
              <a:avLst/>
              <a:gdLst>
                <a:gd name="T0" fmla="*/ 2147483647 w 1350"/>
                <a:gd name="T1" fmla="*/ 2147483647 h 1518"/>
                <a:gd name="T2" fmla="*/ 2147483647 w 1350"/>
                <a:gd name="T3" fmla="*/ 2147483647 h 1518"/>
                <a:gd name="T4" fmla="*/ 2147483647 w 1350"/>
                <a:gd name="T5" fmla="*/ 2147483647 h 1518"/>
                <a:gd name="T6" fmla="*/ 2147483647 w 1350"/>
                <a:gd name="T7" fmla="*/ 2147483647 h 1518"/>
                <a:gd name="T8" fmla="*/ 2147483647 w 1350"/>
                <a:gd name="T9" fmla="*/ 2147483647 h 1518"/>
                <a:gd name="T10" fmla="*/ 2147483647 w 1350"/>
                <a:gd name="T11" fmla="*/ 2147483647 h 1518"/>
                <a:gd name="T12" fmla="*/ 2147483647 w 1350"/>
                <a:gd name="T13" fmla="*/ 2147483647 h 1518"/>
                <a:gd name="T14" fmla="*/ 2147483647 w 1350"/>
                <a:gd name="T15" fmla="*/ 2147483647 h 1518"/>
                <a:gd name="T16" fmla="*/ 2147483647 w 1350"/>
                <a:gd name="T17" fmla="*/ 2147483647 h 1518"/>
                <a:gd name="T18" fmla="*/ 2147483647 w 1350"/>
                <a:gd name="T19" fmla="*/ 2147483647 h 1518"/>
                <a:gd name="T20" fmla="*/ 2147483647 w 1350"/>
                <a:gd name="T21" fmla="*/ 2147483647 h 1518"/>
                <a:gd name="T22" fmla="*/ 2147483647 w 1350"/>
                <a:gd name="T23" fmla="*/ 2147483647 h 1518"/>
                <a:gd name="T24" fmla="*/ 2147483647 w 1350"/>
                <a:gd name="T25" fmla="*/ 2147483647 h 1518"/>
                <a:gd name="T26" fmla="*/ 2147483647 w 1350"/>
                <a:gd name="T27" fmla="*/ 2147483647 h 1518"/>
                <a:gd name="T28" fmla="*/ 2147483647 w 1350"/>
                <a:gd name="T29" fmla="*/ 2147483647 h 1518"/>
                <a:gd name="T30" fmla="*/ 2147483647 w 1350"/>
                <a:gd name="T31" fmla="*/ 2147483647 h 1518"/>
                <a:gd name="T32" fmla="*/ 2147483647 w 1350"/>
                <a:gd name="T33" fmla="*/ 2147483647 h 1518"/>
                <a:gd name="T34" fmla="*/ 2147483647 w 1350"/>
                <a:gd name="T35" fmla="*/ 2147483647 h 1518"/>
                <a:gd name="T36" fmla="*/ 2147483647 w 1350"/>
                <a:gd name="T37" fmla="*/ 2147483647 h 1518"/>
                <a:gd name="T38" fmla="*/ 2147483647 w 1350"/>
                <a:gd name="T39" fmla="*/ 2147483647 h 1518"/>
                <a:gd name="T40" fmla="*/ 2147483647 w 1350"/>
                <a:gd name="T41" fmla="*/ 2147483647 h 1518"/>
                <a:gd name="T42" fmla="*/ 2147483647 w 1350"/>
                <a:gd name="T43" fmla="*/ 2147483647 h 1518"/>
                <a:gd name="T44" fmla="*/ 2147483647 w 1350"/>
                <a:gd name="T45" fmla="*/ 2147483647 h 1518"/>
                <a:gd name="T46" fmla="*/ 2147483647 w 1350"/>
                <a:gd name="T47" fmla="*/ 2147483647 h 1518"/>
                <a:gd name="T48" fmla="*/ 2147483647 w 1350"/>
                <a:gd name="T49" fmla="*/ 2147483647 h 1518"/>
                <a:gd name="T50" fmla="*/ 2147483647 w 1350"/>
                <a:gd name="T51" fmla="*/ 2147483647 h 1518"/>
                <a:gd name="T52" fmla="*/ 2147483647 w 1350"/>
                <a:gd name="T53" fmla="*/ 2147483647 h 1518"/>
                <a:gd name="T54" fmla="*/ 2147483647 w 1350"/>
                <a:gd name="T55" fmla="*/ 2147483647 h 1518"/>
                <a:gd name="T56" fmla="*/ 2147483647 w 1350"/>
                <a:gd name="T57" fmla="*/ 2147483647 h 1518"/>
                <a:gd name="T58" fmla="*/ 2147483647 w 1350"/>
                <a:gd name="T59" fmla="*/ 2147483647 h 1518"/>
                <a:gd name="T60" fmla="*/ 2147483647 w 1350"/>
                <a:gd name="T61" fmla="*/ 2147483647 h 1518"/>
                <a:gd name="T62" fmla="*/ 2147483647 w 1350"/>
                <a:gd name="T63" fmla="*/ 2147483647 h 1518"/>
                <a:gd name="T64" fmla="*/ 2147483647 w 1350"/>
                <a:gd name="T65" fmla="*/ 2147483647 h 1518"/>
                <a:gd name="T66" fmla="*/ 2147483647 w 1350"/>
                <a:gd name="T67" fmla="*/ 2147483647 h 1518"/>
                <a:gd name="T68" fmla="*/ 2147483647 w 1350"/>
                <a:gd name="T69" fmla="*/ 2147483647 h 1518"/>
                <a:gd name="T70" fmla="*/ 2147483647 w 1350"/>
                <a:gd name="T71" fmla="*/ 2147483647 h 1518"/>
                <a:gd name="T72" fmla="*/ 2147483647 w 1350"/>
                <a:gd name="T73" fmla="*/ 2147483647 h 1518"/>
                <a:gd name="T74" fmla="*/ 2147483647 w 1350"/>
                <a:gd name="T75" fmla="*/ 2147483647 h 1518"/>
                <a:gd name="T76" fmla="*/ 2147483647 w 1350"/>
                <a:gd name="T77" fmla="*/ 2147483647 h 1518"/>
                <a:gd name="T78" fmla="*/ 2147483647 w 1350"/>
                <a:gd name="T79" fmla="*/ 2147483647 h 1518"/>
                <a:gd name="T80" fmla="*/ 2147483647 w 1350"/>
                <a:gd name="T81" fmla="*/ 2147483647 h 1518"/>
                <a:gd name="T82" fmla="*/ 2147483647 w 1350"/>
                <a:gd name="T83" fmla="*/ 2147483647 h 1518"/>
                <a:gd name="T84" fmla="*/ 2147483647 w 1350"/>
                <a:gd name="T85" fmla="*/ 2147483647 h 1518"/>
                <a:gd name="T86" fmla="*/ 2147483647 w 1350"/>
                <a:gd name="T87" fmla="*/ 2147483647 h 1518"/>
                <a:gd name="T88" fmla="*/ 2147483647 w 1350"/>
                <a:gd name="T89" fmla="*/ 2147483647 h 1518"/>
                <a:gd name="T90" fmla="*/ 2147483647 w 1350"/>
                <a:gd name="T91" fmla="*/ 2147483647 h 1518"/>
                <a:gd name="T92" fmla="*/ 2147483647 w 1350"/>
                <a:gd name="T93" fmla="*/ 2147483647 h 1518"/>
                <a:gd name="T94" fmla="*/ 2147483647 w 1350"/>
                <a:gd name="T95" fmla="*/ 2147483647 h 1518"/>
                <a:gd name="T96" fmla="*/ 2147483647 w 1350"/>
                <a:gd name="T97" fmla="*/ 2147483647 h 1518"/>
                <a:gd name="T98" fmla="*/ 2147483647 w 1350"/>
                <a:gd name="T99" fmla="*/ 2147483647 h 1518"/>
                <a:gd name="T100" fmla="*/ 2147483647 w 1350"/>
                <a:gd name="T101" fmla="*/ 2147483647 h 1518"/>
                <a:gd name="T102" fmla="*/ 2147483647 w 1350"/>
                <a:gd name="T103" fmla="*/ 2147483647 h 1518"/>
                <a:gd name="T104" fmla="*/ 2147483647 w 1350"/>
                <a:gd name="T105" fmla="*/ 2147483647 h 1518"/>
                <a:gd name="T106" fmla="*/ 2147483647 w 1350"/>
                <a:gd name="T107" fmla="*/ 2147483647 h 1518"/>
                <a:gd name="T108" fmla="*/ 2147483647 w 1350"/>
                <a:gd name="T109" fmla="*/ 2147483647 h 1518"/>
                <a:gd name="T110" fmla="*/ 2147483647 w 1350"/>
                <a:gd name="T111" fmla="*/ 2147483647 h 1518"/>
                <a:gd name="T112" fmla="*/ 2147483647 w 1350"/>
                <a:gd name="T113" fmla="*/ 2147483647 h 1518"/>
                <a:gd name="T114" fmla="*/ 2147483647 w 1350"/>
                <a:gd name="T115" fmla="*/ 2147483647 h 1518"/>
                <a:gd name="T116" fmla="*/ 2147483647 w 1350"/>
                <a:gd name="T117" fmla="*/ 2147483647 h 1518"/>
                <a:gd name="T118" fmla="*/ 2147483647 w 1350"/>
                <a:gd name="T119" fmla="*/ 2147483647 h 1518"/>
                <a:gd name="T120" fmla="*/ 2147483647 w 1350"/>
                <a:gd name="T121" fmla="*/ 2147483647 h 1518"/>
                <a:gd name="T122" fmla="*/ 2147483647 w 1350"/>
                <a:gd name="T123" fmla="*/ 2147483647 h 1518"/>
                <a:gd name="T124" fmla="*/ 2147483647 w 1350"/>
                <a:gd name="T125" fmla="*/ 2147483647 h 15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50"/>
                <a:gd name="T190" fmla="*/ 0 h 1518"/>
                <a:gd name="T191" fmla="*/ 1350 w 1350"/>
                <a:gd name="T192" fmla="*/ 1518 h 15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50" h="1518">
                  <a:moveTo>
                    <a:pt x="1242" y="468"/>
                  </a:moveTo>
                  <a:lnTo>
                    <a:pt x="1242" y="438"/>
                  </a:lnTo>
                  <a:lnTo>
                    <a:pt x="1260" y="366"/>
                  </a:lnTo>
                  <a:lnTo>
                    <a:pt x="1278" y="354"/>
                  </a:lnTo>
                  <a:lnTo>
                    <a:pt x="1278" y="342"/>
                  </a:lnTo>
                  <a:lnTo>
                    <a:pt x="1302" y="330"/>
                  </a:lnTo>
                  <a:lnTo>
                    <a:pt x="1308" y="318"/>
                  </a:lnTo>
                  <a:lnTo>
                    <a:pt x="1320" y="312"/>
                  </a:lnTo>
                  <a:lnTo>
                    <a:pt x="1332" y="288"/>
                  </a:lnTo>
                  <a:lnTo>
                    <a:pt x="1344" y="276"/>
                  </a:lnTo>
                  <a:lnTo>
                    <a:pt x="1350" y="264"/>
                  </a:lnTo>
                  <a:lnTo>
                    <a:pt x="1350" y="252"/>
                  </a:lnTo>
                  <a:lnTo>
                    <a:pt x="1344" y="246"/>
                  </a:lnTo>
                  <a:lnTo>
                    <a:pt x="1332" y="240"/>
                  </a:lnTo>
                  <a:lnTo>
                    <a:pt x="1320" y="240"/>
                  </a:lnTo>
                  <a:lnTo>
                    <a:pt x="1314" y="234"/>
                  </a:lnTo>
                  <a:lnTo>
                    <a:pt x="1314" y="222"/>
                  </a:lnTo>
                  <a:lnTo>
                    <a:pt x="1320" y="210"/>
                  </a:lnTo>
                  <a:lnTo>
                    <a:pt x="1326" y="204"/>
                  </a:lnTo>
                  <a:lnTo>
                    <a:pt x="1326" y="198"/>
                  </a:lnTo>
                  <a:lnTo>
                    <a:pt x="1320" y="192"/>
                  </a:lnTo>
                  <a:lnTo>
                    <a:pt x="1308" y="186"/>
                  </a:lnTo>
                  <a:lnTo>
                    <a:pt x="1326" y="168"/>
                  </a:lnTo>
                  <a:lnTo>
                    <a:pt x="1320" y="144"/>
                  </a:lnTo>
                  <a:lnTo>
                    <a:pt x="1302" y="144"/>
                  </a:lnTo>
                  <a:lnTo>
                    <a:pt x="1296" y="120"/>
                  </a:lnTo>
                  <a:lnTo>
                    <a:pt x="1290" y="120"/>
                  </a:lnTo>
                  <a:lnTo>
                    <a:pt x="1284" y="114"/>
                  </a:lnTo>
                  <a:lnTo>
                    <a:pt x="1272" y="108"/>
                  </a:lnTo>
                  <a:lnTo>
                    <a:pt x="1260" y="96"/>
                  </a:lnTo>
                  <a:lnTo>
                    <a:pt x="1254" y="84"/>
                  </a:lnTo>
                  <a:lnTo>
                    <a:pt x="1248" y="66"/>
                  </a:lnTo>
                  <a:lnTo>
                    <a:pt x="1236" y="60"/>
                  </a:lnTo>
                  <a:lnTo>
                    <a:pt x="1230" y="54"/>
                  </a:lnTo>
                  <a:lnTo>
                    <a:pt x="1218" y="66"/>
                  </a:lnTo>
                  <a:lnTo>
                    <a:pt x="1218" y="72"/>
                  </a:lnTo>
                  <a:lnTo>
                    <a:pt x="1206" y="84"/>
                  </a:lnTo>
                  <a:lnTo>
                    <a:pt x="1200" y="84"/>
                  </a:lnTo>
                  <a:lnTo>
                    <a:pt x="1188" y="78"/>
                  </a:lnTo>
                  <a:lnTo>
                    <a:pt x="1188" y="72"/>
                  </a:lnTo>
                  <a:lnTo>
                    <a:pt x="1176" y="66"/>
                  </a:lnTo>
                  <a:lnTo>
                    <a:pt x="1164" y="66"/>
                  </a:lnTo>
                  <a:lnTo>
                    <a:pt x="1158" y="72"/>
                  </a:lnTo>
                  <a:lnTo>
                    <a:pt x="1152" y="84"/>
                  </a:lnTo>
                  <a:lnTo>
                    <a:pt x="1146" y="90"/>
                  </a:lnTo>
                  <a:lnTo>
                    <a:pt x="1098" y="66"/>
                  </a:lnTo>
                  <a:lnTo>
                    <a:pt x="1098" y="42"/>
                  </a:lnTo>
                  <a:lnTo>
                    <a:pt x="1068" y="18"/>
                  </a:lnTo>
                  <a:lnTo>
                    <a:pt x="1062" y="6"/>
                  </a:lnTo>
                  <a:lnTo>
                    <a:pt x="1044" y="24"/>
                  </a:lnTo>
                  <a:lnTo>
                    <a:pt x="1026" y="30"/>
                  </a:lnTo>
                  <a:lnTo>
                    <a:pt x="1002" y="30"/>
                  </a:lnTo>
                  <a:lnTo>
                    <a:pt x="990" y="18"/>
                  </a:lnTo>
                  <a:lnTo>
                    <a:pt x="990" y="12"/>
                  </a:lnTo>
                  <a:lnTo>
                    <a:pt x="954" y="18"/>
                  </a:lnTo>
                  <a:lnTo>
                    <a:pt x="942" y="6"/>
                  </a:lnTo>
                  <a:lnTo>
                    <a:pt x="942" y="0"/>
                  </a:lnTo>
                  <a:lnTo>
                    <a:pt x="936" y="0"/>
                  </a:lnTo>
                  <a:lnTo>
                    <a:pt x="918" y="18"/>
                  </a:lnTo>
                  <a:lnTo>
                    <a:pt x="918" y="30"/>
                  </a:lnTo>
                  <a:lnTo>
                    <a:pt x="906" y="30"/>
                  </a:lnTo>
                  <a:lnTo>
                    <a:pt x="900" y="36"/>
                  </a:lnTo>
                  <a:lnTo>
                    <a:pt x="876" y="36"/>
                  </a:lnTo>
                  <a:lnTo>
                    <a:pt x="864" y="24"/>
                  </a:lnTo>
                  <a:lnTo>
                    <a:pt x="840" y="42"/>
                  </a:lnTo>
                  <a:lnTo>
                    <a:pt x="822" y="42"/>
                  </a:lnTo>
                  <a:lnTo>
                    <a:pt x="810" y="54"/>
                  </a:lnTo>
                  <a:lnTo>
                    <a:pt x="798" y="60"/>
                  </a:lnTo>
                  <a:lnTo>
                    <a:pt x="792" y="66"/>
                  </a:lnTo>
                  <a:lnTo>
                    <a:pt x="786" y="66"/>
                  </a:lnTo>
                  <a:lnTo>
                    <a:pt x="762" y="42"/>
                  </a:lnTo>
                  <a:lnTo>
                    <a:pt x="756" y="54"/>
                  </a:lnTo>
                  <a:lnTo>
                    <a:pt x="738" y="72"/>
                  </a:lnTo>
                  <a:lnTo>
                    <a:pt x="738" y="84"/>
                  </a:lnTo>
                  <a:lnTo>
                    <a:pt x="732" y="90"/>
                  </a:lnTo>
                  <a:lnTo>
                    <a:pt x="726" y="102"/>
                  </a:lnTo>
                  <a:lnTo>
                    <a:pt x="720" y="108"/>
                  </a:lnTo>
                  <a:lnTo>
                    <a:pt x="708" y="102"/>
                  </a:lnTo>
                  <a:lnTo>
                    <a:pt x="702" y="96"/>
                  </a:lnTo>
                  <a:lnTo>
                    <a:pt x="690" y="90"/>
                  </a:lnTo>
                  <a:lnTo>
                    <a:pt x="642" y="90"/>
                  </a:lnTo>
                  <a:lnTo>
                    <a:pt x="630" y="84"/>
                  </a:lnTo>
                  <a:lnTo>
                    <a:pt x="624" y="78"/>
                  </a:lnTo>
                  <a:lnTo>
                    <a:pt x="582" y="78"/>
                  </a:lnTo>
                  <a:lnTo>
                    <a:pt x="582" y="48"/>
                  </a:lnTo>
                  <a:lnTo>
                    <a:pt x="576" y="42"/>
                  </a:lnTo>
                  <a:lnTo>
                    <a:pt x="558" y="42"/>
                  </a:lnTo>
                  <a:lnTo>
                    <a:pt x="558" y="30"/>
                  </a:lnTo>
                  <a:lnTo>
                    <a:pt x="546" y="24"/>
                  </a:lnTo>
                  <a:lnTo>
                    <a:pt x="534" y="24"/>
                  </a:lnTo>
                  <a:lnTo>
                    <a:pt x="516" y="18"/>
                  </a:lnTo>
                  <a:lnTo>
                    <a:pt x="504" y="18"/>
                  </a:lnTo>
                  <a:lnTo>
                    <a:pt x="492" y="24"/>
                  </a:lnTo>
                  <a:lnTo>
                    <a:pt x="486" y="30"/>
                  </a:lnTo>
                  <a:lnTo>
                    <a:pt x="486" y="36"/>
                  </a:lnTo>
                  <a:lnTo>
                    <a:pt x="480" y="48"/>
                  </a:lnTo>
                  <a:lnTo>
                    <a:pt x="480" y="54"/>
                  </a:lnTo>
                  <a:lnTo>
                    <a:pt x="474" y="66"/>
                  </a:lnTo>
                  <a:lnTo>
                    <a:pt x="462" y="78"/>
                  </a:lnTo>
                  <a:lnTo>
                    <a:pt x="456" y="78"/>
                  </a:lnTo>
                  <a:lnTo>
                    <a:pt x="444" y="90"/>
                  </a:lnTo>
                  <a:lnTo>
                    <a:pt x="444" y="102"/>
                  </a:lnTo>
                  <a:lnTo>
                    <a:pt x="450" y="102"/>
                  </a:lnTo>
                  <a:lnTo>
                    <a:pt x="450" y="120"/>
                  </a:lnTo>
                  <a:lnTo>
                    <a:pt x="438" y="138"/>
                  </a:lnTo>
                  <a:lnTo>
                    <a:pt x="450" y="150"/>
                  </a:lnTo>
                  <a:lnTo>
                    <a:pt x="450" y="186"/>
                  </a:lnTo>
                  <a:lnTo>
                    <a:pt x="444" y="198"/>
                  </a:lnTo>
                  <a:lnTo>
                    <a:pt x="438" y="216"/>
                  </a:lnTo>
                  <a:lnTo>
                    <a:pt x="426" y="228"/>
                  </a:lnTo>
                  <a:lnTo>
                    <a:pt x="414" y="252"/>
                  </a:lnTo>
                  <a:lnTo>
                    <a:pt x="408" y="258"/>
                  </a:lnTo>
                  <a:lnTo>
                    <a:pt x="408" y="288"/>
                  </a:lnTo>
                  <a:lnTo>
                    <a:pt x="414" y="300"/>
                  </a:lnTo>
                  <a:lnTo>
                    <a:pt x="414" y="324"/>
                  </a:lnTo>
                  <a:lnTo>
                    <a:pt x="396" y="360"/>
                  </a:lnTo>
                  <a:lnTo>
                    <a:pt x="396" y="372"/>
                  </a:lnTo>
                  <a:lnTo>
                    <a:pt x="402" y="378"/>
                  </a:lnTo>
                  <a:lnTo>
                    <a:pt x="408" y="390"/>
                  </a:lnTo>
                  <a:lnTo>
                    <a:pt x="408" y="414"/>
                  </a:lnTo>
                  <a:lnTo>
                    <a:pt x="402" y="426"/>
                  </a:lnTo>
                  <a:lnTo>
                    <a:pt x="390" y="432"/>
                  </a:lnTo>
                  <a:lnTo>
                    <a:pt x="390" y="486"/>
                  </a:lnTo>
                  <a:lnTo>
                    <a:pt x="384" y="492"/>
                  </a:lnTo>
                  <a:lnTo>
                    <a:pt x="372" y="498"/>
                  </a:lnTo>
                  <a:lnTo>
                    <a:pt x="366" y="510"/>
                  </a:lnTo>
                  <a:lnTo>
                    <a:pt x="318" y="534"/>
                  </a:lnTo>
                  <a:lnTo>
                    <a:pt x="312" y="540"/>
                  </a:lnTo>
                  <a:lnTo>
                    <a:pt x="306" y="552"/>
                  </a:lnTo>
                  <a:lnTo>
                    <a:pt x="306" y="588"/>
                  </a:lnTo>
                  <a:lnTo>
                    <a:pt x="282" y="612"/>
                  </a:lnTo>
                  <a:lnTo>
                    <a:pt x="276" y="612"/>
                  </a:lnTo>
                  <a:lnTo>
                    <a:pt x="282" y="714"/>
                  </a:lnTo>
                  <a:lnTo>
                    <a:pt x="252" y="756"/>
                  </a:lnTo>
                  <a:lnTo>
                    <a:pt x="246" y="762"/>
                  </a:lnTo>
                  <a:lnTo>
                    <a:pt x="228" y="762"/>
                  </a:lnTo>
                  <a:lnTo>
                    <a:pt x="216" y="774"/>
                  </a:lnTo>
                  <a:lnTo>
                    <a:pt x="210" y="786"/>
                  </a:lnTo>
                  <a:lnTo>
                    <a:pt x="192" y="804"/>
                  </a:lnTo>
                  <a:lnTo>
                    <a:pt x="186" y="816"/>
                  </a:lnTo>
                  <a:lnTo>
                    <a:pt x="180" y="822"/>
                  </a:lnTo>
                  <a:lnTo>
                    <a:pt x="168" y="828"/>
                  </a:lnTo>
                  <a:lnTo>
                    <a:pt x="150" y="828"/>
                  </a:lnTo>
                  <a:lnTo>
                    <a:pt x="144" y="822"/>
                  </a:lnTo>
                  <a:lnTo>
                    <a:pt x="150" y="810"/>
                  </a:lnTo>
                  <a:lnTo>
                    <a:pt x="150" y="780"/>
                  </a:lnTo>
                  <a:lnTo>
                    <a:pt x="144" y="780"/>
                  </a:lnTo>
                  <a:lnTo>
                    <a:pt x="126" y="798"/>
                  </a:lnTo>
                  <a:lnTo>
                    <a:pt x="102" y="792"/>
                  </a:lnTo>
                  <a:lnTo>
                    <a:pt x="102" y="810"/>
                  </a:lnTo>
                  <a:lnTo>
                    <a:pt x="96" y="822"/>
                  </a:lnTo>
                  <a:lnTo>
                    <a:pt x="90" y="828"/>
                  </a:lnTo>
                  <a:lnTo>
                    <a:pt x="78" y="828"/>
                  </a:lnTo>
                  <a:lnTo>
                    <a:pt x="72" y="822"/>
                  </a:lnTo>
                  <a:lnTo>
                    <a:pt x="72" y="816"/>
                  </a:lnTo>
                  <a:lnTo>
                    <a:pt x="66" y="810"/>
                  </a:lnTo>
                  <a:lnTo>
                    <a:pt x="66" y="804"/>
                  </a:lnTo>
                  <a:lnTo>
                    <a:pt x="54" y="804"/>
                  </a:lnTo>
                  <a:lnTo>
                    <a:pt x="48" y="816"/>
                  </a:lnTo>
                  <a:lnTo>
                    <a:pt x="12" y="846"/>
                  </a:lnTo>
                  <a:lnTo>
                    <a:pt x="18" y="858"/>
                  </a:lnTo>
                  <a:lnTo>
                    <a:pt x="18" y="864"/>
                  </a:lnTo>
                  <a:lnTo>
                    <a:pt x="24" y="876"/>
                  </a:lnTo>
                  <a:lnTo>
                    <a:pt x="24" y="882"/>
                  </a:lnTo>
                  <a:lnTo>
                    <a:pt x="18" y="888"/>
                  </a:lnTo>
                  <a:lnTo>
                    <a:pt x="6" y="894"/>
                  </a:lnTo>
                  <a:lnTo>
                    <a:pt x="0" y="900"/>
                  </a:lnTo>
                  <a:lnTo>
                    <a:pt x="6" y="906"/>
                  </a:lnTo>
                  <a:lnTo>
                    <a:pt x="6" y="912"/>
                  </a:lnTo>
                  <a:lnTo>
                    <a:pt x="18" y="918"/>
                  </a:lnTo>
                  <a:lnTo>
                    <a:pt x="18" y="924"/>
                  </a:lnTo>
                  <a:lnTo>
                    <a:pt x="54" y="906"/>
                  </a:lnTo>
                  <a:lnTo>
                    <a:pt x="78" y="912"/>
                  </a:lnTo>
                  <a:lnTo>
                    <a:pt x="84" y="906"/>
                  </a:lnTo>
                  <a:lnTo>
                    <a:pt x="96" y="912"/>
                  </a:lnTo>
                  <a:lnTo>
                    <a:pt x="120" y="906"/>
                  </a:lnTo>
                  <a:lnTo>
                    <a:pt x="132" y="912"/>
                  </a:lnTo>
                  <a:lnTo>
                    <a:pt x="162" y="912"/>
                  </a:lnTo>
                  <a:lnTo>
                    <a:pt x="174" y="906"/>
                  </a:lnTo>
                  <a:lnTo>
                    <a:pt x="186" y="906"/>
                  </a:lnTo>
                  <a:lnTo>
                    <a:pt x="198" y="912"/>
                  </a:lnTo>
                  <a:lnTo>
                    <a:pt x="228" y="912"/>
                  </a:lnTo>
                  <a:lnTo>
                    <a:pt x="246" y="906"/>
                  </a:lnTo>
                  <a:lnTo>
                    <a:pt x="270" y="906"/>
                  </a:lnTo>
                  <a:lnTo>
                    <a:pt x="276" y="900"/>
                  </a:lnTo>
                  <a:lnTo>
                    <a:pt x="294" y="900"/>
                  </a:lnTo>
                  <a:lnTo>
                    <a:pt x="300" y="906"/>
                  </a:lnTo>
                  <a:lnTo>
                    <a:pt x="306" y="918"/>
                  </a:lnTo>
                  <a:lnTo>
                    <a:pt x="318" y="930"/>
                  </a:lnTo>
                  <a:lnTo>
                    <a:pt x="318" y="972"/>
                  </a:lnTo>
                  <a:lnTo>
                    <a:pt x="336" y="990"/>
                  </a:lnTo>
                  <a:lnTo>
                    <a:pt x="336" y="1014"/>
                  </a:lnTo>
                  <a:lnTo>
                    <a:pt x="330" y="1020"/>
                  </a:lnTo>
                  <a:lnTo>
                    <a:pt x="330" y="1026"/>
                  </a:lnTo>
                  <a:lnTo>
                    <a:pt x="336" y="1032"/>
                  </a:lnTo>
                  <a:lnTo>
                    <a:pt x="342" y="1032"/>
                  </a:lnTo>
                  <a:lnTo>
                    <a:pt x="354" y="1044"/>
                  </a:lnTo>
                  <a:lnTo>
                    <a:pt x="354" y="1056"/>
                  </a:lnTo>
                  <a:lnTo>
                    <a:pt x="360" y="1062"/>
                  </a:lnTo>
                  <a:lnTo>
                    <a:pt x="372" y="1086"/>
                  </a:lnTo>
                  <a:lnTo>
                    <a:pt x="402" y="1086"/>
                  </a:lnTo>
                  <a:lnTo>
                    <a:pt x="414" y="1092"/>
                  </a:lnTo>
                  <a:lnTo>
                    <a:pt x="420" y="1080"/>
                  </a:lnTo>
                  <a:lnTo>
                    <a:pt x="444" y="1080"/>
                  </a:lnTo>
                  <a:lnTo>
                    <a:pt x="456" y="1074"/>
                  </a:lnTo>
                  <a:lnTo>
                    <a:pt x="462" y="1080"/>
                  </a:lnTo>
                  <a:lnTo>
                    <a:pt x="504" y="1074"/>
                  </a:lnTo>
                  <a:lnTo>
                    <a:pt x="504" y="1056"/>
                  </a:lnTo>
                  <a:lnTo>
                    <a:pt x="510" y="1050"/>
                  </a:lnTo>
                  <a:lnTo>
                    <a:pt x="510" y="1044"/>
                  </a:lnTo>
                  <a:lnTo>
                    <a:pt x="522" y="1044"/>
                  </a:lnTo>
                  <a:lnTo>
                    <a:pt x="522" y="1032"/>
                  </a:lnTo>
                  <a:lnTo>
                    <a:pt x="516" y="1020"/>
                  </a:lnTo>
                  <a:lnTo>
                    <a:pt x="510" y="1014"/>
                  </a:lnTo>
                  <a:lnTo>
                    <a:pt x="510" y="1008"/>
                  </a:lnTo>
                  <a:lnTo>
                    <a:pt x="516" y="1002"/>
                  </a:lnTo>
                  <a:lnTo>
                    <a:pt x="564" y="1002"/>
                  </a:lnTo>
                  <a:lnTo>
                    <a:pt x="564" y="996"/>
                  </a:lnTo>
                  <a:lnTo>
                    <a:pt x="576" y="996"/>
                  </a:lnTo>
                  <a:lnTo>
                    <a:pt x="588" y="1002"/>
                  </a:lnTo>
                  <a:lnTo>
                    <a:pt x="588" y="1026"/>
                  </a:lnTo>
                  <a:lnTo>
                    <a:pt x="678" y="1026"/>
                  </a:lnTo>
                  <a:lnTo>
                    <a:pt x="678" y="1050"/>
                  </a:lnTo>
                  <a:lnTo>
                    <a:pt x="666" y="1068"/>
                  </a:lnTo>
                  <a:lnTo>
                    <a:pt x="672" y="1086"/>
                  </a:lnTo>
                  <a:lnTo>
                    <a:pt x="684" y="1098"/>
                  </a:lnTo>
                  <a:lnTo>
                    <a:pt x="690" y="1110"/>
                  </a:lnTo>
                  <a:lnTo>
                    <a:pt x="690" y="1122"/>
                  </a:lnTo>
                  <a:lnTo>
                    <a:pt x="684" y="1134"/>
                  </a:lnTo>
                  <a:lnTo>
                    <a:pt x="678" y="1140"/>
                  </a:lnTo>
                  <a:lnTo>
                    <a:pt x="684" y="1164"/>
                  </a:lnTo>
                  <a:lnTo>
                    <a:pt x="684" y="1176"/>
                  </a:lnTo>
                  <a:lnTo>
                    <a:pt x="678" y="1182"/>
                  </a:lnTo>
                  <a:lnTo>
                    <a:pt x="678" y="1194"/>
                  </a:lnTo>
                  <a:lnTo>
                    <a:pt x="684" y="1212"/>
                  </a:lnTo>
                  <a:lnTo>
                    <a:pt x="696" y="1230"/>
                  </a:lnTo>
                  <a:lnTo>
                    <a:pt x="708" y="1254"/>
                  </a:lnTo>
                  <a:lnTo>
                    <a:pt x="714" y="1260"/>
                  </a:lnTo>
                  <a:lnTo>
                    <a:pt x="714" y="1278"/>
                  </a:lnTo>
                  <a:lnTo>
                    <a:pt x="708" y="1290"/>
                  </a:lnTo>
                  <a:lnTo>
                    <a:pt x="708" y="1302"/>
                  </a:lnTo>
                  <a:lnTo>
                    <a:pt x="702" y="1308"/>
                  </a:lnTo>
                  <a:lnTo>
                    <a:pt x="702" y="1332"/>
                  </a:lnTo>
                  <a:lnTo>
                    <a:pt x="708" y="1338"/>
                  </a:lnTo>
                  <a:lnTo>
                    <a:pt x="714" y="1338"/>
                  </a:lnTo>
                  <a:lnTo>
                    <a:pt x="720" y="1344"/>
                  </a:lnTo>
                  <a:lnTo>
                    <a:pt x="726" y="1326"/>
                  </a:lnTo>
                  <a:lnTo>
                    <a:pt x="756" y="1332"/>
                  </a:lnTo>
                  <a:lnTo>
                    <a:pt x="780" y="1326"/>
                  </a:lnTo>
                  <a:lnTo>
                    <a:pt x="780" y="1314"/>
                  </a:lnTo>
                  <a:lnTo>
                    <a:pt x="792" y="1314"/>
                  </a:lnTo>
                  <a:lnTo>
                    <a:pt x="804" y="1326"/>
                  </a:lnTo>
                  <a:lnTo>
                    <a:pt x="828" y="1326"/>
                  </a:lnTo>
                  <a:lnTo>
                    <a:pt x="834" y="1308"/>
                  </a:lnTo>
                  <a:lnTo>
                    <a:pt x="840" y="1320"/>
                  </a:lnTo>
                  <a:lnTo>
                    <a:pt x="858" y="1320"/>
                  </a:lnTo>
                  <a:lnTo>
                    <a:pt x="858" y="1350"/>
                  </a:lnTo>
                  <a:lnTo>
                    <a:pt x="864" y="1356"/>
                  </a:lnTo>
                  <a:lnTo>
                    <a:pt x="882" y="1356"/>
                  </a:lnTo>
                  <a:lnTo>
                    <a:pt x="882" y="1350"/>
                  </a:lnTo>
                  <a:lnTo>
                    <a:pt x="876" y="1344"/>
                  </a:lnTo>
                  <a:lnTo>
                    <a:pt x="918" y="1338"/>
                  </a:lnTo>
                  <a:lnTo>
                    <a:pt x="918" y="1356"/>
                  </a:lnTo>
                  <a:lnTo>
                    <a:pt x="924" y="1368"/>
                  </a:lnTo>
                  <a:lnTo>
                    <a:pt x="930" y="1374"/>
                  </a:lnTo>
                  <a:lnTo>
                    <a:pt x="948" y="1386"/>
                  </a:lnTo>
                  <a:lnTo>
                    <a:pt x="984" y="1392"/>
                  </a:lnTo>
                  <a:lnTo>
                    <a:pt x="1014" y="1398"/>
                  </a:lnTo>
                  <a:lnTo>
                    <a:pt x="1032" y="1398"/>
                  </a:lnTo>
                  <a:lnTo>
                    <a:pt x="1032" y="1392"/>
                  </a:lnTo>
                  <a:lnTo>
                    <a:pt x="1038" y="1386"/>
                  </a:lnTo>
                  <a:lnTo>
                    <a:pt x="1038" y="1368"/>
                  </a:lnTo>
                  <a:lnTo>
                    <a:pt x="1044" y="1362"/>
                  </a:lnTo>
                  <a:lnTo>
                    <a:pt x="1050" y="1362"/>
                  </a:lnTo>
                  <a:lnTo>
                    <a:pt x="1062" y="1374"/>
                  </a:lnTo>
                  <a:lnTo>
                    <a:pt x="1062" y="1386"/>
                  </a:lnTo>
                  <a:lnTo>
                    <a:pt x="1068" y="1392"/>
                  </a:lnTo>
                  <a:lnTo>
                    <a:pt x="1080" y="1392"/>
                  </a:lnTo>
                  <a:lnTo>
                    <a:pt x="1080" y="1404"/>
                  </a:lnTo>
                  <a:lnTo>
                    <a:pt x="1074" y="1404"/>
                  </a:lnTo>
                  <a:lnTo>
                    <a:pt x="1074" y="1416"/>
                  </a:lnTo>
                  <a:lnTo>
                    <a:pt x="1104" y="1416"/>
                  </a:lnTo>
                  <a:lnTo>
                    <a:pt x="1110" y="1422"/>
                  </a:lnTo>
                  <a:lnTo>
                    <a:pt x="1110" y="1434"/>
                  </a:lnTo>
                  <a:lnTo>
                    <a:pt x="1122" y="1434"/>
                  </a:lnTo>
                  <a:lnTo>
                    <a:pt x="1128" y="1428"/>
                  </a:lnTo>
                  <a:lnTo>
                    <a:pt x="1134" y="1428"/>
                  </a:lnTo>
                  <a:lnTo>
                    <a:pt x="1140" y="1434"/>
                  </a:lnTo>
                  <a:lnTo>
                    <a:pt x="1146" y="1446"/>
                  </a:lnTo>
                  <a:lnTo>
                    <a:pt x="1146" y="1452"/>
                  </a:lnTo>
                  <a:lnTo>
                    <a:pt x="1152" y="1464"/>
                  </a:lnTo>
                  <a:lnTo>
                    <a:pt x="1164" y="1464"/>
                  </a:lnTo>
                  <a:lnTo>
                    <a:pt x="1176" y="1476"/>
                  </a:lnTo>
                  <a:lnTo>
                    <a:pt x="1176" y="1488"/>
                  </a:lnTo>
                  <a:lnTo>
                    <a:pt x="1182" y="1500"/>
                  </a:lnTo>
                  <a:lnTo>
                    <a:pt x="1182" y="1512"/>
                  </a:lnTo>
                  <a:lnTo>
                    <a:pt x="1200" y="1512"/>
                  </a:lnTo>
                  <a:lnTo>
                    <a:pt x="1218" y="1500"/>
                  </a:lnTo>
                  <a:lnTo>
                    <a:pt x="1224" y="1512"/>
                  </a:lnTo>
                  <a:lnTo>
                    <a:pt x="1224" y="1518"/>
                  </a:lnTo>
                  <a:lnTo>
                    <a:pt x="1230" y="1518"/>
                  </a:lnTo>
                  <a:lnTo>
                    <a:pt x="1236" y="1500"/>
                  </a:lnTo>
                  <a:lnTo>
                    <a:pt x="1242" y="1464"/>
                  </a:lnTo>
                  <a:lnTo>
                    <a:pt x="1242" y="1416"/>
                  </a:lnTo>
                  <a:lnTo>
                    <a:pt x="1218" y="1416"/>
                  </a:lnTo>
                  <a:lnTo>
                    <a:pt x="1218" y="1434"/>
                  </a:lnTo>
                  <a:lnTo>
                    <a:pt x="1212" y="1440"/>
                  </a:lnTo>
                  <a:lnTo>
                    <a:pt x="1206" y="1440"/>
                  </a:lnTo>
                  <a:lnTo>
                    <a:pt x="1194" y="1434"/>
                  </a:lnTo>
                  <a:lnTo>
                    <a:pt x="1164" y="1404"/>
                  </a:lnTo>
                  <a:lnTo>
                    <a:pt x="1158" y="1404"/>
                  </a:lnTo>
                  <a:lnTo>
                    <a:pt x="1158" y="1398"/>
                  </a:lnTo>
                  <a:lnTo>
                    <a:pt x="1152" y="1398"/>
                  </a:lnTo>
                  <a:lnTo>
                    <a:pt x="1140" y="1386"/>
                  </a:lnTo>
                  <a:lnTo>
                    <a:pt x="1140" y="1362"/>
                  </a:lnTo>
                  <a:lnTo>
                    <a:pt x="1146" y="1350"/>
                  </a:lnTo>
                  <a:lnTo>
                    <a:pt x="1152" y="1332"/>
                  </a:lnTo>
                  <a:lnTo>
                    <a:pt x="1158" y="1320"/>
                  </a:lnTo>
                  <a:lnTo>
                    <a:pt x="1170" y="1308"/>
                  </a:lnTo>
                  <a:lnTo>
                    <a:pt x="1170" y="1254"/>
                  </a:lnTo>
                  <a:lnTo>
                    <a:pt x="1164" y="1236"/>
                  </a:lnTo>
                  <a:lnTo>
                    <a:pt x="1164" y="1212"/>
                  </a:lnTo>
                  <a:lnTo>
                    <a:pt x="1158" y="1206"/>
                  </a:lnTo>
                  <a:lnTo>
                    <a:pt x="1158" y="1200"/>
                  </a:lnTo>
                  <a:lnTo>
                    <a:pt x="1152" y="1194"/>
                  </a:lnTo>
                  <a:lnTo>
                    <a:pt x="1152" y="1188"/>
                  </a:lnTo>
                  <a:lnTo>
                    <a:pt x="1140" y="1176"/>
                  </a:lnTo>
                  <a:lnTo>
                    <a:pt x="1146" y="1176"/>
                  </a:lnTo>
                  <a:lnTo>
                    <a:pt x="1152" y="1170"/>
                  </a:lnTo>
                  <a:lnTo>
                    <a:pt x="1164" y="1164"/>
                  </a:lnTo>
                  <a:lnTo>
                    <a:pt x="1182" y="1146"/>
                  </a:lnTo>
                  <a:lnTo>
                    <a:pt x="1182" y="1116"/>
                  </a:lnTo>
                  <a:lnTo>
                    <a:pt x="1194" y="1116"/>
                  </a:lnTo>
                  <a:lnTo>
                    <a:pt x="1212" y="1110"/>
                  </a:lnTo>
                  <a:lnTo>
                    <a:pt x="1230" y="1110"/>
                  </a:lnTo>
                  <a:lnTo>
                    <a:pt x="1242" y="1104"/>
                  </a:lnTo>
                  <a:lnTo>
                    <a:pt x="1260" y="1104"/>
                  </a:lnTo>
                  <a:lnTo>
                    <a:pt x="1284" y="1092"/>
                  </a:lnTo>
                  <a:lnTo>
                    <a:pt x="1290" y="1092"/>
                  </a:lnTo>
                  <a:lnTo>
                    <a:pt x="1290" y="1086"/>
                  </a:lnTo>
                  <a:lnTo>
                    <a:pt x="1284" y="1074"/>
                  </a:lnTo>
                  <a:lnTo>
                    <a:pt x="1272" y="1062"/>
                  </a:lnTo>
                  <a:lnTo>
                    <a:pt x="1272" y="1014"/>
                  </a:lnTo>
                  <a:lnTo>
                    <a:pt x="1248" y="1014"/>
                  </a:lnTo>
                  <a:lnTo>
                    <a:pt x="1248" y="1008"/>
                  </a:lnTo>
                  <a:lnTo>
                    <a:pt x="1242" y="996"/>
                  </a:lnTo>
                  <a:lnTo>
                    <a:pt x="1242" y="978"/>
                  </a:lnTo>
                  <a:lnTo>
                    <a:pt x="1236" y="972"/>
                  </a:lnTo>
                  <a:lnTo>
                    <a:pt x="1224" y="966"/>
                  </a:lnTo>
                  <a:lnTo>
                    <a:pt x="1218" y="960"/>
                  </a:lnTo>
                  <a:lnTo>
                    <a:pt x="1206" y="936"/>
                  </a:lnTo>
                  <a:lnTo>
                    <a:pt x="1206" y="906"/>
                  </a:lnTo>
                  <a:lnTo>
                    <a:pt x="1212" y="900"/>
                  </a:lnTo>
                  <a:lnTo>
                    <a:pt x="1212" y="876"/>
                  </a:lnTo>
                  <a:lnTo>
                    <a:pt x="1200" y="864"/>
                  </a:lnTo>
                  <a:lnTo>
                    <a:pt x="1194" y="852"/>
                  </a:lnTo>
                  <a:lnTo>
                    <a:pt x="1194" y="804"/>
                  </a:lnTo>
                  <a:lnTo>
                    <a:pt x="1200" y="780"/>
                  </a:lnTo>
                  <a:lnTo>
                    <a:pt x="1200" y="750"/>
                  </a:lnTo>
                  <a:lnTo>
                    <a:pt x="1212" y="738"/>
                  </a:lnTo>
                  <a:lnTo>
                    <a:pt x="1218" y="744"/>
                  </a:lnTo>
                  <a:lnTo>
                    <a:pt x="1218" y="732"/>
                  </a:lnTo>
                  <a:lnTo>
                    <a:pt x="1224" y="726"/>
                  </a:lnTo>
                  <a:lnTo>
                    <a:pt x="1224" y="696"/>
                  </a:lnTo>
                  <a:lnTo>
                    <a:pt x="1218" y="690"/>
                  </a:lnTo>
                  <a:lnTo>
                    <a:pt x="1206" y="684"/>
                  </a:lnTo>
                  <a:lnTo>
                    <a:pt x="1200" y="678"/>
                  </a:lnTo>
                  <a:lnTo>
                    <a:pt x="1188" y="648"/>
                  </a:lnTo>
                  <a:lnTo>
                    <a:pt x="1182" y="642"/>
                  </a:lnTo>
                  <a:lnTo>
                    <a:pt x="1176" y="642"/>
                  </a:lnTo>
                  <a:lnTo>
                    <a:pt x="1176" y="636"/>
                  </a:lnTo>
                  <a:lnTo>
                    <a:pt x="1182" y="624"/>
                  </a:lnTo>
                  <a:lnTo>
                    <a:pt x="1194" y="618"/>
                  </a:lnTo>
                  <a:lnTo>
                    <a:pt x="1206" y="606"/>
                  </a:lnTo>
                  <a:lnTo>
                    <a:pt x="1206" y="594"/>
                  </a:lnTo>
                  <a:lnTo>
                    <a:pt x="1200" y="588"/>
                  </a:lnTo>
                  <a:lnTo>
                    <a:pt x="1194" y="576"/>
                  </a:lnTo>
                  <a:lnTo>
                    <a:pt x="1194" y="570"/>
                  </a:lnTo>
                  <a:lnTo>
                    <a:pt x="1200" y="564"/>
                  </a:lnTo>
                  <a:lnTo>
                    <a:pt x="1224" y="552"/>
                  </a:lnTo>
                  <a:lnTo>
                    <a:pt x="1230" y="546"/>
                  </a:lnTo>
                  <a:lnTo>
                    <a:pt x="1236" y="546"/>
                  </a:lnTo>
                  <a:lnTo>
                    <a:pt x="1242" y="468"/>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43" name="Congo (Brazzaville)">
              <a:extLst>
                <a:ext uri="{FF2B5EF4-FFF2-40B4-BE49-F238E27FC236}">
                  <a16:creationId xmlns:a16="http://schemas.microsoft.com/office/drawing/2014/main" id="{74D57867-AE7A-4981-B805-AF515DA9BA3D}"/>
                </a:ext>
              </a:extLst>
            </p:cNvPr>
            <p:cNvSpPr>
              <a:spLocks/>
            </p:cNvSpPr>
            <p:nvPr/>
          </p:nvSpPr>
          <p:spPr bwMode="gray">
            <a:xfrm>
              <a:off x="4530725" y="3957638"/>
              <a:ext cx="215900" cy="280988"/>
            </a:xfrm>
            <a:custGeom>
              <a:avLst/>
              <a:gdLst>
                <a:gd name="T0" fmla="*/ 2147483647 w 534"/>
                <a:gd name="T1" fmla="*/ 2147483647 h 702"/>
                <a:gd name="T2" fmla="*/ 2147483647 w 534"/>
                <a:gd name="T3" fmla="*/ 2147483647 h 702"/>
                <a:gd name="T4" fmla="*/ 2147483647 w 534"/>
                <a:gd name="T5" fmla="*/ 2147483647 h 702"/>
                <a:gd name="T6" fmla="*/ 2147483647 w 534"/>
                <a:gd name="T7" fmla="*/ 2147483647 h 702"/>
                <a:gd name="T8" fmla="*/ 2147483647 w 534"/>
                <a:gd name="T9" fmla="*/ 2147483647 h 702"/>
                <a:gd name="T10" fmla="*/ 2147483647 w 534"/>
                <a:gd name="T11" fmla="*/ 2147483647 h 702"/>
                <a:gd name="T12" fmla="*/ 2147483647 w 534"/>
                <a:gd name="T13" fmla="*/ 2147483647 h 702"/>
                <a:gd name="T14" fmla="*/ 2147483647 w 534"/>
                <a:gd name="T15" fmla="*/ 2147483647 h 702"/>
                <a:gd name="T16" fmla="*/ 2147483647 w 534"/>
                <a:gd name="T17" fmla="*/ 2147483647 h 702"/>
                <a:gd name="T18" fmla="*/ 2147483647 w 534"/>
                <a:gd name="T19" fmla="*/ 2147483647 h 702"/>
                <a:gd name="T20" fmla="*/ 2147483647 w 534"/>
                <a:gd name="T21" fmla="*/ 2147483647 h 702"/>
                <a:gd name="T22" fmla="*/ 2147483647 w 534"/>
                <a:gd name="T23" fmla="*/ 2147483647 h 702"/>
                <a:gd name="T24" fmla="*/ 2147483647 w 534"/>
                <a:gd name="T25" fmla="*/ 2147483647 h 702"/>
                <a:gd name="T26" fmla="*/ 2147483647 w 534"/>
                <a:gd name="T27" fmla="*/ 2147483647 h 702"/>
                <a:gd name="T28" fmla="*/ 2147483647 w 534"/>
                <a:gd name="T29" fmla="*/ 2147483647 h 702"/>
                <a:gd name="T30" fmla="*/ 2147483647 w 534"/>
                <a:gd name="T31" fmla="*/ 2147483647 h 702"/>
                <a:gd name="T32" fmla="*/ 2147483647 w 534"/>
                <a:gd name="T33" fmla="*/ 2147483647 h 702"/>
                <a:gd name="T34" fmla="*/ 2147483647 w 534"/>
                <a:gd name="T35" fmla="*/ 2147483647 h 702"/>
                <a:gd name="T36" fmla="*/ 2147483647 w 534"/>
                <a:gd name="T37" fmla="*/ 2147483647 h 702"/>
                <a:gd name="T38" fmla="*/ 2147483647 w 534"/>
                <a:gd name="T39" fmla="*/ 2147483647 h 702"/>
                <a:gd name="T40" fmla="*/ 2147483647 w 534"/>
                <a:gd name="T41" fmla="*/ 2147483647 h 702"/>
                <a:gd name="T42" fmla="*/ 2147483647 w 534"/>
                <a:gd name="T43" fmla="*/ 2147483647 h 702"/>
                <a:gd name="T44" fmla="*/ 2147483647 w 534"/>
                <a:gd name="T45" fmla="*/ 2147483647 h 702"/>
                <a:gd name="T46" fmla="*/ 2147483647 w 534"/>
                <a:gd name="T47" fmla="*/ 2147483647 h 702"/>
                <a:gd name="T48" fmla="*/ 2147483647 w 534"/>
                <a:gd name="T49" fmla="*/ 2147483647 h 702"/>
                <a:gd name="T50" fmla="*/ 0 w 534"/>
                <a:gd name="T51" fmla="*/ 2147483647 h 702"/>
                <a:gd name="T52" fmla="*/ 2147483647 w 534"/>
                <a:gd name="T53" fmla="*/ 2147483647 h 702"/>
                <a:gd name="T54" fmla="*/ 2147483647 w 534"/>
                <a:gd name="T55" fmla="*/ 2147483647 h 702"/>
                <a:gd name="T56" fmla="*/ 2147483647 w 534"/>
                <a:gd name="T57" fmla="*/ 2147483647 h 702"/>
                <a:gd name="T58" fmla="*/ 2147483647 w 534"/>
                <a:gd name="T59" fmla="*/ 2147483647 h 702"/>
                <a:gd name="T60" fmla="*/ 2147483647 w 534"/>
                <a:gd name="T61" fmla="*/ 2147483647 h 702"/>
                <a:gd name="T62" fmla="*/ 2147483647 w 534"/>
                <a:gd name="T63" fmla="*/ 2147483647 h 702"/>
                <a:gd name="T64" fmla="*/ 2147483647 w 534"/>
                <a:gd name="T65" fmla="*/ 2147483647 h 702"/>
                <a:gd name="T66" fmla="*/ 2147483647 w 534"/>
                <a:gd name="T67" fmla="*/ 2147483647 h 702"/>
                <a:gd name="T68" fmla="*/ 2147483647 w 534"/>
                <a:gd name="T69" fmla="*/ 2147483647 h 702"/>
                <a:gd name="T70" fmla="*/ 2147483647 w 534"/>
                <a:gd name="T71" fmla="*/ 2147483647 h 702"/>
                <a:gd name="T72" fmla="*/ 2147483647 w 534"/>
                <a:gd name="T73" fmla="*/ 2147483647 h 702"/>
                <a:gd name="T74" fmla="*/ 2147483647 w 534"/>
                <a:gd name="T75" fmla="*/ 2147483647 h 702"/>
                <a:gd name="T76" fmla="*/ 2147483647 w 534"/>
                <a:gd name="T77" fmla="*/ 2147483647 h 702"/>
                <a:gd name="T78" fmla="*/ 2147483647 w 534"/>
                <a:gd name="T79" fmla="*/ 2147483647 h 702"/>
                <a:gd name="T80" fmla="*/ 2147483647 w 534"/>
                <a:gd name="T81" fmla="*/ 2147483647 h 702"/>
                <a:gd name="T82" fmla="*/ 2147483647 w 534"/>
                <a:gd name="T83" fmla="*/ 2147483647 h 702"/>
                <a:gd name="T84" fmla="*/ 2147483647 w 534"/>
                <a:gd name="T85" fmla="*/ 2147483647 h 702"/>
                <a:gd name="T86" fmla="*/ 2147483647 w 534"/>
                <a:gd name="T87" fmla="*/ 2147483647 h 702"/>
                <a:gd name="T88" fmla="*/ 2147483647 w 534"/>
                <a:gd name="T89" fmla="*/ 2147483647 h 702"/>
                <a:gd name="T90" fmla="*/ 2147483647 w 534"/>
                <a:gd name="T91" fmla="*/ 2147483647 h 702"/>
                <a:gd name="T92" fmla="*/ 2147483647 w 534"/>
                <a:gd name="T93" fmla="*/ 2147483647 h 702"/>
                <a:gd name="T94" fmla="*/ 2147483647 w 534"/>
                <a:gd name="T95" fmla="*/ 2147483647 h 702"/>
                <a:gd name="T96" fmla="*/ 2147483647 w 534"/>
                <a:gd name="T97" fmla="*/ 2147483647 h 702"/>
                <a:gd name="T98" fmla="*/ 2147483647 w 534"/>
                <a:gd name="T99" fmla="*/ 2147483647 h 702"/>
                <a:gd name="T100" fmla="*/ 2147483647 w 534"/>
                <a:gd name="T101" fmla="*/ 2147483647 h 702"/>
                <a:gd name="T102" fmla="*/ 2147483647 w 534"/>
                <a:gd name="T103" fmla="*/ 2147483647 h 70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34"/>
                <a:gd name="T157" fmla="*/ 0 h 702"/>
                <a:gd name="T158" fmla="*/ 534 w 534"/>
                <a:gd name="T159" fmla="*/ 702 h 70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34" h="702">
                  <a:moveTo>
                    <a:pt x="366" y="120"/>
                  </a:moveTo>
                  <a:lnTo>
                    <a:pt x="360" y="126"/>
                  </a:lnTo>
                  <a:lnTo>
                    <a:pt x="354" y="168"/>
                  </a:lnTo>
                  <a:lnTo>
                    <a:pt x="330" y="144"/>
                  </a:lnTo>
                  <a:lnTo>
                    <a:pt x="294" y="144"/>
                  </a:lnTo>
                  <a:lnTo>
                    <a:pt x="288" y="138"/>
                  </a:lnTo>
                  <a:lnTo>
                    <a:pt x="276" y="138"/>
                  </a:lnTo>
                  <a:lnTo>
                    <a:pt x="270" y="132"/>
                  </a:lnTo>
                  <a:lnTo>
                    <a:pt x="258" y="126"/>
                  </a:lnTo>
                  <a:lnTo>
                    <a:pt x="210" y="126"/>
                  </a:lnTo>
                  <a:lnTo>
                    <a:pt x="192" y="132"/>
                  </a:lnTo>
                  <a:lnTo>
                    <a:pt x="162" y="132"/>
                  </a:lnTo>
                  <a:lnTo>
                    <a:pt x="144" y="162"/>
                  </a:lnTo>
                  <a:lnTo>
                    <a:pt x="150" y="198"/>
                  </a:lnTo>
                  <a:lnTo>
                    <a:pt x="156" y="204"/>
                  </a:lnTo>
                  <a:lnTo>
                    <a:pt x="180" y="204"/>
                  </a:lnTo>
                  <a:lnTo>
                    <a:pt x="186" y="198"/>
                  </a:lnTo>
                  <a:lnTo>
                    <a:pt x="186" y="180"/>
                  </a:lnTo>
                  <a:lnTo>
                    <a:pt x="204" y="180"/>
                  </a:lnTo>
                  <a:lnTo>
                    <a:pt x="210" y="186"/>
                  </a:lnTo>
                  <a:lnTo>
                    <a:pt x="222" y="186"/>
                  </a:lnTo>
                  <a:lnTo>
                    <a:pt x="222" y="192"/>
                  </a:lnTo>
                  <a:lnTo>
                    <a:pt x="228" y="198"/>
                  </a:lnTo>
                  <a:lnTo>
                    <a:pt x="228" y="216"/>
                  </a:lnTo>
                  <a:lnTo>
                    <a:pt x="240" y="222"/>
                  </a:lnTo>
                  <a:lnTo>
                    <a:pt x="240" y="234"/>
                  </a:lnTo>
                  <a:lnTo>
                    <a:pt x="234" y="240"/>
                  </a:lnTo>
                  <a:lnTo>
                    <a:pt x="228" y="252"/>
                  </a:lnTo>
                  <a:lnTo>
                    <a:pt x="222" y="258"/>
                  </a:lnTo>
                  <a:lnTo>
                    <a:pt x="210" y="258"/>
                  </a:lnTo>
                  <a:lnTo>
                    <a:pt x="198" y="282"/>
                  </a:lnTo>
                  <a:lnTo>
                    <a:pt x="198" y="318"/>
                  </a:lnTo>
                  <a:lnTo>
                    <a:pt x="216" y="324"/>
                  </a:lnTo>
                  <a:lnTo>
                    <a:pt x="222" y="342"/>
                  </a:lnTo>
                  <a:lnTo>
                    <a:pt x="240" y="342"/>
                  </a:lnTo>
                  <a:lnTo>
                    <a:pt x="246" y="348"/>
                  </a:lnTo>
                  <a:lnTo>
                    <a:pt x="246" y="360"/>
                  </a:lnTo>
                  <a:lnTo>
                    <a:pt x="240" y="366"/>
                  </a:lnTo>
                  <a:lnTo>
                    <a:pt x="240" y="414"/>
                  </a:lnTo>
                  <a:lnTo>
                    <a:pt x="234" y="426"/>
                  </a:lnTo>
                  <a:lnTo>
                    <a:pt x="240" y="450"/>
                  </a:lnTo>
                  <a:lnTo>
                    <a:pt x="234" y="456"/>
                  </a:lnTo>
                  <a:lnTo>
                    <a:pt x="222" y="462"/>
                  </a:lnTo>
                  <a:lnTo>
                    <a:pt x="222" y="486"/>
                  </a:lnTo>
                  <a:lnTo>
                    <a:pt x="216" y="498"/>
                  </a:lnTo>
                  <a:lnTo>
                    <a:pt x="210" y="504"/>
                  </a:lnTo>
                  <a:lnTo>
                    <a:pt x="198" y="504"/>
                  </a:lnTo>
                  <a:lnTo>
                    <a:pt x="192" y="498"/>
                  </a:lnTo>
                  <a:lnTo>
                    <a:pt x="192" y="468"/>
                  </a:lnTo>
                  <a:lnTo>
                    <a:pt x="186" y="468"/>
                  </a:lnTo>
                  <a:lnTo>
                    <a:pt x="180" y="474"/>
                  </a:lnTo>
                  <a:lnTo>
                    <a:pt x="174" y="486"/>
                  </a:lnTo>
                  <a:lnTo>
                    <a:pt x="168" y="492"/>
                  </a:lnTo>
                  <a:lnTo>
                    <a:pt x="138" y="492"/>
                  </a:lnTo>
                  <a:lnTo>
                    <a:pt x="120" y="450"/>
                  </a:lnTo>
                  <a:lnTo>
                    <a:pt x="90" y="450"/>
                  </a:lnTo>
                  <a:lnTo>
                    <a:pt x="90" y="456"/>
                  </a:lnTo>
                  <a:lnTo>
                    <a:pt x="108" y="474"/>
                  </a:lnTo>
                  <a:lnTo>
                    <a:pt x="96" y="480"/>
                  </a:lnTo>
                  <a:lnTo>
                    <a:pt x="90" y="492"/>
                  </a:lnTo>
                  <a:lnTo>
                    <a:pt x="84" y="498"/>
                  </a:lnTo>
                  <a:lnTo>
                    <a:pt x="66" y="498"/>
                  </a:lnTo>
                  <a:lnTo>
                    <a:pt x="54" y="492"/>
                  </a:lnTo>
                  <a:lnTo>
                    <a:pt x="42" y="492"/>
                  </a:lnTo>
                  <a:lnTo>
                    <a:pt x="36" y="486"/>
                  </a:lnTo>
                  <a:lnTo>
                    <a:pt x="30" y="486"/>
                  </a:lnTo>
                  <a:lnTo>
                    <a:pt x="30" y="504"/>
                  </a:lnTo>
                  <a:lnTo>
                    <a:pt x="36" y="510"/>
                  </a:lnTo>
                  <a:lnTo>
                    <a:pt x="36" y="522"/>
                  </a:lnTo>
                  <a:lnTo>
                    <a:pt x="24" y="522"/>
                  </a:lnTo>
                  <a:lnTo>
                    <a:pt x="54" y="540"/>
                  </a:lnTo>
                  <a:lnTo>
                    <a:pt x="36" y="552"/>
                  </a:lnTo>
                  <a:lnTo>
                    <a:pt x="54" y="564"/>
                  </a:lnTo>
                  <a:lnTo>
                    <a:pt x="54" y="600"/>
                  </a:lnTo>
                  <a:lnTo>
                    <a:pt x="48" y="606"/>
                  </a:lnTo>
                  <a:lnTo>
                    <a:pt x="30" y="588"/>
                  </a:lnTo>
                  <a:lnTo>
                    <a:pt x="6" y="600"/>
                  </a:lnTo>
                  <a:lnTo>
                    <a:pt x="0" y="618"/>
                  </a:lnTo>
                  <a:lnTo>
                    <a:pt x="54" y="666"/>
                  </a:lnTo>
                  <a:lnTo>
                    <a:pt x="54" y="684"/>
                  </a:lnTo>
                  <a:lnTo>
                    <a:pt x="72" y="702"/>
                  </a:lnTo>
                  <a:lnTo>
                    <a:pt x="72" y="690"/>
                  </a:lnTo>
                  <a:lnTo>
                    <a:pt x="90" y="690"/>
                  </a:lnTo>
                  <a:lnTo>
                    <a:pt x="90" y="672"/>
                  </a:lnTo>
                  <a:lnTo>
                    <a:pt x="102" y="666"/>
                  </a:lnTo>
                  <a:lnTo>
                    <a:pt x="108" y="660"/>
                  </a:lnTo>
                  <a:lnTo>
                    <a:pt x="120" y="654"/>
                  </a:lnTo>
                  <a:lnTo>
                    <a:pt x="126" y="648"/>
                  </a:lnTo>
                  <a:lnTo>
                    <a:pt x="132" y="654"/>
                  </a:lnTo>
                  <a:lnTo>
                    <a:pt x="132" y="660"/>
                  </a:lnTo>
                  <a:lnTo>
                    <a:pt x="138" y="666"/>
                  </a:lnTo>
                  <a:lnTo>
                    <a:pt x="138" y="672"/>
                  </a:lnTo>
                  <a:lnTo>
                    <a:pt x="150" y="672"/>
                  </a:lnTo>
                  <a:lnTo>
                    <a:pt x="150" y="678"/>
                  </a:lnTo>
                  <a:lnTo>
                    <a:pt x="156" y="684"/>
                  </a:lnTo>
                  <a:lnTo>
                    <a:pt x="156" y="690"/>
                  </a:lnTo>
                  <a:lnTo>
                    <a:pt x="162" y="696"/>
                  </a:lnTo>
                  <a:lnTo>
                    <a:pt x="174" y="696"/>
                  </a:lnTo>
                  <a:lnTo>
                    <a:pt x="180" y="690"/>
                  </a:lnTo>
                  <a:lnTo>
                    <a:pt x="186" y="678"/>
                  </a:lnTo>
                  <a:lnTo>
                    <a:pt x="186" y="660"/>
                  </a:lnTo>
                  <a:lnTo>
                    <a:pt x="210" y="666"/>
                  </a:lnTo>
                  <a:lnTo>
                    <a:pt x="228" y="648"/>
                  </a:lnTo>
                  <a:lnTo>
                    <a:pt x="234" y="648"/>
                  </a:lnTo>
                  <a:lnTo>
                    <a:pt x="234" y="678"/>
                  </a:lnTo>
                  <a:lnTo>
                    <a:pt x="228" y="690"/>
                  </a:lnTo>
                  <a:lnTo>
                    <a:pt x="234" y="696"/>
                  </a:lnTo>
                  <a:lnTo>
                    <a:pt x="252" y="696"/>
                  </a:lnTo>
                  <a:lnTo>
                    <a:pt x="264" y="690"/>
                  </a:lnTo>
                  <a:lnTo>
                    <a:pt x="270" y="684"/>
                  </a:lnTo>
                  <a:lnTo>
                    <a:pt x="276" y="672"/>
                  </a:lnTo>
                  <a:lnTo>
                    <a:pt x="294" y="654"/>
                  </a:lnTo>
                  <a:lnTo>
                    <a:pt x="300" y="642"/>
                  </a:lnTo>
                  <a:lnTo>
                    <a:pt x="312" y="630"/>
                  </a:lnTo>
                  <a:lnTo>
                    <a:pt x="330" y="630"/>
                  </a:lnTo>
                  <a:lnTo>
                    <a:pt x="336" y="624"/>
                  </a:lnTo>
                  <a:lnTo>
                    <a:pt x="366" y="582"/>
                  </a:lnTo>
                  <a:lnTo>
                    <a:pt x="360" y="480"/>
                  </a:lnTo>
                  <a:lnTo>
                    <a:pt x="366" y="480"/>
                  </a:lnTo>
                  <a:lnTo>
                    <a:pt x="390" y="456"/>
                  </a:lnTo>
                  <a:lnTo>
                    <a:pt x="390" y="420"/>
                  </a:lnTo>
                  <a:lnTo>
                    <a:pt x="396" y="408"/>
                  </a:lnTo>
                  <a:lnTo>
                    <a:pt x="402" y="402"/>
                  </a:lnTo>
                  <a:lnTo>
                    <a:pt x="450" y="378"/>
                  </a:lnTo>
                  <a:lnTo>
                    <a:pt x="456" y="366"/>
                  </a:lnTo>
                  <a:lnTo>
                    <a:pt x="468" y="360"/>
                  </a:lnTo>
                  <a:lnTo>
                    <a:pt x="474" y="354"/>
                  </a:lnTo>
                  <a:lnTo>
                    <a:pt x="474" y="300"/>
                  </a:lnTo>
                  <a:lnTo>
                    <a:pt x="486" y="294"/>
                  </a:lnTo>
                  <a:lnTo>
                    <a:pt x="492" y="282"/>
                  </a:lnTo>
                  <a:lnTo>
                    <a:pt x="492" y="258"/>
                  </a:lnTo>
                  <a:lnTo>
                    <a:pt x="486" y="246"/>
                  </a:lnTo>
                  <a:lnTo>
                    <a:pt x="480" y="240"/>
                  </a:lnTo>
                  <a:lnTo>
                    <a:pt x="480" y="228"/>
                  </a:lnTo>
                  <a:lnTo>
                    <a:pt x="498" y="192"/>
                  </a:lnTo>
                  <a:lnTo>
                    <a:pt x="498" y="168"/>
                  </a:lnTo>
                  <a:lnTo>
                    <a:pt x="492" y="156"/>
                  </a:lnTo>
                  <a:lnTo>
                    <a:pt x="492" y="126"/>
                  </a:lnTo>
                  <a:lnTo>
                    <a:pt x="498" y="120"/>
                  </a:lnTo>
                  <a:lnTo>
                    <a:pt x="510" y="96"/>
                  </a:lnTo>
                  <a:lnTo>
                    <a:pt x="522" y="84"/>
                  </a:lnTo>
                  <a:lnTo>
                    <a:pt x="528" y="66"/>
                  </a:lnTo>
                  <a:lnTo>
                    <a:pt x="534" y="54"/>
                  </a:lnTo>
                  <a:lnTo>
                    <a:pt x="534" y="18"/>
                  </a:lnTo>
                  <a:lnTo>
                    <a:pt x="522" y="6"/>
                  </a:lnTo>
                  <a:lnTo>
                    <a:pt x="510" y="18"/>
                  </a:lnTo>
                  <a:lnTo>
                    <a:pt x="498" y="18"/>
                  </a:lnTo>
                  <a:lnTo>
                    <a:pt x="462" y="0"/>
                  </a:lnTo>
                  <a:lnTo>
                    <a:pt x="444" y="0"/>
                  </a:lnTo>
                  <a:lnTo>
                    <a:pt x="426" y="18"/>
                  </a:lnTo>
                  <a:lnTo>
                    <a:pt x="396" y="18"/>
                  </a:lnTo>
                  <a:lnTo>
                    <a:pt x="378" y="48"/>
                  </a:lnTo>
                  <a:lnTo>
                    <a:pt x="390" y="60"/>
                  </a:lnTo>
                  <a:lnTo>
                    <a:pt x="390" y="84"/>
                  </a:lnTo>
                  <a:lnTo>
                    <a:pt x="384" y="96"/>
                  </a:lnTo>
                  <a:lnTo>
                    <a:pt x="378" y="102"/>
                  </a:lnTo>
                  <a:lnTo>
                    <a:pt x="372" y="114"/>
                  </a:lnTo>
                  <a:lnTo>
                    <a:pt x="366" y="120"/>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44" name="Colombia">
              <a:extLst>
                <a:ext uri="{FF2B5EF4-FFF2-40B4-BE49-F238E27FC236}">
                  <a16:creationId xmlns:a16="http://schemas.microsoft.com/office/drawing/2014/main" id="{D9408D6F-7463-5FA5-41F7-C053220E7FA2}"/>
                </a:ext>
              </a:extLst>
            </p:cNvPr>
            <p:cNvSpPr>
              <a:spLocks/>
            </p:cNvSpPr>
            <p:nvPr/>
          </p:nvSpPr>
          <p:spPr bwMode="gray">
            <a:xfrm>
              <a:off x="1947863" y="3673476"/>
              <a:ext cx="349250" cy="541338"/>
            </a:xfrm>
            <a:custGeom>
              <a:avLst/>
              <a:gdLst>
                <a:gd name="T0" fmla="*/ 2147483647 w 870"/>
                <a:gd name="T1" fmla="*/ 2147483647 h 1344"/>
                <a:gd name="T2" fmla="*/ 2147483647 w 870"/>
                <a:gd name="T3" fmla="*/ 2147483647 h 1344"/>
                <a:gd name="T4" fmla="*/ 2147483647 w 870"/>
                <a:gd name="T5" fmla="*/ 2147483647 h 1344"/>
                <a:gd name="T6" fmla="*/ 2147483647 w 870"/>
                <a:gd name="T7" fmla="*/ 2147483647 h 1344"/>
                <a:gd name="T8" fmla="*/ 2147483647 w 870"/>
                <a:gd name="T9" fmla="*/ 2147483647 h 1344"/>
                <a:gd name="T10" fmla="*/ 2147483647 w 870"/>
                <a:gd name="T11" fmla="*/ 2147483647 h 1344"/>
                <a:gd name="T12" fmla="*/ 2147483647 w 870"/>
                <a:gd name="T13" fmla="*/ 2147483647 h 1344"/>
                <a:gd name="T14" fmla="*/ 2147483647 w 870"/>
                <a:gd name="T15" fmla="*/ 2147483647 h 1344"/>
                <a:gd name="T16" fmla="*/ 2147483647 w 870"/>
                <a:gd name="T17" fmla="*/ 2147483647 h 1344"/>
                <a:gd name="T18" fmla="*/ 2147483647 w 870"/>
                <a:gd name="T19" fmla="*/ 2147483647 h 1344"/>
                <a:gd name="T20" fmla="*/ 2147483647 w 870"/>
                <a:gd name="T21" fmla="*/ 2147483647 h 1344"/>
                <a:gd name="T22" fmla="*/ 2147483647 w 870"/>
                <a:gd name="T23" fmla="*/ 2147483647 h 1344"/>
                <a:gd name="T24" fmla="*/ 2147483647 w 870"/>
                <a:gd name="T25" fmla="*/ 2147483647 h 1344"/>
                <a:gd name="T26" fmla="*/ 2147483647 w 870"/>
                <a:gd name="T27" fmla="*/ 2147483647 h 1344"/>
                <a:gd name="T28" fmla="*/ 2147483647 w 870"/>
                <a:gd name="T29" fmla="*/ 2147483647 h 1344"/>
                <a:gd name="T30" fmla="*/ 2147483647 w 870"/>
                <a:gd name="T31" fmla="*/ 2147483647 h 1344"/>
                <a:gd name="T32" fmla="*/ 2147483647 w 870"/>
                <a:gd name="T33" fmla="*/ 2147483647 h 1344"/>
                <a:gd name="T34" fmla="*/ 2147483647 w 870"/>
                <a:gd name="T35" fmla="*/ 2147483647 h 1344"/>
                <a:gd name="T36" fmla="*/ 2147483647 w 870"/>
                <a:gd name="T37" fmla="*/ 2147483647 h 1344"/>
                <a:gd name="T38" fmla="*/ 2147483647 w 870"/>
                <a:gd name="T39" fmla="*/ 2147483647 h 1344"/>
                <a:gd name="T40" fmla="*/ 2147483647 w 870"/>
                <a:gd name="T41" fmla="*/ 2147483647 h 1344"/>
                <a:gd name="T42" fmla="*/ 2147483647 w 870"/>
                <a:gd name="T43" fmla="*/ 2147483647 h 1344"/>
                <a:gd name="T44" fmla="*/ 2147483647 w 870"/>
                <a:gd name="T45" fmla="*/ 2147483647 h 1344"/>
                <a:gd name="T46" fmla="*/ 2147483647 w 870"/>
                <a:gd name="T47" fmla="*/ 2147483647 h 1344"/>
                <a:gd name="T48" fmla="*/ 2147483647 w 870"/>
                <a:gd name="T49" fmla="*/ 2147483647 h 1344"/>
                <a:gd name="T50" fmla="*/ 2147483647 w 870"/>
                <a:gd name="T51" fmla="*/ 2147483647 h 1344"/>
                <a:gd name="T52" fmla="*/ 2147483647 w 870"/>
                <a:gd name="T53" fmla="*/ 2147483647 h 1344"/>
                <a:gd name="T54" fmla="*/ 2147483647 w 870"/>
                <a:gd name="T55" fmla="*/ 2147483647 h 1344"/>
                <a:gd name="T56" fmla="*/ 2147483647 w 870"/>
                <a:gd name="T57" fmla="*/ 2147483647 h 1344"/>
                <a:gd name="T58" fmla="*/ 2147483647 w 870"/>
                <a:gd name="T59" fmla="*/ 2147483647 h 1344"/>
                <a:gd name="T60" fmla="*/ 2147483647 w 870"/>
                <a:gd name="T61" fmla="*/ 2147483647 h 1344"/>
                <a:gd name="T62" fmla="*/ 2147483647 w 870"/>
                <a:gd name="T63" fmla="*/ 2147483647 h 1344"/>
                <a:gd name="T64" fmla="*/ 2147483647 w 870"/>
                <a:gd name="T65" fmla="*/ 2147483647 h 1344"/>
                <a:gd name="T66" fmla="*/ 2147483647 w 870"/>
                <a:gd name="T67" fmla="*/ 2147483647 h 1344"/>
                <a:gd name="T68" fmla="*/ 2147483647 w 870"/>
                <a:gd name="T69" fmla="*/ 2147483647 h 1344"/>
                <a:gd name="T70" fmla="*/ 2147483647 w 870"/>
                <a:gd name="T71" fmla="*/ 2147483647 h 1344"/>
                <a:gd name="T72" fmla="*/ 2147483647 w 870"/>
                <a:gd name="T73" fmla="*/ 0 h 1344"/>
                <a:gd name="T74" fmla="*/ 2147483647 w 870"/>
                <a:gd name="T75" fmla="*/ 2147483647 h 1344"/>
                <a:gd name="T76" fmla="*/ 2147483647 w 870"/>
                <a:gd name="T77" fmla="*/ 2147483647 h 1344"/>
                <a:gd name="T78" fmla="*/ 2147483647 w 870"/>
                <a:gd name="T79" fmla="*/ 2147483647 h 1344"/>
                <a:gd name="T80" fmla="*/ 2147483647 w 870"/>
                <a:gd name="T81" fmla="*/ 2147483647 h 1344"/>
                <a:gd name="T82" fmla="*/ 2147483647 w 870"/>
                <a:gd name="T83" fmla="*/ 2147483647 h 1344"/>
                <a:gd name="T84" fmla="*/ 2147483647 w 870"/>
                <a:gd name="T85" fmla="*/ 2147483647 h 1344"/>
                <a:gd name="T86" fmla="*/ 2147483647 w 870"/>
                <a:gd name="T87" fmla="*/ 2147483647 h 1344"/>
                <a:gd name="T88" fmla="*/ 2147483647 w 870"/>
                <a:gd name="T89" fmla="*/ 2147483647 h 1344"/>
                <a:gd name="T90" fmla="*/ 2147483647 w 870"/>
                <a:gd name="T91" fmla="*/ 2147483647 h 1344"/>
                <a:gd name="T92" fmla="*/ 2147483647 w 870"/>
                <a:gd name="T93" fmla="*/ 2147483647 h 1344"/>
                <a:gd name="T94" fmla="*/ 2147483647 w 870"/>
                <a:gd name="T95" fmla="*/ 2147483647 h 1344"/>
                <a:gd name="T96" fmla="*/ 2147483647 w 870"/>
                <a:gd name="T97" fmla="*/ 2147483647 h 1344"/>
                <a:gd name="T98" fmla="*/ 2147483647 w 870"/>
                <a:gd name="T99" fmla="*/ 2147483647 h 1344"/>
                <a:gd name="T100" fmla="*/ 2147483647 w 870"/>
                <a:gd name="T101" fmla="*/ 2147483647 h 1344"/>
                <a:gd name="T102" fmla="*/ 2147483647 w 870"/>
                <a:gd name="T103" fmla="*/ 2147483647 h 1344"/>
                <a:gd name="T104" fmla="*/ 2147483647 w 870"/>
                <a:gd name="T105" fmla="*/ 2147483647 h 1344"/>
                <a:gd name="T106" fmla="*/ 2147483647 w 870"/>
                <a:gd name="T107" fmla="*/ 2147483647 h 13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70"/>
                <a:gd name="T163" fmla="*/ 0 h 1344"/>
                <a:gd name="T164" fmla="*/ 870 w 870"/>
                <a:gd name="T165" fmla="*/ 1344 h 134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70" h="1344">
                  <a:moveTo>
                    <a:pt x="36" y="912"/>
                  </a:moveTo>
                  <a:lnTo>
                    <a:pt x="60" y="924"/>
                  </a:lnTo>
                  <a:lnTo>
                    <a:pt x="66" y="936"/>
                  </a:lnTo>
                  <a:lnTo>
                    <a:pt x="84" y="936"/>
                  </a:lnTo>
                  <a:lnTo>
                    <a:pt x="96" y="942"/>
                  </a:lnTo>
                  <a:lnTo>
                    <a:pt x="102" y="948"/>
                  </a:lnTo>
                  <a:lnTo>
                    <a:pt x="108" y="960"/>
                  </a:lnTo>
                  <a:lnTo>
                    <a:pt x="108" y="966"/>
                  </a:lnTo>
                  <a:lnTo>
                    <a:pt x="114" y="972"/>
                  </a:lnTo>
                  <a:lnTo>
                    <a:pt x="126" y="978"/>
                  </a:lnTo>
                  <a:lnTo>
                    <a:pt x="138" y="978"/>
                  </a:lnTo>
                  <a:lnTo>
                    <a:pt x="144" y="972"/>
                  </a:lnTo>
                  <a:lnTo>
                    <a:pt x="156" y="978"/>
                  </a:lnTo>
                  <a:lnTo>
                    <a:pt x="162" y="984"/>
                  </a:lnTo>
                  <a:lnTo>
                    <a:pt x="186" y="984"/>
                  </a:lnTo>
                  <a:lnTo>
                    <a:pt x="186" y="972"/>
                  </a:lnTo>
                  <a:lnTo>
                    <a:pt x="192" y="966"/>
                  </a:lnTo>
                  <a:lnTo>
                    <a:pt x="198" y="966"/>
                  </a:lnTo>
                  <a:lnTo>
                    <a:pt x="210" y="972"/>
                  </a:lnTo>
                  <a:lnTo>
                    <a:pt x="210" y="978"/>
                  </a:lnTo>
                  <a:lnTo>
                    <a:pt x="216" y="984"/>
                  </a:lnTo>
                  <a:lnTo>
                    <a:pt x="216" y="990"/>
                  </a:lnTo>
                  <a:lnTo>
                    <a:pt x="228" y="1002"/>
                  </a:lnTo>
                  <a:lnTo>
                    <a:pt x="264" y="1002"/>
                  </a:lnTo>
                  <a:lnTo>
                    <a:pt x="276" y="1008"/>
                  </a:lnTo>
                  <a:lnTo>
                    <a:pt x="282" y="1014"/>
                  </a:lnTo>
                  <a:lnTo>
                    <a:pt x="294" y="1020"/>
                  </a:lnTo>
                  <a:lnTo>
                    <a:pt x="312" y="1038"/>
                  </a:lnTo>
                  <a:lnTo>
                    <a:pt x="324" y="1044"/>
                  </a:lnTo>
                  <a:lnTo>
                    <a:pt x="330" y="1050"/>
                  </a:lnTo>
                  <a:lnTo>
                    <a:pt x="342" y="1086"/>
                  </a:lnTo>
                  <a:lnTo>
                    <a:pt x="360" y="1086"/>
                  </a:lnTo>
                  <a:lnTo>
                    <a:pt x="372" y="1104"/>
                  </a:lnTo>
                  <a:lnTo>
                    <a:pt x="384" y="1104"/>
                  </a:lnTo>
                  <a:lnTo>
                    <a:pt x="390" y="1110"/>
                  </a:lnTo>
                  <a:lnTo>
                    <a:pt x="390" y="1134"/>
                  </a:lnTo>
                  <a:lnTo>
                    <a:pt x="396" y="1140"/>
                  </a:lnTo>
                  <a:lnTo>
                    <a:pt x="396" y="1146"/>
                  </a:lnTo>
                  <a:lnTo>
                    <a:pt x="408" y="1146"/>
                  </a:lnTo>
                  <a:lnTo>
                    <a:pt x="420" y="1152"/>
                  </a:lnTo>
                  <a:lnTo>
                    <a:pt x="426" y="1158"/>
                  </a:lnTo>
                  <a:lnTo>
                    <a:pt x="426" y="1164"/>
                  </a:lnTo>
                  <a:lnTo>
                    <a:pt x="420" y="1170"/>
                  </a:lnTo>
                  <a:lnTo>
                    <a:pt x="420" y="1194"/>
                  </a:lnTo>
                  <a:lnTo>
                    <a:pt x="432" y="1200"/>
                  </a:lnTo>
                  <a:lnTo>
                    <a:pt x="456" y="1206"/>
                  </a:lnTo>
                  <a:lnTo>
                    <a:pt x="492" y="1206"/>
                  </a:lnTo>
                  <a:lnTo>
                    <a:pt x="492" y="1194"/>
                  </a:lnTo>
                  <a:lnTo>
                    <a:pt x="504" y="1182"/>
                  </a:lnTo>
                  <a:lnTo>
                    <a:pt x="528" y="1182"/>
                  </a:lnTo>
                  <a:lnTo>
                    <a:pt x="534" y="1188"/>
                  </a:lnTo>
                  <a:lnTo>
                    <a:pt x="540" y="1188"/>
                  </a:lnTo>
                  <a:lnTo>
                    <a:pt x="546" y="1194"/>
                  </a:lnTo>
                  <a:lnTo>
                    <a:pt x="558" y="1194"/>
                  </a:lnTo>
                  <a:lnTo>
                    <a:pt x="570" y="1188"/>
                  </a:lnTo>
                  <a:lnTo>
                    <a:pt x="576" y="1182"/>
                  </a:lnTo>
                  <a:lnTo>
                    <a:pt x="588" y="1182"/>
                  </a:lnTo>
                  <a:lnTo>
                    <a:pt x="588" y="1188"/>
                  </a:lnTo>
                  <a:lnTo>
                    <a:pt x="594" y="1200"/>
                  </a:lnTo>
                  <a:lnTo>
                    <a:pt x="600" y="1206"/>
                  </a:lnTo>
                  <a:lnTo>
                    <a:pt x="624" y="1206"/>
                  </a:lnTo>
                  <a:lnTo>
                    <a:pt x="636" y="1212"/>
                  </a:lnTo>
                  <a:lnTo>
                    <a:pt x="642" y="1218"/>
                  </a:lnTo>
                  <a:lnTo>
                    <a:pt x="642" y="1236"/>
                  </a:lnTo>
                  <a:lnTo>
                    <a:pt x="636" y="1248"/>
                  </a:lnTo>
                  <a:lnTo>
                    <a:pt x="630" y="1254"/>
                  </a:lnTo>
                  <a:lnTo>
                    <a:pt x="624" y="1254"/>
                  </a:lnTo>
                  <a:lnTo>
                    <a:pt x="618" y="1260"/>
                  </a:lnTo>
                  <a:lnTo>
                    <a:pt x="618" y="1266"/>
                  </a:lnTo>
                  <a:lnTo>
                    <a:pt x="606" y="1290"/>
                  </a:lnTo>
                  <a:lnTo>
                    <a:pt x="606" y="1308"/>
                  </a:lnTo>
                  <a:lnTo>
                    <a:pt x="612" y="1314"/>
                  </a:lnTo>
                  <a:lnTo>
                    <a:pt x="630" y="1314"/>
                  </a:lnTo>
                  <a:lnTo>
                    <a:pt x="642" y="1332"/>
                  </a:lnTo>
                  <a:lnTo>
                    <a:pt x="660" y="1344"/>
                  </a:lnTo>
                  <a:lnTo>
                    <a:pt x="660" y="1308"/>
                  </a:lnTo>
                  <a:lnTo>
                    <a:pt x="666" y="1236"/>
                  </a:lnTo>
                  <a:lnTo>
                    <a:pt x="684" y="1188"/>
                  </a:lnTo>
                  <a:lnTo>
                    <a:pt x="678" y="1140"/>
                  </a:lnTo>
                  <a:lnTo>
                    <a:pt x="690" y="1128"/>
                  </a:lnTo>
                  <a:lnTo>
                    <a:pt x="696" y="1116"/>
                  </a:lnTo>
                  <a:lnTo>
                    <a:pt x="696" y="1104"/>
                  </a:lnTo>
                  <a:lnTo>
                    <a:pt x="690" y="1092"/>
                  </a:lnTo>
                  <a:lnTo>
                    <a:pt x="678" y="1080"/>
                  </a:lnTo>
                  <a:lnTo>
                    <a:pt x="678" y="1074"/>
                  </a:lnTo>
                  <a:lnTo>
                    <a:pt x="672" y="1068"/>
                  </a:lnTo>
                  <a:lnTo>
                    <a:pt x="672" y="1044"/>
                  </a:lnTo>
                  <a:lnTo>
                    <a:pt x="666" y="1038"/>
                  </a:lnTo>
                  <a:lnTo>
                    <a:pt x="654" y="1032"/>
                  </a:lnTo>
                  <a:lnTo>
                    <a:pt x="642" y="1020"/>
                  </a:lnTo>
                  <a:lnTo>
                    <a:pt x="636" y="1020"/>
                  </a:lnTo>
                  <a:lnTo>
                    <a:pt x="642" y="954"/>
                  </a:lnTo>
                  <a:lnTo>
                    <a:pt x="672" y="948"/>
                  </a:lnTo>
                  <a:lnTo>
                    <a:pt x="678" y="954"/>
                  </a:lnTo>
                  <a:lnTo>
                    <a:pt x="708" y="954"/>
                  </a:lnTo>
                  <a:lnTo>
                    <a:pt x="714" y="948"/>
                  </a:lnTo>
                  <a:lnTo>
                    <a:pt x="714" y="942"/>
                  </a:lnTo>
                  <a:lnTo>
                    <a:pt x="708" y="936"/>
                  </a:lnTo>
                  <a:lnTo>
                    <a:pt x="708" y="930"/>
                  </a:lnTo>
                  <a:lnTo>
                    <a:pt x="696" y="918"/>
                  </a:lnTo>
                  <a:lnTo>
                    <a:pt x="684" y="924"/>
                  </a:lnTo>
                  <a:lnTo>
                    <a:pt x="660" y="912"/>
                  </a:lnTo>
                  <a:lnTo>
                    <a:pt x="660" y="900"/>
                  </a:lnTo>
                  <a:lnTo>
                    <a:pt x="654" y="888"/>
                  </a:lnTo>
                  <a:lnTo>
                    <a:pt x="654" y="876"/>
                  </a:lnTo>
                  <a:lnTo>
                    <a:pt x="660" y="864"/>
                  </a:lnTo>
                  <a:lnTo>
                    <a:pt x="666" y="858"/>
                  </a:lnTo>
                  <a:lnTo>
                    <a:pt x="684" y="858"/>
                  </a:lnTo>
                  <a:lnTo>
                    <a:pt x="696" y="870"/>
                  </a:lnTo>
                  <a:lnTo>
                    <a:pt x="762" y="864"/>
                  </a:lnTo>
                  <a:lnTo>
                    <a:pt x="762" y="846"/>
                  </a:lnTo>
                  <a:lnTo>
                    <a:pt x="768" y="840"/>
                  </a:lnTo>
                  <a:lnTo>
                    <a:pt x="774" y="840"/>
                  </a:lnTo>
                  <a:lnTo>
                    <a:pt x="798" y="864"/>
                  </a:lnTo>
                  <a:lnTo>
                    <a:pt x="828" y="834"/>
                  </a:lnTo>
                  <a:lnTo>
                    <a:pt x="834" y="834"/>
                  </a:lnTo>
                  <a:lnTo>
                    <a:pt x="834" y="846"/>
                  </a:lnTo>
                  <a:lnTo>
                    <a:pt x="840" y="852"/>
                  </a:lnTo>
                  <a:lnTo>
                    <a:pt x="840" y="864"/>
                  </a:lnTo>
                  <a:lnTo>
                    <a:pt x="846" y="876"/>
                  </a:lnTo>
                  <a:lnTo>
                    <a:pt x="846" y="906"/>
                  </a:lnTo>
                  <a:lnTo>
                    <a:pt x="870" y="906"/>
                  </a:lnTo>
                  <a:lnTo>
                    <a:pt x="864" y="900"/>
                  </a:lnTo>
                  <a:lnTo>
                    <a:pt x="864" y="882"/>
                  </a:lnTo>
                  <a:lnTo>
                    <a:pt x="858" y="870"/>
                  </a:lnTo>
                  <a:lnTo>
                    <a:pt x="858" y="852"/>
                  </a:lnTo>
                  <a:lnTo>
                    <a:pt x="852" y="846"/>
                  </a:lnTo>
                  <a:lnTo>
                    <a:pt x="852" y="828"/>
                  </a:lnTo>
                  <a:lnTo>
                    <a:pt x="846" y="822"/>
                  </a:lnTo>
                  <a:lnTo>
                    <a:pt x="846" y="798"/>
                  </a:lnTo>
                  <a:lnTo>
                    <a:pt x="834" y="798"/>
                  </a:lnTo>
                  <a:lnTo>
                    <a:pt x="822" y="786"/>
                  </a:lnTo>
                  <a:lnTo>
                    <a:pt x="798" y="774"/>
                  </a:lnTo>
                  <a:lnTo>
                    <a:pt x="804" y="774"/>
                  </a:lnTo>
                  <a:lnTo>
                    <a:pt x="834" y="744"/>
                  </a:lnTo>
                  <a:lnTo>
                    <a:pt x="840" y="732"/>
                  </a:lnTo>
                  <a:lnTo>
                    <a:pt x="840" y="726"/>
                  </a:lnTo>
                  <a:lnTo>
                    <a:pt x="834" y="714"/>
                  </a:lnTo>
                  <a:lnTo>
                    <a:pt x="822" y="708"/>
                  </a:lnTo>
                  <a:lnTo>
                    <a:pt x="816" y="696"/>
                  </a:lnTo>
                  <a:lnTo>
                    <a:pt x="816" y="672"/>
                  </a:lnTo>
                  <a:lnTo>
                    <a:pt x="804" y="672"/>
                  </a:lnTo>
                  <a:lnTo>
                    <a:pt x="798" y="666"/>
                  </a:lnTo>
                  <a:lnTo>
                    <a:pt x="798" y="654"/>
                  </a:lnTo>
                  <a:lnTo>
                    <a:pt x="804" y="642"/>
                  </a:lnTo>
                  <a:lnTo>
                    <a:pt x="804" y="612"/>
                  </a:lnTo>
                  <a:lnTo>
                    <a:pt x="798" y="600"/>
                  </a:lnTo>
                  <a:lnTo>
                    <a:pt x="798" y="576"/>
                  </a:lnTo>
                  <a:lnTo>
                    <a:pt x="810" y="564"/>
                  </a:lnTo>
                  <a:lnTo>
                    <a:pt x="816" y="564"/>
                  </a:lnTo>
                  <a:lnTo>
                    <a:pt x="822" y="558"/>
                  </a:lnTo>
                  <a:lnTo>
                    <a:pt x="822" y="534"/>
                  </a:lnTo>
                  <a:lnTo>
                    <a:pt x="840" y="516"/>
                  </a:lnTo>
                  <a:lnTo>
                    <a:pt x="840" y="504"/>
                  </a:lnTo>
                  <a:lnTo>
                    <a:pt x="834" y="498"/>
                  </a:lnTo>
                  <a:lnTo>
                    <a:pt x="816" y="498"/>
                  </a:lnTo>
                  <a:lnTo>
                    <a:pt x="804" y="504"/>
                  </a:lnTo>
                  <a:lnTo>
                    <a:pt x="798" y="510"/>
                  </a:lnTo>
                  <a:lnTo>
                    <a:pt x="774" y="504"/>
                  </a:lnTo>
                  <a:lnTo>
                    <a:pt x="768" y="510"/>
                  </a:lnTo>
                  <a:lnTo>
                    <a:pt x="744" y="510"/>
                  </a:lnTo>
                  <a:lnTo>
                    <a:pt x="738" y="504"/>
                  </a:lnTo>
                  <a:lnTo>
                    <a:pt x="720" y="504"/>
                  </a:lnTo>
                  <a:lnTo>
                    <a:pt x="720" y="510"/>
                  </a:lnTo>
                  <a:lnTo>
                    <a:pt x="696" y="510"/>
                  </a:lnTo>
                  <a:lnTo>
                    <a:pt x="672" y="486"/>
                  </a:lnTo>
                  <a:lnTo>
                    <a:pt x="666" y="468"/>
                  </a:lnTo>
                  <a:lnTo>
                    <a:pt x="660" y="456"/>
                  </a:lnTo>
                  <a:lnTo>
                    <a:pt x="654" y="450"/>
                  </a:lnTo>
                  <a:lnTo>
                    <a:pt x="654" y="444"/>
                  </a:lnTo>
                  <a:lnTo>
                    <a:pt x="630" y="444"/>
                  </a:lnTo>
                  <a:lnTo>
                    <a:pt x="618" y="438"/>
                  </a:lnTo>
                  <a:lnTo>
                    <a:pt x="612" y="432"/>
                  </a:lnTo>
                  <a:lnTo>
                    <a:pt x="600" y="432"/>
                  </a:lnTo>
                  <a:lnTo>
                    <a:pt x="600" y="438"/>
                  </a:lnTo>
                  <a:lnTo>
                    <a:pt x="594" y="444"/>
                  </a:lnTo>
                  <a:lnTo>
                    <a:pt x="582" y="444"/>
                  </a:lnTo>
                  <a:lnTo>
                    <a:pt x="570" y="438"/>
                  </a:lnTo>
                  <a:lnTo>
                    <a:pt x="564" y="438"/>
                  </a:lnTo>
                  <a:lnTo>
                    <a:pt x="552" y="432"/>
                  </a:lnTo>
                  <a:lnTo>
                    <a:pt x="540" y="432"/>
                  </a:lnTo>
                  <a:lnTo>
                    <a:pt x="534" y="438"/>
                  </a:lnTo>
                  <a:lnTo>
                    <a:pt x="510" y="438"/>
                  </a:lnTo>
                  <a:lnTo>
                    <a:pt x="504" y="432"/>
                  </a:lnTo>
                  <a:lnTo>
                    <a:pt x="498" y="420"/>
                  </a:lnTo>
                  <a:lnTo>
                    <a:pt x="498" y="408"/>
                  </a:lnTo>
                  <a:lnTo>
                    <a:pt x="486" y="408"/>
                  </a:lnTo>
                  <a:lnTo>
                    <a:pt x="486" y="366"/>
                  </a:lnTo>
                  <a:lnTo>
                    <a:pt x="498" y="342"/>
                  </a:lnTo>
                  <a:lnTo>
                    <a:pt x="498" y="330"/>
                  </a:lnTo>
                  <a:lnTo>
                    <a:pt x="492" y="324"/>
                  </a:lnTo>
                  <a:lnTo>
                    <a:pt x="480" y="318"/>
                  </a:lnTo>
                  <a:lnTo>
                    <a:pt x="474" y="312"/>
                  </a:lnTo>
                  <a:lnTo>
                    <a:pt x="474" y="276"/>
                  </a:lnTo>
                  <a:lnTo>
                    <a:pt x="468" y="264"/>
                  </a:lnTo>
                  <a:lnTo>
                    <a:pt x="456" y="252"/>
                  </a:lnTo>
                  <a:lnTo>
                    <a:pt x="450" y="252"/>
                  </a:lnTo>
                  <a:lnTo>
                    <a:pt x="438" y="264"/>
                  </a:lnTo>
                  <a:lnTo>
                    <a:pt x="438" y="270"/>
                  </a:lnTo>
                  <a:lnTo>
                    <a:pt x="432" y="264"/>
                  </a:lnTo>
                  <a:lnTo>
                    <a:pt x="432" y="252"/>
                  </a:lnTo>
                  <a:lnTo>
                    <a:pt x="438" y="240"/>
                  </a:lnTo>
                  <a:lnTo>
                    <a:pt x="462" y="216"/>
                  </a:lnTo>
                  <a:lnTo>
                    <a:pt x="462" y="192"/>
                  </a:lnTo>
                  <a:lnTo>
                    <a:pt x="468" y="186"/>
                  </a:lnTo>
                  <a:lnTo>
                    <a:pt x="468" y="168"/>
                  </a:lnTo>
                  <a:lnTo>
                    <a:pt x="480" y="132"/>
                  </a:lnTo>
                  <a:lnTo>
                    <a:pt x="504" y="108"/>
                  </a:lnTo>
                  <a:lnTo>
                    <a:pt x="522" y="102"/>
                  </a:lnTo>
                  <a:lnTo>
                    <a:pt x="534" y="90"/>
                  </a:lnTo>
                  <a:lnTo>
                    <a:pt x="540" y="78"/>
                  </a:lnTo>
                  <a:lnTo>
                    <a:pt x="540" y="72"/>
                  </a:lnTo>
                  <a:lnTo>
                    <a:pt x="546" y="66"/>
                  </a:lnTo>
                  <a:lnTo>
                    <a:pt x="558" y="66"/>
                  </a:lnTo>
                  <a:lnTo>
                    <a:pt x="564" y="60"/>
                  </a:lnTo>
                  <a:lnTo>
                    <a:pt x="570" y="60"/>
                  </a:lnTo>
                  <a:lnTo>
                    <a:pt x="576" y="54"/>
                  </a:lnTo>
                  <a:lnTo>
                    <a:pt x="582" y="54"/>
                  </a:lnTo>
                  <a:lnTo>
                    <a:pt x="600" y="36"/>
                  </a:lnTo>
                  <a:lnTo>
                    <a:pt x="600" y="12"/>
                  </a:lnTo>
                  <a:lnTo>
                    <a:pt x="594" y="6"/>
                  </a:lnTo>
                  <a:lnTo>
                    <a:pt x="582" y="0"/>
                  </a:lnTo>
                  <a:lnTo>
                    <a:pt x="570" y="6"/>
                  </a:lnTo>
                  <a:lnTo>
                    <a:pt x="546" y="6"/>
                  </a:lnTo>
                  <a:lnTo>
                    <a:pt x="540" y="12"/>
                  </a:lnTo>
                  <a:lnTo>
                    <a:pt x="534" y="12"/>
                  </a:lnTo>
                  <a:lnTo>
                    <a:pt x="522" y="24"/>
                  </a:lnTo>
                  <a:lnTo>
                    <a:pt x="522" y="36"/>
                  </a:lnTo>
                  <a:lnTo>
                    <a:pt x="516" y="48"/>
                  </a:lnTo>
                  <a:lnTo>
                    <a:pt x="504" y="60"/>
                  </a:lnTo>
                  <a:lnTo>
                    <a:pt x="492" y="60"/>
                  </a:lnTo>
                  <a:lnTo>
                    <a:pt x="480" y="54"/>
                  </a:lnTo>
                  <a:lnTo>
                    <a:pt x="474" y="54"/>
                  </a:lnTo>
                  <a:lnTo>
                    <a:pt x="444" y="84"/>
                  </a:lnTo>
                  <a:lnTo>
                    <a:pt x="444" y="90"/>
                  </a:lnTo>
                  <a:lnTo>
                    <a:pt x="408" y="102"/>
                  </a:lnTo>
                  <a:lnTo>
                    <a:pt x="402" y="96"/>
                  </a:lnTo>
                  <a:lnTo>
                    <a:pt x="390" y="90"/>
                  </a:lnTo>
                  <a:lnTo>
                    <a:pt x="384" y="90"/>
                  </a:lnTo>
                  <a:lnTo>
                    <a:pt x="378" y="102"/>
                  </a:lnTo>
                  <a:lnTo>
                    <a:pt x="378" y="120"/>
                  </a:lnTo>
                  <a:lnTo>
                    <a:pt x="372" y="132"/>
                  </a:lnTo>
                  <a:lnTo>
                    <a:pt x="366" y="138"/>
                  </a:lnTo>
                  <a:lnTo>
                    <a:pt x="354" y="138"/>
                  </a:lnTo>
                  <a:lnTo>
                    <a:pt x="354" y="132"/>
                  </a:lnTo>
                  <a:lnTo>
                    <a:pt x="360" y="126"/>
                  </a:lnTo>
                  <a:lnTo>
                    <a:pt x="354" y="120"/>
                  </a:lnTo>
                  <a:lnTo>
                    <a:pt x="342" y="120"/>
                  </a:lnTo>
                  <a:lnTo>
                    <a:pt x="330" y="126"/>
                  </a:lnTo>
                  <a:lnTo>
                    <a:pt x="318" y="126"/>
                  </a:lnTo>
                  <a:lnTo>
                    <a:pt x="312" y="132"/>
                  </a:lnTo>
                  <a:lnTo>
                    <a:pt x="306" y="132"/>
                  </a:lnTo>
                  <a:lnTo>
                    <a:pt x="300" y="144"/>
                  </a:lnTo>
                  <a:lnTo>
                    <a:pt x="288" y="150"/>
                  </a:lnTo>
                  <a:lnTo>
                    <a:pt x="282" y="162"/>
                  </a:lnTo>
                  <a:lnTo>
                    <a:pt x="276" y="168"/>
                  </a:lnTo>
                  <a:lnTo>
                    <a:pt x="276" y="186"/>
                  </a:lnTo>
                  <a:lnTo>
                    <a:pt x="282" y="192"/>
                  </a:lnTo>
                  <a:lnTo>
                    <a:pt x="264" y="222"/>
                  </a:lnTo>
                  <a:lnTo>
                    <a:pt x="276" y="246"/>
                  </a:lnTo>
                  <a:lnTo>
                    <a:pt x="252" y="246"/>
                  </a:lnTo>
                  <a:lnTo>
                    <a:pt x="240" y="252"/>
                  </a:lnTo>
                  <a:lnTo>
                    <a:pt x="228" y="264"/>
                  </a:lnTo>
                  <a:lnTo>
                    <a:pt x="228" y="276"/>
                  </a:lnTo>
                  <a:lnTo>
                    <a:pt x="222" y="288"/>
                  </a:lnTo>
                  <a:lnTo>
                    <a:pt x="216" y="294"/>
                  </a:lnTo>
                  <a:lnTo>
                    <a:pt x="204" y="294"/>
                  </a:lnTo>
                  <a:lnTo>
                    <a:pt x="198" y="300"/>
                  </a:lnTo>
                  <a:lnTo>
                    <a:pt x="192" y="300"/>
                  </a:lnTo>
                  <a:lnTo>
                    <a:pt x="174" y="306"/>
                  </a:lnTo>
                  <a:lnTo>
                    <a:pt x="186" y="330"/>
                  </a:lnTo>
                  <a:lnTo>
                    <a:pt x="186" y="366"/>
                  </a:lnTo>
                  <a:lnTo>
                    <a:pt x="168" y="366"/>
                  </a:lnTo>
                  <a:lnTo>
                    <a:pt x="168" y="360"/>
                  </a:lnTo>
                  <a:lnTo>
                    <a:pt x="174" y="354"/>
                  </a:lnTo>
                  <a:lnTo>
                    <a:pt x="174" y="342"/>
                  </a:lnTo>
                  <a:lnTo>
                    <a:pt x="144" y="312"/>
                  </a:lnTo>
                  <a:lnTo>
                    <a:pt x="138" y="312"/>
                  </a:lnTo>
                  <a:lnTo>
                    <a:pt x="132" y="318"/>
                  </a:lnTo>
                  <a:lnTo>
                    <a:pt x="132" y="336"/>
                  </a:lnTo>
                  <a:lnTo>
                    <a:pt x="138" y="348"/>
                  </a:lnTo>
                  <a:lnTo>
                    <a:pt x="150" y="354"/>
                  </a:lnTo>
                  <a:lnTo>
                    <a:pt x="150" y="366"/>
                  </a:lnTo>
                  <a:lnTo>
                    <a:pt x="138" y="390"/>
                  </a:lnTo>
                  <a:lnTo>
                    <a:pt x="132" y="396"/>
                  </a:lnTo>
                  <a:lnTo>
                    <a:pt x="120" y="390"/>
                  </a:lnTo>
                  <a:lnTo>
                    <a:pt x="114" y="384"/>
                  </a:lnTo>
                  <a:lnTo>
                    <a:pt x="102" y="414"/>
                  </a:lnTo>
                  <a:lnTo>
                    <a:pt x="114" y="438"/>
                  </a:lnTo>
                  <a:lnTo>
                    <a:pt x="114" y="450"/>
                  </a:lnTo>
                  <a:lnTo>
                    <a:pt x="126" y="462"/>
                  </a:lnTo>
                  <a:lnTo>
                    <a:pt x="132" y="474"/>
                  </a:lnTo>
                  <a:lnTo>
                    <a:pt x="132" y="480"/>
                  </a:lnTo>
                  <a:lnTo>
                    <a:pt x="120" y="492"/>
                  </a:lnTo>
                  <a:lnTo>
                    <a:pt x="114" y="492"/>
                  </a:lnTo>
                  <a:lnTo>
                    <a:pt x="132" y="516"/>
                  </a:lnTo>
                  <a:lnTo>
                    <a:pt x="138" y="552"/>
                  </a:lnTo>
                  <a:lnTo>
                    <a:pt x="114" y="558"/>
                  </a:lnTo>
                  <a:lnTo>
                    <a:pt x="132" y="576"/>
                  </a:lnTo>
                  <a:lnTo>
                    <a:pt x="132" y="636"/>
                  </a:lnTo>
                  <a:lnTo>
                    <a:pt x="120" y="642"/>
                  </a:lnTo>
                  <a:lnTo>
                    <a:pt x="114" y="654"/>
                  </a:lnTo>
                  <a:lnTo>
                    <a:pt x="114" y="678"/>
                  </a:lnTo>
                  <a:lnTo>
                    <a:pt x="138" y="702"/>
                  </a:lnTo>
                  <a:lnTo>
                    <a:pt x="138" y="720"/>
                  </a:lnTo>
                  <a:lnTo>
                    <a:pt x="132" y="732"/>
                  </a:lnTo>
                  <a:lnTo>
                    <a:pt x="120" y="738"/>
                  </a:lnTo>
                  <a:lnTo>
                    <a:pt x="114" y="750"/>
                  </a:lnTo>
                  <a:lnTo>
                    <a:pt x="102" y="756"/>
                  </a:lnTo>
                  <a:lnTo>
                    <a:pt x="96" y="762"/>
                  </a:lnTo>
                  <a:lnTo>
                    <a:pt x="114" y="774"/>
                  </a:lnTo>
                  <a:lnTo>
                    <a:pt x="84" y="798"/>
                  </a:lnTo>
                  <a:lnTo>
                    <a:pt x="66" y="798"/>
                  </a:lnTo>
                  <a:lnTo>
                    <a:pt x="54" y="804"/>
                  </a:lnTo>
                  <a:lnTo>
                    <a:pt x="36" y="810"/>
                  </a:lnTo>
                  <a:lnTo>
                    <a:pt x="30" y="822"/>
                  </a:lnTo>
                  <a:lnTo>
                    <a:pt x="30" y="846"/>
                  </a:lnTo>
                  <a:lnTo>
                    <a:pt x="36" y="852"/>
                  </a:lnTo>
                  <a:lnTo>
                    <a:pt x="36" y="858"/>
                  </a:lnTo>
                  <a:lnTo>
                    <a:pt x="6" y="858"/>
                  </a:lnTo>
                  <a:lnTo>
                    <a:pt x="0" y="864"/>
                  </a:lnTo>
                  <a:lnTo>
                    <a:pt x="0" y="876"/>
                  </a:lnTo>
                  <a:lnTo>
                    <a:pt x="6" y="888"/>
                  </a:lnTo>
                  <a:lnTo>
                    <a:pt x="18" y="894"/>
                  </a:lnTo>
                  <a:lnTo>
                    <a:pt x="24" y="906"/>
                  </a:lnTo>
                  <a:lnTo>
                    <a:pt x="36" y="91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45" name="Chile">
              <a:extLst>
                <a:ext uri="{FF2B5EF4-FFF2-40B4-BE49-F238E27FC236}">
                  <a16:creationId xmlns:a16="http://schemas.microsoft.com/office/drawing/2014/main" id="{973EF431-331E-CAF6-DF4D-C1B20D5F1C27}"/>
                </a:ext>
              </a:extLst>
            </p:cNvPr>
            <p:cNvSpPr>
              <a:spLocks noEditPoints="1"/>
            </p:cNvSpPr>
            <p:nvPr/>
          </p:nvSpPr>
          <p:spPr bwMode="gray">
            <a:xfrm>
              <a:off x="2230438" y="4649788"/>
              <a:ext cx="465137" cy="1219200"/>
            </a:xfrm>
            <a:custGeom>
              <a:avLst/>
              <a:gdLst>
                <a:gd name="T0" fmla="*/ 2147483647 w 1158"/>
                <a:gd name="T1" fmla="*/ 2147483647 h 3030"/>
                <a:gd name="T2" fmla="*/ 2147483647 w 1158"/>
                <a:gd name="T3" fmla="*/ 2147483647 h 3030"/>
                <a:gd name="T4" fmla="*/ 2147483647 w 1158"/>
                <a:gd name="T5" fmla="*/ 2147483647 h 3030"/>
                <a:gd name="T6" fmla="*/ 2147483647 w 1158"/>
                <a:gd name="T7" fmla="*/ 2147483647 h 3030"/>
                <a:gd name="T8" fmla="*/ 2147483647 w 1158"/>
                <a:gd name="T9" fmla="*/ 2147483647 h 3030"/>
                <a:gd name="T10" fmla="*/ 2147483647 w 1158"/>
                <a:gd name="T11" fmla="*/ 2147483647 h 3030"/>
                <a:gd name="T12" fmla="*/ 2147483647 w 1158"/>
                <a:gd name="T13" fmla="*/ 2147483647 h 3030"/>
                <a:gd name="T14" fmla="*/ 2147483647 w 1158"/>
                <a:gd name="T15" fmla="*/ 2147483647 h 3030"/>
                <a:gd name="T16" fmla="*/ 2147483647 w 1158"/>
                <a:gd name="T17" fmla="*/ 2147483647 h 3030"/>
                <a:gd name="T18" fmla="*/ 2147483647 w 1158"/>
                <a:gd name="T19" fmla="*/ 2147483647 h 3030"/>
                <a:gd name="T20" fmla="*/ 2147483647 w 1158"/>
                <a:gd name="T21" fmla="*/ 2147483647 h 3030"/>
                <a:gd name="T22" fmla="*/ 2147483647 w 1158"/>
                <a:gd name="T23" fmla="*/ 2147483647 h 3030"/>
                <a:gd name="T24" fmla="*/ 2147483647 w 1158"/>
                <a:gd name="T25" fmla="*/ 2147483647 h 3030"/>
                <a:gd name="T26" fmla="*/ 2147483647 w 1158"/>
                <a:gd name="T27" fmla="*/ 2147483647 h 3030"/>
                <a:gd name="T28" fmla="*/ 2147483647 w 1158"/>
                <a:gd name="T29" fmla="*/ 2147483647 h 3030"/>
                <a:gd name="T30" fmla="*/ 2147483647 w 1158"/>
                <a:gd name="T31" fmla="*/ 2147483647 h 3030"/>
                <a:gd name="T32" fmla="*/ 2147483647 w 1158"/>
                <a:gd name="T33" fmla="*/ 2147483647 h 3030"/>
                <a:gd name="T34" fmla="*/ 2147483647 w 1158"/>
                <a:gd name="T35" fmla="*/ 2147483647 h 3030"/>
                <a:gd name="T36" fmla="*/ 2147483647 w 1158"/>
                <a:gd name="T37" fmla="*/ 2147483647 h 3030"/>
                <a:gd name="T38" fmla="*/ 2147483647 w 1158"/>
                <a:gd name="T39" fmla="*/ 2147483647 h 3030"/>
                <a:gd name="T40" fmla="*/ 2147483647 w 1158"/>
                <a:gd name="T41" fmla="*/ 2147483647 h 3030"/>
                <a:gd name="T42" fmla="*/ 2147483647 w 1158"/>
                <a:gd name="T43" fmla="*/ 2147483647 h 3030"/>
                <a:gd name="T44" fmla="*/ 2147483647 w 1158"/>
                <a:gd name="T45" fmla="*/ 2147483647 h 3030"/>
                <a:gd name="T46" fmla="*/ 2147483647 w 1158"/>
                <a:gd name="T47" fmla="*/ 2147483647 h 3030"/>
                <a:gd name="T48" fmla="*/ 2147483647 w 1158"/>
                <a:gd name="T49" fmla="*/ 2147483647 h 3030"/>
                <a:gd name="T50" fmla="*/ 2147483647 w 1158"/>
                <a:gd name="T51" fmla="*/ 2147483647 h 3030"/>
                <a:gd name="T52" fmla="*/ 2147483647 w 1158"/>
                <a:gd name="T53" fmla="*/ 2147483647 h 3030"/>
                <a:gd name="T54" fmla="*/ 2147483647 w 1158"/>
                <a:gd name="T55" fmla="*/ 2147483647 h 3030"/>
                <a:gd name="T56" fmla="*/ 2147483647 w 1158"/>
                <a:gd name="T57" fmla="*/ 2147483647 h 3030"/>
                <a:gd name="T58" fmla="*/ 2147483647 w 1158"/>
                <a:gd name="T59" fmla="*/ 2147483647 h 3030"/>
                <a:gd name="T60" fmla="*/ 2147483647 w 1158"/>
                <a:gd name="T61" fmla="*/ 2147483647 h 3030"/>
                <a:gd name="T62" fmla="*/ 2147483647 w 1158"/>
                <a:gd name="T63" fmla="*/ 2147483647 h 3030"/>
                <a:gd name="T64" fmla="*/ 2147483647 w 1158"/>
                <a:gd name="T65" fmla="*/ 2147483647 h 3030"/>
                <a:gd name="T66" fmla="*/ 2147483647 w 1158"/>
                <a:gd name="T67" fmla="*/ 2147483647 h 3030"/>
                <a:gd name="T68" fmla="*/ 2147483647 w 1158"/>
                <a:gd name="T69" fmla="*/ 2147483647 h 3030"/>
                <a:gd name="T70" fmla="*/ 2147483647 w 1158"/>
                <a:gd name="T71" fmla="*/ 2147483647 h 3030"/>
                <a:gd name="T72" fmla="*/ 2147483647 w 1158"/>
                <a:gd name="T73" fmla="*/ 2147483647 h 3030"/>
                <a:gd name="T74" fmla="*/ 2147483647 w 1158"/>
                <a:gd name="T75" fmla="*/ 2147483647 h 3030"/>
                <a:gd name="T76" fmla="*/ 2147483647 w 1158"/>
                <a:gd name="T77" fmla="*/ 2147483647 h 3030"/>
                <a:gd name="T78" fmla="*/ 0 w 1158"/>
                <a:gd name="T79" fmla="*/ 2147483647 h 3030"/>
                <a:gd name="T80" fmla="*/ 2147483647 w 1158"/>
                <a:gd name="T81" fmla="*/ 2147483647 h 3030"/>
                <a:gd name="T82" fmla="*/ 2147483647 w 1158"/>
                <a:gd name="T83" fmla="*/ 2147483647 h 3030"/>
                <a:gd name="T84" fmla="*/ 2147483647 w 1158"/>
                <a:gd name="T85" fmla="*/ 2147483647 h 3030"/>
                <a:gd name="T86" fmla="*/ 2147483647 w 1158"/>
                <a:gd name="T87" fmla="*/ 2147483647 h 3030"/>
                <a:gd name="T88" fmla="*/ 2147483647 w 1158"/>
                <a:gd name="T89" fmla="*/ 2147483647 h 3030"/>
                <a:gd name="T90" fmla="*/ 2147483647 w 1158"/>
                <a:gd name="T91" fmla="*/ 2147483647 h 3030"/>
                <a:gd name="T92" fmla="*/ 2147483647 w 1158"/>
                <a:gd name="T93" fmla="*/ 2147483647 h 3030"/>
                <a:gd name="T94" fmla="*/ 2147483647 w 1158"/>
                <a:gd name="T95" fmla="*/ 2147483647 h 3030"/>
                <a:gd name="T96" fmla="*/ 2147483647 w 1158"/>
                <a:gd name="T97" fmla="*/ 2147483647 h 3030"/>
                <a:gd name="T98" fmla="*/ 2147483647 w 1158"/>
                <a:gd name="T99" fmla="*/ 2147483647 h 3030"/>
                <a:gd name="T100" fmla="*/ 2147483647 w 1158"/>
                <a:gd name="T101" fmla="*/ 2147483647 h 3030"/>
                <a:gd name="T102" fmla="*/ 2147483647 w 1158"/>
                <a:gd name="T103" fmla="*/ 2147483647 h 3030"/>
                <a:gd name="T104" fmla="*/ 2147483647 w 1158"/>
                <a:gd name="T105" fmla="*/ 2147483647 h 3030"/>
                <a:gd name="T106" fmla="*/ 2147483647 w 1158"/>
                <a:gd name="T107" fmla="*/ 2147483647 h 3030"/>
                <a:gd name="T108" fmla="*/ 2147483647 w 1158"/>
                <a:gd name="T109" fmla="*/ 2147483647 h 3030"/>
                <a:gd name="T110" fmla="*/ 2147483647 w 1158"/>
                <a:gd name="T111" fmla="*/ 2147483647 h 3030"/>
                <a:gd name="T112" fmla="*/ 2147483647 w 1158"/>
                <a:gd name="T113" fmla="*/ 2147483647 h 3030"/>
                <a:gd name="T114" fmla="*/ 2147483647 w 1158"/>
                <a:gd name="T115" fmla="*/ 2147483647 h 3030"/>
                <a:gd name="T116" fmla="*/ 2147483647 w 1158"/>
                <a:gd name="T117" fmla="*/ 2147483647 h 3030"/>
                <a:gd name="T118" fmla="*/ 2147483647 w 1158"/>
                <a:gd name="T119" fmla="*/ 2147483647 h 3030"/>
                <a:gd name="T120" fmla="*/ 2147483647 w 1158"/>
                <a:gd name="T121" fmla="*/ 2147483647 h 3030"/>
                <a:gd name="T122" fmla="*/ 2147483647 w 1158"/>
                <a:gd name="T123" fmla="*/ 2147483647 h 303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58"/>
                <a:gd name="T187" fmla="*/ 0 h 3030"/>
                <a:gd name="T188" fmla="*/ 1158 w 1158"/>
                <a:gd name="T189" fmla="*/ 3030 h 303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58" h="3030">
                  <a:moveTo>
                    <a:pt x="1014" y="2910"/>
                  </a:moveTo>
                  <a:lnTo>
                    <a:pt x="984" y="2898"/>
                  </a:lnTo>
                  <a:lnTo>
                    <a:pt x="966" y="2880"/>
                  </a:lnTo>
                  <a:lnTo>
                    <a:pt x="948" y="2874"/>
                  </a:lnTo>
                  <a:lnTo>
                    <a:pt x="942" y="2862"/>
                  </a:lnTo>
                  <a:lnTo>
                    <a:pt x="936" y="2856"/>
                  </a:lnTo>
                  <a:lnTo>
                    <a:pt x="936" y="2850"/>
                  </a:lnTo>
                  <a:lnTo>
                    <a:pt x="906" y="2850"/>
                  </a:lnTo>
                  <a:lnTo>
                    <a:pt x="912" y="2832"/>
                  </a:lnTo>
                  <a:lnTo>
                    <a:pt x="870" y="2796"/>
                  </a:lnTo>
                  <a:lnTo>
                    <a:pt x="840" y="2802"/>
                  </a:lnTo>
                  <a:lnTo>
                    <a:pt x="828" y="2796"/>
                  </a:lnTo>
                  <a:lnTo>
                    <a:pt x="816" y="2808"/>
                  </a:lnTo>
                  <a:lnTo>
                    <a:pt x="792" y="2814"/>
                  </a:lnTo>
                  <a:lnTo>
                    <a:pt x="798" y="2832"/>
                  </a:lnTo>
                  <a:lnTo>
                    <a:pt x="780" y="2832"/>
                  </a:lnTo>
                  <a:lnTo>
                    <a:pt x="780" y="2862"/>
                  </a:lnTo>
                  <a:lnTo>
                    <a:pt x="786" y="2868"/>
                  </a:lnTo>
                  <a:lnTo>
                    <a:pt x="798" y="2868"/>
                  </a:lnTo>
                  <a:lnTo>
                    <a:pt x="810" y="2862"/>
                  </a:lnTo>
                  <a:lnTo>
                    <a:pt x="816" y="2856"/>
                  </a:lnTo>
                  <a:lnTo>
                    <a:pt x="828" y="2850"/>
                  </a:lnTo>
                  <a:lnTo>
                    <a:pt x="834" y="2844"/>
                  </a:lnTo>
                  <a:lnTo>
                    <a:pt x="858" y="2856"/>
                  </a:lnTo>
                  <a:lnTo>
                    <a:pt x="858" y="2874"/>
                  </a:lnTo>
                  <a:lnTo>
                    <a:pt x="846" y="2880"/>
                  </a:lnTo>
                  <a:lnTo>
                    <a:pt x="828" y="2898"/>
                  </a:lnTo>
                  <a:lnTo>
                    <a:pt x="822" y="2898"/>
                  </a:lnTo>
                  <a:lnTo>
                    <a:pt x="828" y="2904"/>
                  </a:lnTo>
                  <a:lnTo>
                    <a:pt x="882" y="2922"/>
                  </a:lnTo>
                  <a:lnTo>
                    <a:pt x="912" y="2928"/>
                  </a:lnTo>
                  <a:lnTo>
                    <a:pt x="924" y="2934"/>
                  </a:lnTo>
                  <a:lnTo>
                    <a:pt x="906" y="2958"/>
                  </a:lnTo>
                  <a:lnTo>
                    <a:pt x="906" y="2952"/>
                  </a:lnTo>
                  <a:lnTo>
                    <a:pt x="894" y="2940"/>
                  </a:lnTo>
                  <a:lnTo>
                    <a:pt x="876" y="2940"/>
                  </a:lnTo>
                  <a:lnTo>
                    <a:pt x="870" y="2946"/>
                  </a:lnTo>
                  <a:lnTo>
                    <a:pt x="870" y="2952"/>
                  </a:lnTo>
                  <a:lnTo>
                    <a:pt x="852" y="2928"/>
                  </a:lnTo>
                  <a:lnTo>
                    <a:pt x="834" y="2934"/>
                  </a:lnTo>
                  <a:lnTo>
                    <a:pt x="846" y="2946"/>
                  </a:lnTo>
                  <a:lnTo>
                    <a:pt x="816" y="2940"/>
                  </a:lnTo>
                  <a:lnTo>
                    <a:pt x="822" y="2946"/>
                  </a:lnTo>
                  <a:lnTo>
                    <a:pt x="828" y="2958"/>
                  </a:lnTo>
                  <a:lnTo>
                    <a:pt x="834" y="2964"/>
                  </a:lnTo>
                  <a:lnTo>
                    <a:pt x="894" y="2964"/>
                  </a:lnTo>
                  <a:lnTo>
                    <a:pt x="906" y="2970"/>
                  </a:lnTo>
                  <a:lnTo>
                    <a:pt x="1050" y="2970"/>
                  </a:lnTo>
                  <a:lnTo>
                    <a:pt x="1074" y="2982"/>
                  </a:lnTo>
                  <a:lnTo>
                    <a:pt x="1080" y="2988"/>
                  </a:lnTo>
                  <a:lnTo>
                    <a:pt x="1086" y="2988"/>
                  </a:lnTo>
                  <a:lnTo>
                    <a:pt x="1122" y="2970"/>
                  </a:lnTo>
                  <a:lnTo>
                    <a:pt x="1140" y="2976"/>
                  </a:lnTo>
                  <a:lnTo>
                    <a:pt x="1152" y="2976"/>
                  </a:lnTo>
                  <a:lnTo>
                    <a:pt x="1158" y="2952"/>
                  </a:lnTo>
                  <a:lnTo>
                    <a:pt x="1140" y="2952"/>
                  </a:lnTo>
                  <a:lnTo>
                    <a:pt x="1086" y="2940"/>
                  </a:lnTo>
                  <a:lnTo>
                    <a:pt x="1014" y="2910"/>
                  </a:lnTo>
                  <a:close/>
                  <a:moveTo>
                    <a:pt x="990" y="2988"/>
                  </a:moveTo>
                  <a:lnTo>
                    <a:pt x="1014" y="3000"/>
                  </a:lnTo>
                  <a:lnTo>
                    <a:pt x="1068" y="3006"/>
                  </a:lnTo>
                  <a:lnTo>
                    <a:pt x="1038" y="2982"/>
                  </a:lnTo>
                  <a:lnTo>
                    <a:pt x="990" y="2988"/>
                  </a:lnTo>
                  <a:close/>
                  <a:moveTo>
                    <a:pt x="960" y="2994"/>
                  </a:moveTo>
                  <a:lnTo>
                    <a:pt x="966" y="2982"/>
                  </a:lnTo>
                  <a:lnTo>
                    <a:pt x="888" y="2982"/>
                  </a:lnTo>
                  <a:lnTo>
                    <a:pt x="906" y="3012"/>
                  </a:lnTo>
                  <a:lnTo>
                    <a:pt x="936" y="3018"/>
                  </a:lnTo>
                  <a:lnTo>
                    <a:pt x="930" y="3006"/>
                  </a:lnTo>
                  <a:lnTo>
                    <a:pt x="936" y="3000"/>
                  </a:lnTo>
                  <a:lnTo>
                    <a:pt x="948" y="3012"/>
                  </a:lnTo>
                  <a:lnTo>
                    <a:pt x="996" y="3012"/>
                  </a:lnTo>
                  <a:lnTo>
                    <a:pt x="1008" y="3030"/>
                  </a:lnTo>
                  <a:lnTo>
                    <a:pt x="1026" y="3030"/>
                  </a:lnTo>
                  <a:lnTo>
                    <a:pt x="996" y="3000"/>
                  </a:lnTo>
                  <a:lnTo>
                    <a:pt x="960" y="2994"/>
                  </a:lnTo>
                  <a:close/>
                  <a:moveTo>
                    <a:pt x="804" y="2946"/>
                  </a:moveTo>
                  <a:lnTo>
                    <a:pt x="744" y="2940"/>
                  </a:lnTo>
                  <a:lnTo>
                    <a:pt x="750" y="2958"/>
                  </a:lnTo>
                  <a:lnTo>
                    <a:pt x="792" y="2958"/>
                  </a:lnTo>
                  <a:lnTo>
                    <a:pt x="804" y="2976"/>
                  </a:lnTo>
                  <a:lnTo>
                    <a:pt x="864" y="3000"/>
                  </a:lnTo>
                  <a:lnTo>
                    <a:pt x="828" y="2970"/>
                  </a:lnTo>
                  <a:lnTo>
                    <a:pt x="804" y="2946"/>
                  </a:lnTo>
                  <a:close/>
                  <a:moveTo>
                    <a:pt x="804" y="2880"/>
                  </a:moveTo>
                  <a:lnTo>
                    <a:pt x="786" y="2898"/>
                  </a:lnTo>
                  <a:lnTo>
                    <a:pt x="792" y="2928"/>
                  </a:lnTo>
                  <a:lnTo>
                    <a:pt x="816" y="2922"/>
                  </a:lnTo>
                  <a:lnTo>
                    <a:pt x="804" y="2880"/>
                  </a:lnTo>
                  <a:close/>
                  <a:moveTo>
                    <a:pt x="774" y="2928"/>
                  </a:moveTo>
                  <a:lnTo>
                    <a:pt x="768" y="2910"/>
                  </a:lnTo>
                  <a:lnTo>
                    <a:pt x="720" y="2898"/>
                  </a:lnTo>
                  <a:lnTo>
                    <a:pt x="708" y="2916"/>
                  </a:lnTo>
                  <a:lnTo>
                    <a:pt x="708" y="2934"/>
                  </a:lnTo>
                  <a:lnTo>
                    <a:pt x="744" y="2922"/>
                  </a:lnTo>
                  <a:lnTo>
                    <a:pt x="774" y="2928"/>
                  </a:lnTo>
                  <a:close/>
                  <a:moveTo>
                    <a:pt x="612" y="2772"/>
                  </a:moveTo>
                  <a:lnTo>
                    <a:pt x="606" y="2766"/>
                  </a:lnTo>
                  <a:lnTo>
                    <a:pt x="594" y="2766"/>
                  </a:lnTo>
                  <a:lnTo>
                    <a:pt x="588" y="2760"/>
                  </a:lnTo>
                  <a:lnTo>
                    <a:pt x="570" y="2760"/>
                  </a:lnTo>
                  <a:lnTo>
                    <a:pt x="570" y="2766"/>
                  </a:lnTo>
                  <a:lnTo>
                    <a:pt x="564" y="2778"/>
                  </a:lnTo>
                  <a:lnTo>
                    <a:pt x="564" y="2808"/>
                  </a:lnTo>
                  <a:lnTo>
                    <a:pt x="570" y="2808"/>
                  </a:lnTo>
                  <a:lnTo>
                    <a:pt x="576" y="2802"/>
                  </a:lnTo>
                  <a:lnTo>
                    <a:pt x="588" y="2802"/>
                  </a:lnTo>
                  <a:lnTo>
                    <a:pt x="594" y="2796"/>
                  </a:lnTo>
                  <a:lnTo>
                    <a:pt x="600" y="2820"/>
                  </a:lnTo>
                  <a:lnTo>
                    <a:pt x="630" y="2808"/>
                  </a:lnTo>
                  <a:lnTo>
                    <a:pt x="612" y="2790"/>
                  </a:lnTo>
                  <a:lnTo>
                    <a:pt x="618" y="2772"/>
                  </a:lnTo>
                  <a:lnTo>
                    <a:pt x="612" y="2772"/>
                  </a:lnTo>
                  <a:close/>
                  <a:moveTo>
                    <a:pt x="552" y="2826"/>
                  </a:moveTo>
                  <a:lnTo>
                    <a:pt x="516" y="2808"/>
                  </a:lnTo>
                  <a:lnTo>
                    <a:pt x="546" y="2832"/>
                  </a:lnTo>
                  <a:lnTo>
                    <a:pt x="588" y="2844"/>
                  </a:lnTo>
                  <a:lnTo>
                    <a:pt x="606" y="2850"/>
                  </a:lnTo>
                  <a:lnTo>
                    <a:pt x="588" y="2832"/>
                  </a:lnTo>
                  <a:lnTo>
                    <a:pt x="552" y="2826"/>
                  </a:lnTo>
                  <a:close/>
                  <a:moveTo>
                    <a:pt x="552" y="2748"/>
                  </a:moveTo>
                  <a:lnTo>
                    <a:pt x="534" y="2730"/>
                  </a:lnTo>
                  <a:lnTo>
                    <a:pt x="528" y="2766"/>
                  </a:lnTo>
                  <a:lnTo>
                    <a:pt x="504" y="2772"/>
                  </a:lnTo>
                  <a:lnTo>
                    <a:pt x="546" y="2784"/>
                  </a:lnTo>
                  <a:lnTo>
                    <a:pt x="552" y="2748"/>
                  </a:lnTo>
                  <a:close/>
                  <a:moveTo>
                    <a:pt x="444" y="2736"/>
                  </a:moveTo>
                  <a:lnTo>
                    <a:pt x="480" y="2772"/>
                  </a:lnTo>
                  <a:lnTo>
                    <a:pt x="492" y="2760"/>
                  </a:lnTo>
                  <a:lnTo>
                    <a:pt x="462" y="2724"/>
                  </a:lnTo>
                  <a:lnTo>
                    <a:pt x="444" y="2736"/>
                  </a:lnTo>
                  <a:close/>
                  <a:moveTo>
                    <a:pt x="516" y="2724"/>
                  </a:moveTo>
                  <a:lnTo>
                    <a:pt x="504" y="2718"/>
                  </a:lnTo>
                  <a:lnTo>
                    <a:pt x="492" y="2730"/>
                  </a:lnTo>
                  <a:lnTo>
                    <a:pt x="504" y="2748"/>
                  </a:lnTo>
                  <a:lnTo>
                    <a:pt x="516" y="2724"/>
                  </a:lnTo>
                  <a:close/>
                  <a:moveTo>
                    <a:pt x="456" y="2706"/>
                  </a:moveTo>
                  <a:lnTo>
                    <a:pt x="462" y="2676"/>
                  </a:lnTo>
                  <a:lnTo>
                    <a:pt x="456" y="2640"/>
                  </a:lnTo>
                  <a:lnTo>
                    <a:pt x="438" y="2634"/>
                  </a:lnTo>
                  <a:lnTo>
                    <a:pt x="438" y="2652"/>
                  </a:lnTo>
                  <a:lnTo>
                    <a:pt x="408" y="2646"/>
                  </a:lnTo>
                  <a:lnTo>
                    <a:pt x="432" y="2682"/>
                  </a:lnTo>
                  <a:lnTo>
                    <a:pt x="426" y="2724"/>
                  </a:lnTo>
                  <a:lnTo>
                    <a:pt x="456" y="2706"/>
                  </a:lnTo>
                  <a:close/>
                  <a:moveTo>
                    <a:pt x="366" y="2622"/>
                  </a:moveTo>
                  <a:lnTo>
                    <a:pt x="384" y="2628"/>
                  </a:lnTo>
                  <a:lnTo>
                    <a:pt x="390" y="2658"/>
                  </a:lnTo>
                  <a:lnTo>
                    <a:pt x="396" y="2628"/>
                  </a:lnTo>
                  <a:lnTo>
                    <a:pt x="402" y="2604"/>
                  </a:lnTo>
                  <a:lnTo>
                    <a:pt x="372" y="2598"/>
                  </a:lnTo>
                  <a:lnTo>
                    <a:pt x="366" y="2622"/>
                  </a:lnTo>
                  <a:close/>
                  <a:moveTo>
                    <a:pt x="372" y="2586"/>
                  </a:moveTo>
                  <a:lnTo>
                    <a:pt x="378" y="2586"/>
                  </a:lnTo>
                  <a:lnTo>
                    <a:pt x="378" y="2580"/>
                  </a:lnTo>
                  <a:lnTo>
                    <a:pt x="384" y="2574"/>
                  </a:lnTo>
                  <a:lnTo>
                    <a:pt x="414" y="2598"/>
                  </a:lnTo>
                  <a:lnTo>
                    <a:pt x="414" y="2574"/>
                  </a:lnTo>
                  <a:lnTo>
                    <a:pt x="384" y="2544"/>
                  </a:lnTo>
                  <a:lnTo>
                    <a:pt x="378" y="2532"/>
                  </a:lnTo>
                  <a:lnTo>
                    <a:pt x="372" y="2526"/>
                  </a:lnTo>
                  <a:lnTo>
                    <a:pt x="360" y="2502"/>
                  </a:lnTo>
                  <a:lnTo>
                    <a:pt x="360" y="2490"/>
                  </a:lnTo>
                  <a:lnTo>
                    <a:pt x="342" y="2454"/>
                  </a:lnTo>
                  <a:lnTo>
                    <a:pt x="330" y="2448"/>
                  </a:lnTo>
                  <a:lnTo>
                    <a:pt x="324" y="2442"/>
                  </a:lnTo>
                  <a:lnTo>
                    <a:pt x="318" y="2442"/>
                  </a:lnTo>
                  <a:lnTo>
                    <a:pt x="312" y="2448"/>
                  </a:lnTo>
                  <a:lnTo>
                    <a:pt x="312" y="2454"/>
                  </a:lnTo>
                  <a:lnTo>
                    <a:pt x="294" y="2448"/>
                  </a:lnTo>
                  <a:lnTo>
                    <a:pt x="288" y="2454"/>
                  </a:lnTo>
                  <a:lnTo>
                    <a:pt x="288" y="2466"/>
                  </a:lnTo>
                  <a:lnTo>
                    <a:pt x="282" y="2472"/>
                  </a:lnTo>
                  <a:lnTo>
                    <a:pt x="282" y="2490"/>
                  </a:lnTo>
                  <a:lnTo>
                    <a:pt x="330" y="2490"/>
                  </a:lnTo>
                  <a:lnTo>
                    <a:pt x="312" y="2532"/>
                  </a:lnTo>
                  <a:lnTo>
                    <a:pt x="324" y="2532"/>
                  </a:lnTo>
                  <a:lnTo>
                    <a:pt x="348" y="2508"/>
                  </a:lnTo>
                  <a:lnTo>
                    <a:pt x="342" y="2532"/>
                  </a:lnTo>
                  <a:lnTo>
                    <a:pt x="342" y="2538"/>
                  </a:lnTo>
                  <a:lnTo>
                    <a:pt x="348" y="2544"/>
                  </a:lnTo>
                  <a:lnTo>
                    <a:pt x="366" y="2580"/>
                  </a:lnTo>
                  <a:lnTo>
                    <a:pt x="366" y="2586"/>
                  </a:lnTo>
                  <a:lnTo>
                    <a:pt x="372" y="2586"/>
                  </a:lnTo>
                  <a:close/>
                  <a:moveTo>
                    <a:pt x="246" y="2082"/>
                  </a:moveTo>
                  <a:lnTo>
                    <a:pt x="246" y="2034"/>
                  </a:lnTo>
                  <a:lnTo>
                    <a:pt x="216" y="2004"/>
                  </a:lnTo>
                  <a:lnTo>
                    <a:pt x="234" y="1992"/>
                  </a:lnTo>
                  <a:lnTo>
                    <a:pt x="210" y="1968"/>
                  </a:lnTo>
                  <a:lnTo>
                    <a:pt x="174" y="1956"/>
                  </a:lnTo>
                  <a:lnTo>
                    <a:pt x="174" y="1986"/>
                  </a:lnTo>
                  <a:lnTo>
                    <a:pt x="180" y="1998"/>
                  </a:lnTo>
                  <a:lnTo>
                    <a:pt x="180" y="2004"/>
                  </a:lnTo>
                  <a:lnTo>
                    <a:pt x="192" y="2016"/>
                  </a:lnTo>
                  <a:lnTo>
                    <a:pt x="198" y="2028"/>
                  </a:lnTo>
                  <a:lnTo>
                    <a:pt x="204" y="2034"/>
                  </a:lnTo>
                  <a:lnTo>
                    <a:pt x="204" y="2046"/>
                  </a:lnTo>
                  <a:lnTo>
                    <a:pt x="198" y="2064"/>
                  </a:lnTo>
                  <a:lnTo>
                    <a:pt x="246" y="2082"/>
                  </a:lnTo>
                  <a:close/>
                  <a:moveTo>
                    <a:pt x="246" y="2178"/>
                  </a:moveTo>
                  <a:lnTo>
                    <a:pt x="258" y="2190"/>
                  </a:lnTo>
                  <a:lnTo>
                    <a:pt x="282" y="2190"/>
                  </a:lnTo>
                  <a:lnTo>
                    <a:pt x="294" y="2172"/>
                  </a:lnTo>
                  <a:lnTo>
                    <a:pt x="264" y="2178"/>
                  </a:lnTo>
                  <a:lnTo>
                    <a:pt x="246" y="2178"/>
                  </a:lnTo>
                  <a:close/>
                  <a:moveTo>
                    <a:pt x="282" y="2220"/>
                  </a:moveTo>
                  <a:lnTo>
                    <a:pt x="282" y="2238"/>
                  </a:lnTo>
                  <a:lnTo>
                    <a:pt x="306" y="2256"/>
                  </a:lnTo>
                  <a:lnTo>
                    <a:pt x="306" y="2232"/>
                  </a:lnTo>
                  <a:lnTo>
                    <a:pt x="294" y="2208"/>
                  </a:lnTo>
                  <a:lnTo>
                    <a:pt x="258" y="2208"/>
                  </a:lnTo>
                  <a:lnTo>
                    <a:pt x="282" y="2220"/>
                  </a:lnTo>
                  <a:close/>
                  <a:moveTo>
                    <a:pt x="318" y="2190"/>
                  </a:moveTo>
                  <a:lnTo>
                    <a:pt x="324" y="2184"/>
                  </a:lnTo>
                  <a:lnTo>
                    <a:pt x="336" y="2178"/>
                  </a:lnTo>
                  <a:lnTo>
                    <a:pt x="348" y="2166"/>
                  </a:lnTo>
                  <a:lnTo>
                    <a:pt x="336" y="2154"/>
                  </a:lnTo>
                  <a:lnTo>
                    <a:pt x="324" y="2154"/>
                  </a:lnTo>
                  <a:lnTo>
                    <a:pt x="312" y="2160"/>
                  </a:lnTo>
                  <a:lnTo>
                    <a:pt x="306" y="2166"/>
                  </a:lnTo>
                  <a:lnTo>
                    <a:pt x="306" y="2184"/>
                  </a:lnTo>
                  <a:lnTo>
                    <a:pt x="312" y="2190"/>
                  </a:lnTo>
                  <a:lnTo>
                    <a:pt x="318" y="2190"/>
                  </a:lnTo>
                  <a:close/>
                  <a:moveTo>
                    <a:pt x="252" y="2112"/>
                  </a:moveTo>
                  <a:lnTo>
                    <a:pt x="240" y="2118"/>
                  </a:lnTo>
                  <a:lnTo>
                    <a:pt x="240" y="2136"/>
                  </a:lnTo>
                  <a:lnTo>
                    <a:pt x="252" y="2136"/>
                  </a:lnTo>
                  <a:lnTo>
                    <a:pt x="264" y="2124"/>
                  </a:lnTo>
                  <a:lnTo>
                    <a:pt x="264" y="2106"/>
                  </a:lnTo>
                  <a:lnTo>
                    <a:pt x="258" y="2106"/>
                  </a:lnTo>
                  <a:lnTo>
                    <a:pt x="252" y="2112"/>
                  </a:lnTo>
                  <a:close/>
                  <a:moveTo>
                    <a:pt x="234" y="2154"/>
                  </a:moveTo>
                  <a:lnTo>
                    <a:pt x="216" y="2154"/>
                  </a:lnTo>
                  <a:lnTo>
                    <a:pt x="228" y="2178"/>
                  </a:lnTo>
                  <a:lnTo>
                    <a:pt x="234" y="2154"/>
                  </a:lnTo>
                  <a:close/>
                  <a:moveTo>
                    <a:pt x="714" y="2874"/>
                  </a:moveTo>
                  <a:lnTo>
                    <a:pt x="726" y="2874"/>
                  </a:lnTo>
                  <a:lnTo>
                    <a:pt x="726" y="2886"/>
                  </a:lnTo>
                  <a:lnTo>
                    <a:pt x="768" y="2886"/>
                  </a:lnTo>
                  <a:lnTo>
                    <a:pt x="774" y="2880"/>
                  </a:lnTo>
                  <a:lnTo>
                    <a:pt x="774" y="2874"/>
                  </a:lnTo>
                  <a:lnTo>
                    <a:pt x="744" y="2844"/>
                  </a:lnTo>
                  <a:lnTo>
                    <a:pt x="744" y="2808"/>
                  </a:lnTo>
                  <a:lnTo>
                    <a:pt x="786" y="2802"/>
                  </a:lnTo>
                  <a:lnTo>
                    <a:pt x="780" y="2790"/>
                  </a:lnTo>
                  <a:lnTo>
                    <a:pt x="804" y="2790"/>
                  </a:lnTo>
                  <a:lnTo>
                    <a:pt x="816" y="2772"/>
                  </a:lnTo>
                  <a:lnTo>
                    <a:pt x="792" y="2754"/>
                  </a:lnTo>
                  <a:lnTo>
                    <a:pt x="696" y="2754"/>
                  </a:lnTo>
                  <a:lnTo>
                    <a:pt x="684" y="2760"/>
                  </a:lnTo>
                  <a:lnTo>
                    <a:pt x="672" y="2760"/>
                  </a:lnTo>
                  <a:lnTo>
                    <a:pt x="654" y="2742"/>
                  </a:lnTo>
                  <a:lnTo>
                    <a:pt x="618" y="2724"/>
                  </a:lnTo>
                  <a:lnTo>
                    <a:pt x="606" y="2706"/>
                  </a:lnTo>
                  <a:lnTo>
                    <a:pt x="588" y="2682"/>
                  </a:lnTo>
                  <a:lnTo>
                    <a:pt x="588" y="2658"/>
                  </a:lnTo>
                  <a:lnTo>
                    <a:pt x="576" y="2646"/>
                  </a:lnTo>
                  <a:lnTo>
                    <a:pt x="564" y="2640"/>
                  </a:lnTo>
                  <a:lnTo>
                    <a:pt x="546" y="2640"/>
                  </a:lnTo>
                  <a:lnTo>
                    <a:pt x="534" y="2652"/>
                  </a:lnTo>
                  <a:lnTo>
                    <a:pt x="528" y="2652"/>
                  </a:lnTo>
                  <a:lnTo>
                    <a:pt x="516" y="2646"/>
                  </a:lnTo>
                  <a:lnTo>
                    <a:pt x="510" y="2640"/>
                  </a:lnTo>
                  <a:lnTo>
                    <a:pt x="510" y="2628"/>
                  </a:lnTo>
                  <a:lnTo>
                    <a:pt x="504" y="2622"/>
                  </a:lnTo>
                  <a:lnTo>
                    <a:pt x="504" y="2616"/>
                  </a:lnTo>
                  <a:lnTo>
                    <a:pt x="474" y="2610"/>
                  </a:lnTo>
                  <a:lnTo>
                    <a:pt x="474" y="2574"/>
                  </a:lnTo>
                  <a:lnTo>
                    <a:pt x="468" y="2568"/>
                  </a:lnTo>
                  <a:lnTo>
                    <a:pt x="462" y="2556"/>
                  </a:lnTo>
                  <a:lnTo>
                    <a:pt x="462" y="2544"/>
                  </a:lnTo>
                  <a:lnTo>
                    <a:pt x="474" y="2538"/>
                  </a:lnTo>
                  <a:lnTo>
                    <a:pt x="474" y="2514"/>
                  </a:lnTo>
                  <a:lnTo>
                    <a:pt x="480" y="2514"/>
                  </a:lnTo>
                  <a:lnTo>
                    <a:pt x="486" y="2508"/>
                  </a:lnTo>
                  <a:lnTo>
                    <a:pt x="492" y="2508"/>
                  </a:lnTo>
                  <a:lnTo>
                    <a:pt x="498" y="2502"/>
                  </a:lnTo>
                  <a:lnTo>
                    <a:pt x="498" y="2496"/>
                  </a:lnTo>
                  <a:lnTo>
                    <a:pt x="474" y="2472"/>
                  </a:lnTo>
                  <a:lnTo>
                    <a:pt x="480" y="2466"/>
                  </a:lnTo>
                  <a:lnTo>
                    <a:pt x="492" y="2460"/>
                  </a:lnTo>
                  <a:lnTo>
                    <a:pt x="498" y="2460"/>
                  </a:lnTo>
                  <a:lnTo>
                    <a:pt x="498" y="2454"/>
                  </a:lnTo>
                  <a:lnTo>
                    <a:pt x="474" y="2430"/>
                  </a:lnTo>
                  <a:lnTo>
                    <a:pt x="468" y="2430"/>
                  </a:lnTo>
                  <a:lnTo>
                    <a:pt x="474" y="2388"/>
                  </a:lnTo>
                  <a:lnTo>
                    <a:pt x="486" y="2382"/>
                  </a:lnTo>
                  <a:lnTo>
                    <a:pt x="474" y="2358"/>
                  </a:lnTo>
                  <a:lnTo>
                    <a:pt x="480" y="2322"/>
                  </a:lnTo>
                  <a:lnTo>
                    <a:pt x="456" y="2298"/>
                  </a:lnTo>
                  <a:lnTo>
                    <a:pt x="462" y="2274"/>
                  </a:lnTo>
                  <a:lnTo>
                    <a:pt x="438" y="2256"/>
                  </a:lnTo>
                  <a:lnTo>
                    <a:pt x="450" y="2244"/>
                  </a:lnTo>
                  <a:lnTo>
                    <a:pt x="456" y="2232"/>
                  </a:lnTo>
                  <a:lnTo>
                    <a:pt x="462" y="2226"/>
                  </a:lnTo>
                  <a:lnTo>
                    <a:pt x="438" y="2202"/>
                  </a:lnTo>
                  <a:lnTo>
                    <a:pt x="426" y="2202"/>
                  </a:lnTo>
                  <a:lnTo>
                    <a:pt x="420" y="2196"/>
                  </a:lnTo>
                  <a:lnTo>
                    <a:pt x="408" y="2190"/>
                  </a:lnTo>
                  <a:lnTo>
                    <a:pt x="402" y="2190"/>
                  </a:lnTo>
                  <a:lnTo>
                    <a:pt x="396" y="2184"/>
                  </a:lnTo>
                  <a:lnTo>
                    <a:pt x="414" y="2184"/>
                  </a:lnTo>
                  <a:lnTo>
                    <a:pt x="426" y="2178"/>
                  </a:lnTo>
                  <a:lnTo>
                    <a:pt x="438" y="2178"/>
                  </a:lnTo>
                  <a:lnTo>
                    <a:pt x="444" y="2172"/>
                  </a:lnTo>
                  <a:lnTo>
                    <a:pt x="444" y="2166"/>
                  </a:lnTo>
                  <a:lnTo>
                    <a:pt x="432" y="2160"/>
                  </a:lnTo>
                  <a:lnTo>
                    <a:pt x="402" y="2160"/>
                  </a:lnTo>
                  <a:lnTo>
                    <a:pt x="390" y="2148"/>
                  </a:lnTo>
                  <a:lnTo>
                    <a:pt x="390" y="2118"/>
                  </a:lnTo>
                  <a:lnTo>
                    <a:pt x="384" y="2106"/>
                  </a:lnTo>
                  <a:lnTo>
                    <a:pt x="384" y="2100"/>
                  </a:lnTo>
                  <a:lnTo>
                    <a:pt x="378" y="2094"/>
                  </a:lnTo>
                  <a:lnTo>
                    <a:pt x="366" y="2088"/>
                  </a:lnTo>
                  <a:lnTo>
                    <a:pt x="360" y="2088"/>
                  </a:lnTo>
                  <a:lnTo>
                    <a:pt x="366" y="2058"/>
                  </a:lnTo>
                  <a:lnTo>
                    <a:pt x="342" y="2046"/>
                  </a:lnTo>
                  <a:lnTo>
                    <a:pt x="336" y="2040"/>
                  </a:lnTo>
                  <a:lnTo>
                    <a:pt x="336" y="2028"/>
                  </a:lnTo>
                  <a:lnTo>
                    <a:pt x="330" y="2016"/>
                  </a:lnTo>
                  <a:lnTo>
                    <a:pt x="330" y="1998"/>
                  </a:lnTo>
                  <a:lnTo>
                    <a:pt x="324" y="1986"/>
                  </a:lnTo>
                  <a:lnTo>
                    <a:pt x="324" y="1974"/>
                  </a:lnTo>
                  <a:lnTo>
                    <a:pt x="330" y="1968"/>
                  </a:lnTo>
                  <a:lnTo>
                    <a:pt x="342" y="1962"/>
                  </a:lnTo>
                  <a:lnTo>
                    <a:pt x="348" y="1962"/>
                  </a:lnTo>
                  <a:lnTo>
                    <a:pt x="336" y="1950"/>
                  </a:lnTo>
                  <a:lnTo>
                    <a:pt x="324" y="1944"/>
                  </a:lnTo>
                  <a:lnTo>
                    <a:pt x="306" y="1926"/>
                  </a:lnTo>
                  <a:lnTo>
                    <a:pt x="300" y="1914"/>
                  </a:lnTo>
                  <a:lnTo>
                    <a:pt x="300" y="1890"/>
                  </a:lnTo>
                  <a:lnTo>
                    <a:pt x="294" y="1878"/>
                  </a:lnTo>
                  <a:lnTo>
                    <a:pt x="288" y="1872"/>
                  </a:lnTo>
                  <a:lnTo>
                    <a:pt x="288" y="1842"/>
                  </a:lnTo>
                  <a:lnTo>
                    <a:pt x="294" y="1836"/>
                  </a:lnTo>
                  <a:lnTo>
                    <a:pt x="294" y="1824"/>
                  </a:lnTo>
                  <a:lnTo>
                    <a:pt x="276" y="1812"/>
                  </a:lnTo>
                  <a:lnTo>
                    <a:pt x="276" y="1806"/>
                  </a:lnTo>
                  <a:lnTo>
                    <a:pt x="282" y="1794"/>
                  </a:lnTo>
                  <a:lnTo>
                    <a:pt x="282" y="1788"/>
                  </a:lnTo>
                  <a:lnTo>
                    <a:pt x="264" y="1770"/>
                  </a:lnTo>
                  <a:lnTo>
                    <a:pt x="282" y="1758"/>
                  </a:lnTo>
                  <a:lnTo>
                    <a:pt x="270" y="1716"/>
                  </a:lnTo>
                  <a:lnTo>
                    <a:pt x="276" y="1716"/>
                  </a:lnTo>
                  <a:lnTo>
                    <a:pt x="282" y="1710"/>
                  </a:lnTo>
                  <a:lnTo>
                    <a:pt x="294" y="1704"/>
                  </a:lnTo>
                  <a:lnTo>
                    <a:pt x="300" y="1692"/>
                  </a:lnTo>
                  <a:lnTo>
                    <a:pt x="300" y="1686"/>
                  </a:lnTo>
                  <a:lnTo>
                    <a:pt x="282" y="1668"/>
                  </a:lnTo>
                  <a:lnTo>
                    <a:pt x="276" y="1668"/>
                  </a:lnTo>
                  <a:lnTo>
                    <a:pt x="276" y="1650"/>
                  </a:lnTo>
                  <a:lnTo>
                    <a:pt x="246" y="1626"/>
                  </a:lnTo>
                  <a:lnTo>
                    <a:pt x="246" y="1578"/>
                  </a:lnTo>
                  <a:lnTo>
                    <a:pt x="240" y="1566"/>
                  </a:lnTo>
                  <a:lnTo>
                    <a:pt x="234" y="1548"/>
                  </a:lnTo>
                  <a:lnTo>
                    <a:pt x="234" y="1536"/>
                  </a:lnTo>
                  <a:lnTo>
                    <a:pt x="228" y="1530"/>
                  </a:lnTo>
                  <a:lnTo>
                    <a:pt x="228" y="1524"/>
                  </a:lnTo>
                  <a:lnTo>
                    <a:pt x="252" y="1518"/>
                  </a:lnTo>
                  <a:lnTo>
                    <a:pt x="258" y="1500"/>
                  </a:lnTo>
                  <a:lnTo>
                    <a:pt x="258" y="1494"/>
                  </a:lnTo>
                  <a:lnTo>
                    <a:pt x="264" y="1482"/>
                  </a:lnTo>
                  <a:lnTo>
                    <a:pt x="264" y="1470"/>
                  </a:lnTo>
                  <a:lnTo>
                    <a:pt x="258" y="1464"/>
                  </a:lnTo>
                  <a:lnTo>
                    <a:pt x="252" y="1452"/>
                  </a:lnTo>
                  <a:lnTo>
                    <a:pt x="246" y="1446"/>
                  </a:lnTo>
                  <a:lnTo>
                    <a:pt x="240" y="1434"/>
                  </a:lnTo>
                  <a:lnTo>
                    <a:pt x="234" y="1428"/>
                  </a:lnTo>
                  <a:lnTo>
                    <a:pt x="246" y="1428"/>
                  </a:lnTo>
                  <a:lnTo>
                    <a:pt x="246" y="1398"/>
                  </a:lnTo>
                  <a:lnTo>
                    <a:pt x="252" y="1380"/>
                  </a:lnTo>
                  <a:lnTo>
                    <a:pt x="252" y="1356"/>
                  </a:lnTo>
                  <a:lnTo>
                    <a:pt x="270" y="1338"/>
                  </a:lnTo>
                  <a:lnTo>
                    <a:pt x="270" y="1332"/>
                  </a:lnTo>
                  <a:lnTo>
                    <a:pt x="264" y="1320"/>
                  </a:lnTo>
                  <a:lnTo>
                    <a:pt x="258" y="1314"/>
                  </a:lnTo>
                  <a:lnTo>
                    <a:pt x="252" y="1302"/>
                  </a:lnTo>
                  <a:lnTo>
                    <a:pt x="246" y="1260"/>
                  </a:lnTo>
                  <a:lnTo>
                    <a:pt x="222" y="1260"/>
                  </a:lnTo>
                  <a:lnTo>
                    <a:pt x="210" y="1248"/>
                  </a:lnTo>
                  <a:lnTo>
                    <a:pt x="210" y="1236"/>
                  </a:lnTo>
                  <a:lnTo>
                    <a:pt x="216" y="1230"/>
                  </a:lnTo>
                  <a:lnTo>
                    <a:pt x="210" y="1218"/>
                  </a:lnTo>
                  <a:lnTo>
                    <a:pt x="198" y="1188"/>
                  </a:lnTo>
                  <a:lnTo>
                    <a:pt x="180" y="1170"/>
                  </a:lnTo>
                  <a:lnTo>
                    <a:pt x="180" y="1164"/>
                  </a:lnTo>
                  <a:lnTo>
                    <a:pt x="186" y="1158"/>
                  </a:lnTo>
                  <a:lnTo>
                    <a:pt x="186" y="1146"/>
                  </a:lnTo>
                  <a:lnTo>
                    <a:pt x="168" y="1128"/>
                  </a:lnTo>
                  <a:lnTo>
                    <a:pt x="156" y="1122"/>
                  </a:lnTo>
                  <a:lnTo>
                    <a:pt x="156" y="1116"/>
                  </a:lnTo>
                  <a:lnTo>
                    <a:pt x="150" y="1110"/>
                  </a:lnTo>
                  <a:lnTo>
                    <a:pt x="150" y="1086"/>
                  </a:lnTo>
                  <a:lnTo>
                    <a:pt x="156" y="1086"/>
                  </a:lnTo>
                  <a:lnTo>
                    <a:pt x="168" y="1080"/>
                  </a:lnTo>
                  <a:lnTo>
                    <a:pt x="162" y="1026"/>
                  </a:lnTo>
                  <a:lnTo>
                    <a:pt x="186" y="1026"/>
                  </a:lnTo>
                  <a:lnTo>
                    <a:pt x="186" y="1020"/>
                  </a:lnTo>
                  <a:lnTo>
                    <a:pt x="180" y="1008"/>
                  </a:lnTo>
                  <a:lnTo>
                    <a:pt x="168" y="972"/>
                  </a:lnTo>
                  <a:lnTo>
                    <a:pt x="156" y="948"/>
                  </a:lnTo>
                  <a:lnTo>
                    <a:pt x="156" y="936"/>
                  </a:lnTo>
                  <a:lnTo>
                    <a:pt x="168" y="924"/>
                  </a:lnTo>
                  <a:lnTo>
                    <a:pt x="168" y="858"/>
                  </a:lnTo>
                  <a:lnTo>
                    <a:pt x="174" y="852"/>
                  </a:lnTo>
                  <a:lnTo>
                    <a:pt x="180" y="840"/>
                  </a:lnTo>
                  <a:lnTo>
                    <a:pt x="192" y="828"/>
                  </a:lnTo>
                  <a:lnTo>
                    <a:pt x="192" y="816"/>
                  </a:lnTo>
                  <a:lnTo>
                    <a:pt x="198" y="804"/>
                  </a:lnTo>
                  <a:lnTo>
                    <a:pt x="198" y="792"/>
                  </a:lnTo>
                  <a:lnTo>
                    <a:pt x="204" y="774"/>
                  </a:lnTo>
                  <a:lnTo>
                    <a:pt x="204" y="762"/>
                  </a:lnTo>
                  <a:lnTo>
                    <a:pt x="222" y="762"/>
                  </a:lnTo>
                  <a:lnTo>
                    <a:pt x="228" y="756"/>
                  </a:lnTo>
                  <a:lnTo>
                    <a:pt x="240" y="750"/>
                  </a:lnTo>
                  <a:lnTo>
                    <a:pt x="240" y="738"/>
                  </a:lnTo>
                  <a:lnTo>
                    <a:pt x="234" y="726"/>
                  </a:lnTo>
                  <a:lnTo>
                    <a:pt x="210" y="714"/>
                  </a:lnTo>
                  <a:lnTo>
                    <a:pt x="204" y="708"/>
                  </a:lnTo>
                  <a:lnTo>
                    <a:pt x="198" y="708"/>
                  </a:lnTo>
                  <a:lnTo>
                    <a:pt x="204" y="708"/>
                  </a:lnTo>
                  <a:lnTo>
                    <a:pt x="216" y="696"/>
                  </a:lnTo>
                  <a:lnTo>
                    <a:pt x="222" y="684"/>
                  </a:lnTo>
                  <a:lnTo>
                    <a:pt x="228" y="678"/>
                  </a:lnTo>
                  <a:lnTo>
                    <a:pt x="222" y="666"/>
                  </a:lnTo>
                  <a:lnTo>
                    <a:pt x="210" y="654"/>
                  </a:lnTo>
                  <a:lnTo>
                    <a:pt x="198" y="648"/>
                  </a:lnTo>
                  <a:lnTo>
                    <a:pt x="192" y="642"/>
                  </a:lnTo>
                  <a:lnTo>
                    <a:pt x="192" y="624"/>
                  </a:lnTo>
                  <a:lnTo>
                    <a:pt x="216" y="600"/>
                  </a:lnTo>
                  <a:lnTo>
                    <a:pt x="216" y="594"/>
                  </a:lnTo>
                  <a:lnTo>
                    <a:pt x="204" y="594"/>
                  </a:lnTo>
                  <a:lnTo>
                    <a:pt x="192" y="588"/>
                  </a:lnTo>
                  <a:lnTo>
                    <a:pt x="186" y="582"/>
                  </a:lnTo>
                  <a:lnTo>
                    <a:pt x="186" y="576"/>
                  </a:lnTo>
                  <a:lnTo>
                    <a:pt x="192" y="570"/>
                  </a:lnTo>
                  <a:lnTo>
                    <a:pt x="198" y="558"/>
                  </a:lnTo>
                  <a:lnTo>
                    <a:pt x="210" y="552"/>
                  </a:lnTo>
                  <a:lnTo>
                    <a:pt x="222" y="540"/>
                  </a:lnTo>
                  <a:lnTo>
                    <a:pt x="240" y="534"/>
                  </a:lnTo>
                  <a:lnTo>
                    <a:pt x="252" y="528"/>
                  </a:lnTo>
                  <a:lnTo>
                    <a:pt x="258" y="522"/>
                  </a:lnTo>
                  <a:lnTo>
                    <a:pt x="264" y="522"/>
                  </a:lnTo>
                  <a:lnTo>
                    <a:pt x="276" y="438"/>
                  </a:lnTo>
                  <a:lnTo>
                    <a:pt x="264" y="420"/>
                  </a:lnTo>
                  <a:lnTo>
                    <a:pt x="222" y="420"/>
                  </a:lnTo>
                  <a:lnTo>
                    <a:pt x="216" y="408"/>
                  </a:lnTo>
                  <a:lnTo>
                    <a:pt x="216" y="384"/>
                  </a:lnTo>
                  <a:lnTo>
                    <a:pt x="192" y="360"/>
                  </a:lnTo>
                  <a:lnTo>
                    <a:pt x="192" y="294"/>
                  </a:lnTo>
                  <a:lnTo>
                    <a:pt x="186" y="288"/>
                  </a:lnTo>
                  <a:lnTo>
                    <a:pt x="174" y="282"/>
                  </a:lnTo>
                  <a:lnTo>
                    <a:pt x="168" y="276"/>
                  </a:lnTo>
                  <a:lnTo>
                    <a:pt x="156" y="270"/>
                  </a:lnTo>
                  <a:lnTo>
                    <a:pt x="150" y="264"/>
                  </a:lnTo>
                  <a:lnTo>
                    <a:pt x="144" y="264"/>
                  </a:lnTo>
                  <a:lnTo>
                    <a:pt x="144" y="240"/>
                  </a:lnTo>
                  <a:lnTo>
                    <a:pt x="138" y="234"/>
                  </a:lnTo>
                  <a:lnTo>
                    <a:pt x="132" y="222"/>
                  </a:lnTo>
                  <a:lnTo>
                    <a:pt x="132" y="210"/>
                  </a:lnTo>
                  <a:lnTo>
                    <a:pt x="138" y="204"/>
                  </a:lnTo>
                  <a:lnTo>
                    <a:pt x="144" y="192"/>
                  </a:lnTo>
                  <a:lnTo>
                    <a:pt x="150" y="186"/>
                  </a:lnTo>
                  <a:lnTo>
                    <a:pt x="132" y="168"/>
                  </a:lnTo>
                  <a:lnTo>
                    <a:pt x="144" y="156"/>
                  </a:lnTo>
                  <a:lnTo>
                    <a:pt x="150" y="144"/>
                  </a:lnTo>
                  <a:lnTo>
                    <a:pt x="150" y="138"/>
                  </a:lnTo>
                  <a:lnTo>
                    <a:pt x="144" y="126"/>
                  </a:lnTo>
                  <a:lnTo>
                    <a:pt x="120" y="114"/>
                  </a:lnTo>
                  <a:lnTo>
                    <a:pt x="114" y="114"/>
                  </a:lnTo>
                  <a:lnTo>
                    <a:pt x="102" y="108"/>
                  </a:lnTo>
                  <a:lnTo>
                    <a:pt x="90" y="30"/>
                  </a:lnTo>
                  <a:lnTo>
                    <a:pt x="66" y="30"/>
                  </a:lnTo>
                  <a:lnTo>
                    <a:pt x="48" y="0"/>
                  </a:lnTo>
                  <a:lnTo>
                    <a:pt x="36" y="6"/>
                  </a:lnTo>
                  <a:lnTo>
                    <a:pt x="42" y="18"/>
                  </a:lnTo>
                  <a:lnTo>
                    <a:pt x="42" y="36"/>
                  </a:lnTo>
                  <a:lnTo>
                    <a:pt x="36" y="42"/>
                  </a:lnTo>
                  <a:lnTo>
                    <a:pt x="0" y="66"/>
                  </a:lnTo>
                  <a:lnTo>
                    <a:pt x="0" y="108"/>
                  </a:lnTo>
                  <a:lnTo>
                    <a:pt x="24" y="156"/>
                  </a:lnTo>
                  <a:lnTo>
                    <a:pt x="30" y="174"/>
                  </a:lnTo>
                  <a:lnTo>
                    <a:pt x="36" y="228"/>
                  </a:lnTo>
                  <a:lnTo>
                    <a:pt x="36" y="282"/>
                  </a:lnTo>
                  <a:lnTo>
                    <a:pt x="48" y="318"/>
                  </a:lnTo>
                  <a:lnTo>
                    <a:pt x="48" y="360"/>
                  </a:lnTo>
                  <a:lnTo>
                    <a:pt x="54" y="384"/>
                  </a:lnTo>
                  <a:lnTo>
                    <a:pt x="54" y="432"/>
                  </a:lnTo>
                  <a:lnTo>
                    <a:pt x="30" y="444"/>
                  </a:lnTo>
                  <a:lnTo>
                    <a:pt x="36" y="474"/>
                  </a:lnTo>
                  <a:lnTo>
                    <a:pt x="54" y="486"/>
                  </a:lnTo>
                  <a:lnTo>
                    <a:pt x="48" y="582"/>
                  </a:lnTo>
                  <a:lnTo>
                    <a:pt x="72" y="624"/>
                  </a:lnTo>
                  <a:lnTo>
                    <a:pt x="54" y="642"/>
                  </a:lnTo>
                  <a:lnTo>
                    <a:pt x="60" y="702"/>
                  </a:lnTo>
                  <a:lnTo>
                    <a:pt x="66" y="708"/>
                  </a:lnTo>
                  <a:lnTo>
                    <a:pt x="78" y="732"/>
                  </a:lnTo>
                  <a:lnTo>
                    <a:pt x="78" y="744"/>
                  </a:lnTo>
                  <a:lnTo>
                    <a:pt x="72" y="756"/>
                  </a:lnTo>
                  <a:lnTo>
                    <a:pt x="66" y="762"/>
                  </a:lnTo>
                  <a:lnTo>
                    <a:pt x="60" y="762"/>
                  </a:lnTo>
                  <a:lnTo>
                    <a:pt x="60" y="792"/>
                  </a:lnTo>
                  <a:lnTo>
                    <a:pt x="72" y="810"/>
                  </a:lnTo>
                  <a:lnTo>
                    <a:pt x="60" y="822"/>
                  </a:lnTo>
                  <a:lnTo>
                    <a:pt x="48" y="846"/>
                  </a:lnTo>
                  <a:lnTo>
                    <a:pt x="48" y="852"/>
                  </a:lnTo>
                  <a:lnTo>
                    <a:pt x="60" y="852"/>
                  </a:lnTo>
                  <a:lnTo>
                    <a:pt x="60" y="864"/>
                  </a:lnTo>
                  <a:lnTo>
                    <a:pt x="66" y="870"/>
                  </a:lnTo>
                  <a:lnTo>
                    <a:pt x="66" y="888"/>
                  </a:lnTo>
                  <a:lnTo>
                    <a:pt x="54" y="900"/>
                  </a:lnTo>
                  <a:lnTo>
                    <a:pt x="54" y="906"/>
                  </a:lnTo>
                  <a:lnTo>
                    <a:pt x="48" y="912"/>
                  </a:lnTo>
                  <a:lnTo>
                    <a:pt x="48" y="936"/>
                  </a:lnTo>
                  <a:lnTo>
                    <a:pt x="54" y="948"/>
                  </a:lnTo>
                  <a:lnTo>
                    <a:pt x="60" y="954"/>
                  </a:lnTo>
                  <a:lnTo>
                    <a:pt x="66" y="954"/>
                  </a:lnTo>
                  <a:lnTo>
                    <a:pt x="78" y="966"/>
                  </a:lnTo>
                  <a:lnTo>
                    <a:pt x="78" y="1020"/>
                  </a:lnTo>
                  <a:lnTo>
                    <a:pt x="60" y="1020"/>
                  </a:lnTo>
                  <a:lnTo>
                    <a:pt x="60" y="1044"/>
                  </a:lnTo>
                  <a:lnTo>
                    <a:pt x="66" y="1056"/>
                  </a:lnTo>
                  <a:lnTo>
                    <a:pt x="90" y="1128"/>
                  </a:lnTo>
                  <a:lnTo>
                    <a:pt x="96" y="1140"/>
                  </a:lnTo>
                  <a:lnTo>
                    <a:pt x="102" y="1146"/>
                  </a:lnTo>
                  <a:lnTo>
                    <a:pt x="102" y="1164"/>
                  </a:lnTo>
                  <a:lnTo>
                    <a:pt x="108" y="1170"/>
                  </a:lnTo>
                  <a:lnTo>
                    <a:pt x="114" y="1182"/>
                  </a:lnTo>
                  <a:lnTo>
                    <a:pt x="120" y="1188"/>
                  </a:lnTo>
                  <a:lnTo>
                    <a:pt x="120" y="1236"/>
                  </a:lnTo>
                  <a:lnTo>
                    <a:pt x="114" y="1266"/>
                  </a:lnTo>
                  <a:lnTo>
                    <a:pt x="138" y="1290"/>
                  </a:lnTo>
                  <a:lnTo>
                    <a:pt x="138" y="1296"/>
                  </a:lnTo>
                  <a:lnTo>
                    <a:pt x="132" y="1302"/>
                  </a:lnTo>
                  <a:lnTo>
                    <a:pt x="126" y="1314"/>
                  </a:lnTo>
                  <a:lnTo>
                    <a:pt x="126" y="1326"/>
                  </a:lnTo>
                  <a:lnTo>
                    <a:pt x="120" y="1338"/>
                  </a:lnTo>
                  <a:lnTo>
                    <a:pt x="120" y="1416"/>
                  </a:lnTo>
                  <a:lnTo>
                    <a:pt x="102" y="1452"/>
                  </a:lnTo>
                  <a:lnTo>
                    <a:pt x="114" y="1464"/>
                  </a:lnTo>
                  <a:lnTo>
                    <a:pt x="114" y="1470"/>
                  </a:lnTo>
                  <a:lnTo>
                    <a:pt x="108" y="1476"/>
                  </a:lnTo>
                  <a:lnTo>
                    <a:pt x="108" y="1536"/>
                  </a:lnTo>
                  <a:lnTo>
                    <a:pt x="102" y="1554"/>
                  </a:lnTo>
                  <a:lnTo>
                    <a:pt x="102" y="1578"/>
                  </a:lnTo>
                  <a:lnTo>
                    <a:pt x="84" y="1584"/>
                  </a:lnTo>
                  <a:lnTo>
                    <a:pt x="84" y="1608"/>
                  </a:lnTo>
                  <a:lnTo>
                    <a:pt x="108" y="1650"/>
                  </a:lnTo>
                  <a:lnTo>
                    <a:pt x="108" y="1692"/>
                  </a:lnTo>
                  <a:lnTo>
                    <a:pt x="114" y="1704"/>
                  </a:lnTo>
                  <a:lnTo>
                    <a:pt x="144" y="1734"/>
                  </a:lnTo>
                  <a:lnTo>
                    <a:pt x="156" y="1758"/>
                  </a:lnTo>
                  <a:lnTo>
                    <a:pt x="156" y="1800"/>
                  </a:lnTo>
                  <a:lnTo>
                    <a:pt x="150" y="1812"/>
                  </a:lnTo>
                  <a:lnTo>
                    <a:pt x="150" y="1824"/>
                  </a:lnTo>
                  <a:lnTo>
                    <a:pt x="162" y="1836"/>
                  </a:lnTo>
                  <a:lnTo>
                    <a:pt x="162" y="1896"/>
                  </a:lnTo>
                  <a:lnTo>
                    <a:pt x="168" y="1908"/>
                  </a:lnTo>
                  <a:lnTo>
                    <a:pt x="174" y="1914"/>
                  </a:lnTo>
                  <a:lnTo>
                    <a:pt x="186" y="1920"/>
                  </a:lnTo>
                  <a:lnTo>
                    <a:pt x="192" y="1926"/>
                  </a:lnTo>
                  <a:lnTo>
                    <a:pt x="198" y="1926"/>
                  </a:lnTo>
                  <a:lnTo>
                    <a:pt x="192" y="1944"/>
                  </a:lnTo>
                  <a:lnTo>
                    <a:pt x="234" y="1944"/>
                  </a:lnTo>
                  <a:lnTo>
                    <a:pt x="234" y="1914"/>
                  </a:lnTo>
                  <a:lnTo>
                    <a:pt x="246" y="1926"/>
                  </a:lnTo>
                  <a:lnTo>
                    <a:pt x="258" y="1932"/>
                  </a:lnTo>
                  <a:lnTo>
                    <a:pt x="270" y="1932"/>
                  </a:lnTo>
                  <a:lnTo>
                    <a:pt x="276" y="1926"/>
                  </a:lnTo>
                  <a:lnTo>
                    <a:pt x="276" y="1914"/>
                  </a:lnTo>
                  <a:lnTo>
                    <a:pt x="288" y="1932"/>
                  </a:lnTo>
                  <a:lnTo>
                    <a:pt x="282" y="1938"/>
                  </a:lnTo>
                  <a:lnTo>
                    <a:pt x="270" y="1944"/>
                  </a:lnTo>
                  <a:lnTo>
                    <a:pt x="264" y="1956"/>
                  </a:lnTo>
                  <a:lnTo>
                    <a:pt x="258" y="1962"/>
                  </a:lnTo>
                  <a:lnTo>
                    <a:pt x="258" y="1968"/>
                  </a:lnTo>
                  <a:lnTo>
                    <a:pt x="288" y="1968"/>
                  </a:lnTo>
                  <a:lnTo>
                    <a:pt x="294" y="1974"/>
                  </a:lnTo>
                  <a:lnTo>
                    <a:pt x="294" y="1992"/>
                  </a:lnTo>
                  <a:lnTo>
                    <a:pt x="270" y="1986"/>
                  </a:lnTo>
                  <a:lnTo>
                    <a:pt x="288" y="2010"/>
                  </a:lnTo>
                  <a:lnTo>
                    <a:pt x="276" y="2022"/>
                  </a:lnTo>
                  <a:lnTo>
                    <a:pt x="294" y="2046"/>
                  </a:lnTo>
                  <a:lnTo>
                    <a:pt x="276" y="2064"/>
                  </a:lnTo>
                  <a:lnTo>
                    <a:pt x="270" y="2076"/>
                  </a:lnTo>
                  <a:lnTo>
                    <a:pt x="270" y="2082"/>
                  </a:lnTo>
                  <a:lnTo>
                    <a:pt x="276" y="2088"/>
                  </a:lnTo>
                  <a:lnTo>
                    <a:pt x="282" y="2088"/>
                  </a:lnTo>
                  <a:lnTo>
                    <a:pt x="306" y="2100"/>
                  </a:lnTo>
                  <a:lnTo>
                    <a:pt x="318" y="2100"/>
                  </a:lnTo>
                  <a:lnTo>
                    <a:pt x="300" y="2118"/>
                  </a:lnTo>
                  <a:lnTo>
                    <a:pt x="300" y="2130"/>
                  </a:lnTo>
                  <a:lnTo>
                    <a:pt x="312" y="2136"/>
                  </a:lnTo>
                  <a:lnTo>
                    <a:pt x="318" y="2142"/>
                  </a:lnTo>
                  <a:lnTo>
                    <a:pt x="330" y="2148"/>
                  </a:lnTo>
                  <a:lnTo>
                    <a:pt x="354" y="2148"/>
                  </a:lnTo>
                  <a:lnTo>
                    <a:pt x="360" y="2184"/>
                  </a:lnTo>
                  <a:lnTo>
                    <a:pt x="354" y="2184"/>
                  </a:lnTo>
                  <a:lnTo>
                    <a:pt x="324" y="2214"/>
                  </a:lnTo>
                  <a:lnTo>
                    <a:pt x="324" y="2220"/>
                  </a:lnTo>
                  <a:lnTo>
                    <a:pt x="330" y="2226"/>
                  </a:lnTo>
                  <a:lnTo>
                    <a:pt x="354" y="2226"/>
                  </a:lnTo>
                  <a:lnTo>
                    <a:pt x="366" y="2232"/>
                  </a:lnTo>
                  <a:lnTo>
                    <a:pt x="378" y="2244"/>
                  </a:lnTo>
                  <a:lnTo>
                    <a:pt x="348" y="2244"/>
                  </a:lnTo>
                  <a:lnTo>
                    <a:pt x="342" y="2238"/>
                  </a:lnTo>
                  <a:lnTo>
                    <a:pt x="330" y="2238"/>
                  </a:lnTo>
                  <a:lnTo>
                    <a:pt x="324" y="2244"/>
                  </a:lnTo>
                  <a:lnTo>
                    <a:pt x="324" y="2250"/>
                  </a:lnTo>
                  <a:lnTo>
                    <a:pt x="354" y="2256"/>
                  </a:lnTo>
                  <a:lnTo>
                    <a:pt x="330" y="2268"/>
                  </a:lnTo>
                  <a:lnTo>
                    <a:pt x="336" y="2292"/>
                  </a:lnTo>
                  <a:lnTo>
                    <a:pt x="348" y="2292"/>
                  </a:lnTo>
                  <a:lnTo>
                    <a:pt x="348" y="2316"/>
                  </a:lnTo>
                  <a:lnTo>
                    <a:pt x="336" y="2328"/>
                  </a:lnTo>
                  <a:lnTo>
                    <a:pt x="336" y="2322"/>
                  </a:lnTo>
                  <a:lnTo>
                    <a:pt x="330" y="2316"/>
                  </a:lnTo>
                  <a:lnTo>
                    <a:pt x="324" y="2304"/>
                  </a:lnTo>
                  <a:lnTo>
                    <a:pt x="324" y="2298"/>
                  </a:lnTo>
                  <a:lnTo>
                    <a:pt x="288" y="2298"/>
                  </a:lnTo>
                  <a:lnTo>
                    <a:pt x="306" y="2292"/>
                  </a:lnTo>
                  <a:lnTo>
                    <a:pt x="282" y="2268"/>
                  </a:lnTo>
                  <a:lnTo>
                    <a:pt x="276" y="2268"/>
                  </a:lnTo>
                  <a:lnTo>
                    <a:pt x="276" y="2280"/>
                  </a:lnTo>
                  <a:lnTo>
                    <a:pt x="270" y="2268"/>
                  </a:lnTo>
                  <a:lnTo>
                    <a:pt x="228" y="2280"/>
                  </a:lnTo>
                  <a:lnTo>
                    <a:pt x="264" y="2286"/>
                  </a:lnTo>
                  <a:lnTo>
                    <a:pt x="258" y="2292"/>
                  </a:lnTo>
                  <a:lnTo>
                    <a:pt x="252" y="2304"/>
                  </a:lnTo>
                  <a:lnTo>
                    <a:pt x="246" y="2310"/>
                  </a:lnTo>
                  <a:lnTo>
                    <a:pt x="234" y="2316"/>
                  </a:lnTo>
                  <a:lnTo>
                    <a:pt x="228" y="2328"/>
                  </a:lnTo>
                  <a:lnTo>
                    <a:pt x="222" y="2334"/>
                  </a:lnTo>
                  <a:lnTo>
                    <a:pt x="222" y="2340"/>
                  </a:lnTo>
                  <a:lnTo>
                    <a:pt x="228" y="2346"/>
                  </a:lnTo>
                  <a:lnTo>
                    <a:pt x="240" y="2352"/>
                  </a:lnTo>
                  <a:lnTo>
                    <a:pt x="252" y="2352"/>
                  </a:lnTo>
                  <a:lnTo>
                    <a:pt x="252" y="2346"/>
                  </a:lnTo>
                  <a:lnTo>
                    <a:pt x="240" y="2334"/>
                  </a:lnTo>
                  <a:lnTo>
                    <a:pt x="264" y="2328"/>
                  </a:lnTo>
                  <a:lnTo>
                    <a:pt x="282" y="2346"/>
                  </a:lnTo>
                  <a:lnTo>
                    <a:pt x="324" y="2346"/>
                  </a:lnTo>
                  <a:lnTo>
                    <a:pt x="336" y="2352"/>
                  </a:lnTo>
                  <a:lnTo>
                    <a:pt x="342" y="2364"/>
                  </a:lnTo>
                  <a:lnTo>
                    <a:pt x="354" y="2370"/>
                  </a:lnTo>
                  <a:lnTo>
                    <a:pt x="354" y="2376"/>
                  </a:lnTo>
                  <a:lnTo>
                    <a:pt x="336" y="2394"/>
                  </a:lnTo>
                  <a:lnTo>
                    <a:pt x="342" y="2406"/>
                  </a:lnTo>
                  <a:lnTo>
                    <a:pt x="360" y="2406"/>
                  </a:lnTo>
                  <a:lnTo>
                    <a:pt x="360" y="2418"/>
                  </a:lnTo>
                  <a:lnTo>
                    <a:pt x="378" y="2424"/>
                  </a:lnTo>
                  <a:lnTo>
                    <a:pt x="384" y="2406"/>
                  </a:lnTo>
                  <a:lnTo>
                    <a:pt x="402" y="2424"/>
                  </a:lnTo>
                  <a:lnTo>
                    <a:pt x="408" y="2424"/>
                  </a:lnTo>
                  <a:lnTo>
                    <a:pt x="420" y="2430"/>
                  </a:lnTo>
                  <a:lnTo>
                    <a:pt x="426" y="2436"/>
                  </a:lnTo>
                  <a:lnTo>
                    <a:pt x="426" y="2448"/>
                  </a:lnTo>
                  <a:lnTo>
                    <a:pt x="414" y="2460"/>
                  </a:lnTo>
                  <a:lnTo>
                    <a:pt x="408" y="2454"/>
                  </a:lnTo>
                  <a:lnTo>
                    <a:pt x="396" y="2454"/>
                  </a:lnTo>
                  <a:lnTo>
                    <a:pt x="384" y="2448"/>
                  </a:lnTo>
                  <a:lnTo>
                    <a:pt x="378" y="2442"/>
                  </a:lnTo>
                  <a:lnTo>
                    <a:pt x="366" y="2442"/>
                  </a:lnTo>
                  <a:lnTo>
                    <a:pt x="366" y="2454"/>
                  </a:lnTo>
                  <a:lnTo>
                    <a:pt x="372" y="2460"/>
                  </a:lnTo>
                  <a:lnTo>
                    <a:pt x="378" y="2460"/>
                  </a:lnTo>
                  <a:lnTo>
                    <a:pt x="390" y="2472"/>
                  </a:lnTo>
                  <a:lnTo>
                    <a:pt x="402" y="2496"/>
                  </a:lnTo>
                  <a:lnTo>
                    <a:pt x="402" y="2508"/>
                  </a:lnTo>
                  <a:lnTo>
                    <a:pt x="384" y="2508"/>
                  </a:lnTo>
                  <a:lnTo>
                    <a:pt x="396" y="2526"/>
                  </a:lnTo>
                  <a:lnTo>
                    <a:pt x="414" y="2562"/>
                  </a:lnTo>
                  <a:lnTo>
                    <a:pt x="426" y="2520"/>
                  </a:lnTo>
                  <a:lnTo>
                    <a:pt x="426" y="2550"/>
                  </a:lnTo>
                  <a:lnTo>
                    <a:pt x="444" y="2574"/>
                  </a:lnTo>
                  <a:lnTo>
                    <a:pt x="420" y="2574"/>
                  </a:lnTo>
                  <a:lnTo>
                    <a:pt x="426" y="2592"/>
                  </a:lnTo>
                  <a:lnTo>
                    <a:pt x="450" y="2592"/>
                  </a:lnTo>
                  <a:lnTo>
                    <a:pt x="432" y="2604"/>
                  </a:lnTo>
                  <a:lnTo>
                    <a:pt x="462" y="2616"/>
                  </a:lnTo>
                  <a:lnTo>
                    <a:pt x="444" y="2628"/>
                  </a:lnTo>
                  <a:lnTo>
                    <a:pt x="474" y="2640"/>
                  </a:lnTo>
                  <a:lnTo>
                    <a:pt x="462" y="2652"/>
                  </a:lnTo>
                  <a:lnTo>
                    <a:pt x="480" y="2658"/>
                  </a:lnTo>
                  <a:lnTo>
                    <a:pt x="480" y="2652"/>
                  </a:lnTo>
                  <a:lnTo>
                    <a:pt x="486" y="2640"/>
                  </a:lnTo>
                  <a:lnTo>
                    <a:pt x="486" y="2634"/>
                  </a:lnTo>
                  <a:lnTo>
                    <a:pt x="492" y="2634"/>
                  </a:lnTo>
                  <a:lnTo>
                    <a:pt x="498" y="2640"/>
                  </a:lnTo>
                  <a:lnTo>
                    <a:pt x="504" y="2652"/>
                  </a:lnTo>
                  <a:lnTo>
                    <a:pt x="498" y="2658"/>
                  </a:lnTo>
                  <a:lnTo>
                    <a:pt x="498" y="2664"/>
                  </a:lnTo>
                  <a:lnTo>
                    <a:pt x="492" y="2664"/>
                  </a:lnTo>
                  <a:lnTo>
                    <a:pt x="480" y="2676"/>
                  </a:lnTo>
                  <a:lnTo>
                    <a:pt x="480" y="2682"/>
                  </a:lnTo>
                  <a:lnTo>
                    <a:pt x="486" y="2688"/>
                  </a:lnTo>
                  <a:lnTo>
                    <a:pt x="516" y="2688"/>
                  </a:lnTo>
                  <a:lnTo>
                    <a:pt x="516" y="2700"/>
                  </a:lnTo>
                  <a:lnTo>
                    <a:pt x="540" y="2724"/>
                  </a:lnTo>
                  <a:lnTo>
                    <a:pt x="552" y="2730"/>
                  </a:lnTo>
                  <a:lnTo>
                    <a:pt x="558" y="2736"/>
                  </a:lnTo>
                  <a:lnTo>
                    <a:pt x="558" y="2700"/>
                  </a:lnTo>
                  <a:lnTo>
                    <a:pt x="564" y="2700"/>
                  </a:lnTo>
                  <a:lnTo>
                    <a:pt x="570" y="2706"/>
                  </a:lnTo>
                  <a:lnTo>
                    <a:pt x="582" y="2712"/>
                  </a:lnTo>
                  <a:lnTo>
                    <a:pt x="600" y="2718"/>
                  </a:lnTo>
                  <a:lnTo>
                    <a:pt x="624" y="2742"/>
                  </a:lnTo>
                  <a:lnTo>
                    <a:pt x="618" y="2748"/>
                  </a:lnTo>
                  <a:lnTo>
                    <a:pt x="618" y="2754"/>
                  </a:lnTo>
                  <a:lnTo>
                    <a:pt x="612" y="2760"/>
                  </a:lnTo>
                  <a:lnTo>
                    <a:pt x="630" y="2766"/>
                  </a:lnTo>
                  <a:lnTo>
                    <a:pt x="630" y="2790"/>
                  </a:lnTo>
                  <a:lnTo>
                    <a:pt x="684" y="2790"/>
                  </a:lnTo>
                  <a:lnTo>
                    <a:pt x="696" y="2802"/>
                  </a:lnTo>
                  <a:lnTo>
                    <a:pt x="666" y="2802"/>
                  </a:lnTo>
                  <a:lnTo>
                    <a:pt x="654" y="2814"/>
                  </a:lnTo>
                  <a:lnTo>
                    <a:pt x="630" y="2814"/>
                  </a:lnTo>
                  <a:lnTo>
                    <a:pt x="618" y="2832"/>
                  </a:lnTo>
                  <a:lnTo>
                    <a:pt x="648" y="2832"/>
                  </a:lnTo>
                  <a:lnTo>
                    <a:pt x="636" y="2850"/>
                  </a:lnTo>
                  <a:lnTo>
                    <a:pt x="666" y="2844"/>
                  </a:lnTo>
                  <a:lnTo>
                    <a:pt x="666" y="2826"/>
                  </a:lnTo>
                  <a:lnTo>
                    <a:pt x="690" y="2838"/>
                  </a:lnTo>
                  <a:lnTo>
                    <a:pt x="696" y="2826"/>
                  </a:lnTo>
                  <a:lnTo>
                    <a:pt x="702" y="2820"/>
                  </a:lnTo>
                  <a:lnTo>
                    <a:pt x="714" y="2814"/>
                  </a:lnTo>
                  <a:lnTo>
                    <a:pt x="720" y="2808"/>
                  </a:lnTo>
                  <a:lnTo>
                    <a:pt x="732" y="2808"/>
                  </a:lnTo>
                  <a:lnTo>
                    <a:pt x="732" y="2820"/>
                  </a:lnTo>
                  <a:lnTo>
                    <a:pt x="726" y="2832"/>
                  </a:lnTo>
                  <a:lnTo>
                    <a:pt x="702" y="2856"/>
                  </a:lnTo>
                  <a:lnTo>
                    <a:pt x="696" y="2850"/>
                  </a:lnTo>
                  <a:lnTo>
                    <a:pt x="678" y="2850"/>
                  </a:lnTo>
                  <a:lnTo>
                    <a:pt x="678" y="2868"/>
                  </a:lnTo>
                  <a:lnTo>
                    <a:pt x="642" y="2868"/>
                  </a:lnTo>
                  <a:lnTo>
                    <a:pt x="630" y="2880"/>
                  </a:lnTo>
                  <a:lnTo>
                    <a:pt x="642" y="2886"/>
                  </a:lnTo>
                  <a:lnTo>
                    <a:pt x="648" y="2916"/>
                  </a:lnTo>
                  <a:lnTo>
                    <a:pt x="678" y="2898"/>
                  </a:lnTo>
                  <a:lnTo>
                    <a:pt x="684" y="2910"/>
                  </a:lnTo>
                  <a:lnTo>
                    <a:pt x="684" y="2916"/>
                  </a:lnTo>
                  <a:lnTo>
                    <a:pt x="690" y="2916"/>
                  </a:lnTo>
                  <a:lnTo>
                    <a:pt x="696" y="2910"/>
                  </a:lnTo>
                  <a:lnTo>
                    <a:pt x="702" y="2898"/>
                  </a:lnTo>
                  <a:lnTo>
                    <a:pt x="702" y="2892"/>
                  </a:lnTo>
                  <a:lnTo>
                    <a:pt x="708" y="2880"/>
                  </a:lnTo>
                  <a:lnTo>
                    <a:pt x="714" y="2874"/>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46" name="China">
              <a:extLst>
                <a:ext uri="{FF2B5EF4-FFF2-40B4-BE49-F238E27FC236}">
                  <a16:creationId xmlns:a16="http://schemas.microsoft.com/office/drawing/2014/main" id="{5C506190-426A-9CC2-D793-77F4F188BB99}"/>
                </a:ext>
              </a:extLst>
            </p:cNvPr>
            <p:cNvSpPr>
              <a:spLocks noEditPoints="1"/>
            </p:cNvSpPr>
            <p:nvPr/>
          </p:nvSpPr>
          <p:spPr bwMode="gray">
            <a:xfrm>
              <a:off x="6188075" y="2349501"/>
              <a:ext cx="1473200" cy="1136650"/>
            </a:xfrm>
            <a:custGeom>
              <a:avLst/>
              <a:gdLst>
                <a:gd name="T0" fmla="*/ 2147483647 w 3660"/>
                <a:gd name="T1" fmla="*/ 2147483647 h 2826"/>
                <a:gd name="T2" fmla="*/ 2147483647 w 3660"/>
                <a:gd name="T3" fmla="*/ 2147483647 h 2826"/>
                <a:gd name="T4" fmla="*/ 2147483647 w 3660"/>
                <a:gd name="T5" fmla="*/ 2147483647 h 2826"/>
                <a:gd name="T6" fmla="*/ 2147483647 w 3660"/>
                <a:gd name="T7" fmla="*/ 2147483647 h 2826"/>
                <a:gd name="T8" fmla="*/ 2147483647 w 3660"/>
                <a:gd name="T9" fmla="*/ 2147483647 h 2826"/>
                <a:gd name="T10" fmla="*/ 2147483647 w 3660"/>
                <a:gd name="T11" fmla="*/ 2147483647 h 2826"/>
                <a:gd name="T12" fmla="*/ 2147483647 w 3660"/>
                <a:gd name="T13" fmla="*/ 2147483647 h 2826"/>
                <a:gd name="T14" fmla="*/ 2147483647 w 3660"/>
                <a:gd name="T15" fmla="*/ 2147483647 h 2826"/>
                <a:gd name="T16" fmla="*/ 2147483647 w 3660"/>
                <a:gd name="T17" fmla="*/ 2147483647 h 2826"/>
                <a:gd name="T18" fmla="*/ 2147483647 w 3660"/>
                <a:gd name="T19" fmla="*/ 2147483647 h 2826"/>
                <a:gd name="T20" fmla="*/ 2147483647 w 3660"/>
                <a:gd name="T21" fmla="*/ 2147483647 h 2826"/>
                <a:gd name="T22" fmla="*/ 2147483647 w 3660"/>
                <a:gd name="T23" fmla="*/ 2147483647 h 2826"/>
                <a:gd name="T24" fmla="*/ 2147483647 w 3660"/>
                <a:gd name="T25" fmla="*/ 2147483647 h 2826"/>
                <a:gd name="T26" fmla="*/ 2147483647 w 3660"/>
                <a:gd name="T27" fmla="*/ 2147483647 h 2826"/>
                <a:gd name="T28" fmla="*/ 2147483647 w 3660"/>
                <a:gd name="T29" fmla="*/ 2147483647 h 2826"/>
                <a:gd name="T30" fmla="*/ 2147483647 w 3660"/>
                <a:gd name="T31" fmla="*/ 2147483647 h 2826"/>
                <a:gd name="T32" fmla="*/ 2147483647 w 3660"/>
                <a:gd name="T33" fmla="*/ 2147483647 h 2826"/>
                <a:gd name="T34" fmla="*/ 2147483647 w 3660"/>
                <a:gd name="T35" fmla="*/ 2147483647 h 2826"/>
                <a:gd name="T36" fmla="*/ 2147483647 w 3660"/>
                <a:gd name="T37" fmla="*/ 2147483647 h 2826"/>
                <a:gd name="T38" fmla="*/ 2147483647 w 3660"/>
                <a:gd name="T39" fmla="*/ 2147483647 h 2826"/>
                <a:gd name="T40" fmla="*/ 2147483647 w 3660"/>
                <a:gd name="T41" fmla="*/ 2147483647 h 2826"/>
                <a:gd name="T42" fmla="*/ 2147483647 w 3660"/>
                <a:gd name="T43" fmla="*/ 2147483647 h 2826"/>
                <a:gd name="T44" fmla="*/ 2147483647 w 3660"/>
                <a:gd name="T45" fmla="*/ 2147483647 h 2826"/>
                <a:gd name="T46" fmla="*/ 0 w 3660"/>
                <a:gd name="T47" fmla="*/ 2147483647 h 2826"/>
                <a:gd name="T48" fmla="*/ 2147483647 w 3660"/>
                <a:gd name="T49" fmla="*/ 2147483647 h 2826"/>
                <a:gd name="T50" fmla="*/ 2147483647 w 3660"/>
                <a:gd name="T51" fmla="*/ 2147483647 h 2826"/>
                <a:gd name="T52" fmla="*/ 2147483647 w 3660"/>
                <a:gd name="T53" fmla="*/ 2147483647 h 2826"/>
                <a:gd name="T54" fmla="*/ 2147483647 w 3660"/>
                <a:gd name="T55" fmla="*/ 2147483647 h 2826"/>
                <a:gd name="T56" fmla="*/ 2147483647 w 3660"/>
                <a:gd name="T57" fmla="*/ 2147483647 h 2826"/>
                <a:gd name="T58" fmla="*/ 2147483647 w 3660"/>
                <a:gd name="T59" fmla="*/ 2147483647 h 2826"/>
                <a:gd name="T60" fmla="*/ 2147483647 w 3660"/>
                <a:gd name="T61" fmla="*/ 2147483647 h 2826"/>
                <a:gd name="T62" fmla="*/ 2147483647 w 3660"/>
                <a:gd name="T63" fmla="*/ 2147483647 h 2826"/>
                <a:gd name="T64" fmla="*/ 2147483647 w 3660"/>
                <a:gd name="T65" fmla="*/ 2147483647 h 2826"/>
                <a:gd name="T66" fmla="*/ 2147483647 w 3660"/>
                <a:gd name="T67" fmla="*/ 2147483647 h 2826"/>
                <a:gd name="T68" fmla="*/ 2147483647 w 3660"/>
                <a:gd name="T69" fmla="*/ 2147483647 h 2826"/>
                <a:gd name="T70" fmla="*/ 2147483647 w 3660"/>
                <a:gd name="T71" fmla="*/ 2147483647 h 2826"/>
                <a:gd name="T72" fmla="*/ 2147483647 w 3660"/>
                <a:gd name="T73" fmla="*/ 2147483647 h 2826"/>
                <a:gd name="T74" fmla="*/ 2147483647 w 3660"/>
                <a:gd name="T75" fmla="*/ 2147483647 h 2826"/>
                <a:gd name="T76" fmla="*/ 2147483647 w 3660"/>
                <a:gd name="T77" fmla="*/ 2147483647 h 2826"/>
                <a:gd name="T78" fmla="*/ 2147483647 w 3660"/>
                <a:gd name="T79" fmla="*/ 2147483647 h 2826"/>
                <a:gd name="T80" fmla="*/ 2147483647 w 3660"/>
                <a:gd name="T81" fmla="*/ 2147483647 h 2826"/>
                <a:gd name="T82" fmla="*/ 2147483647 w 3660"/>
                <a:gd name="T83" fmla="*/ 2147483647 h 2826"/>
                <a:gd name="T84" fmla="*/ 2147483647 w 3660"/>
                <a:gd name="T85" fmla="*/ 2147483647 h 2826"/>
                <a:gd name="T86" fmla="*/ 2147483647 w 3660"/>
                <a:gd name="T87" fmla="*/ 2147483647 h 2826"/>
                <a:gd name="T88" fmla="*/ 2147483647 w 3660"/>
                <a:gd name="T89" fmla="*/ 2147483647 h 2826"/>
                <a:gd name="T90" fmla="*/ 2147483647 w 3660"/>
                <a:gd name="T91" fmla="*/ 2147483647 h 2826"/>
                <a:gd name="T92" fmla="*/ 2147483647 w 3660"/>
                <a:gd name="T93" fmla="*/ 2147483647 h 2826"/>
                <a:gd name="T94" fmla="*/ 2147483647 w 3660"/>
                <a:gd name="T95" fmla="*/ 2147483647 h 2826"/>
                <a:gd name="T96" fmla="*/ 2147483647 w 3660"/>
                <a:gd name="T97" fmla="*/ 2147483647 h 2826"/>
                <a:gd name="T98" fmla="*/ 2147483647 w 3660"/>
                <a:gd name="T99" fmla="*/ 2147483647 h 2826"/>
                <a:gd name="T100" fmla="*/ 2147483647 w 3660"/>
                <a:gd name="T101" fmla="*/ 2147483647 h 2826"/>
                <a:gd name="T102" fmla="*/ 2147483647 w 3660"/>
                <a:gd name="T103" fmla="*/ 2147483647 h 2826"/>
                <a:gd name="T104" fmla="*/ 2147483647 w 3660"/>
                <a:gd name="T105" fmla="*/ 2147483647 h 2826"/>
                <a:gd name="T106" fmla="*/ 2147483647 w 3660"/>
                <a:gd name="T107" fmla="*/ 2147483647 h 2826"/>
                <a:gd name="T108" fmla="*/ 2147483647 w 3660"/>
                <a:gd name="T109" fmla="*/ 2147483647 h 2826"/>
                <a:gd name="T110" fmla="*/ 2147483647 w 3660"/>
                <a:gd name="T111" fmla="*/ 2147483647 h 2826"/>
                <a:gd name="T112" fmla="*/ 2147483647 w 3660"/>
                <a:gd name="T113" fmla="*/ 2147483647 h 2826"/>
                <a:gd name="T114" fmla="*/ 2147483647 w 3660"/>
                <a:gd name="T115" fmla="*/ 2147483647 h 2826"/>
                <a:gd name="T116" fmla="*/ 2147483647 w 3660"/>
                <a:gd name="T117" fmla="*/ 2147483647 h 2826"/>
                <a:gd name="T118" fmla="*/ 2147483647 w 3660"/>
                <a:gd name="T119" fmla="*/ 2147483647 h 2826"/>
                <a:gd name="T120" fmla="*/ 2147483647 w 3660"/>
                <a:gd name="T121" fmla="*/ 2147483647 h 2826"/>
                <a:gd name="T122" fmla="*/ 2147483647 w 3660"/>
                <a:gd name="T123" fmla="*/ 2147483647 h 282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60"/>
                <a:gd name="T187" fmla="*/ 0 h 2826"/>
                <a:gd name="T188" fmla="*/ 3660 w 3660"/>
                <a:gd name="T189" fmla="*/ 2826 h 282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60" h="2826">
                  <a:moveTo>
                    <a:pt x="2862" y="2688"/>
                  </a:moveTo>
                  <a:lnTo>
                    <a:pt x="2850" y="2682"/>
                  </a:lnTo>
                  <a:lnTo>
                    <a:pt x="2772" y="2682"/>
                  </a:lnTo>
                  <a:lnTo>
                    <a:pt x="2766" y="2700"/>
                  </a:lnTo>
                  <a:lnTo>
                    <a:pt x="2748" y="2694"/>
                  </a:lnTo>
                  <a:lnTo>
                    <a:pt x="2736" y="2718"/>
                  </a:lnTo>
                  <a:lnTo>
                    <a:pt x="2730" y="2724"/>
                  </a:lnTo>
                  <a:lnTo>
                    <a:pt x="2712" y="2760"/>
                  </a:lnTo>
                  <a:lnTo>
                    <a:pt x="2718" y="2772"/>
                  </a:lnTo>
                  <a:lnTo>
                    <a:pt x="2724" y="2790"/>
                  </a:lnTo>
                  <a:lnTo>
                    <a:pt x="2754" y="2820"/>
                  </a:lnTo>
                  <a:lnTo>
                    <a:pt x="2766" y="2826"/>
                  </a:lnTo>
                  <a:lnTo>
                    <a:pt x="2772" y="2826"/>
                  </a:lnTo>
                  <a:lnTo>
                    <a:pt x="2802" y="2820"/>
                  </a:lnTo>
                  <a:lnTo>
                    <a:pt x="2820" y="2820"/>
                  </a:lnTo>
                  <a:lnTo>
                    <a:pt x="2844" y="2808"/>
                  </a:lnTo>
                  <a:lnTo>
                    <a:pt x="2850" y="2802"/>
                  </a:lnTo>
                  <a:lnTo>
                    <a:pt x="2850" y="2754"/>
                  </a:lnTo>
                  <a:lnTo>
                    <a:pt x="2856" y="2742"/>
                  </a:lnTo>
                  <a:lnTo>
                    <a:pt x="2862" y="2736"/>
                  </a:lnTo>
                  <a:lnTo>
                    <a:pt x="2868" y="2724"/>
                  </a:lnTo>
                  <a:lnTo>
                    <a:pt x="2868" y="2700"/>
                  </a:lnTo>
                  <a:lnTo>
                    <a:pt x="2862" y="2688"/>
                  </a:lnTo>
                  <a:close/>
                  <a:moveTo>
                    <a:pt x="3660" y="624"/>
                  </a:moveTo>
                  <a:lnTo>
                    <a:pt x="3654" y="600"/>
                  </a:lnTo>
                  <a:lnTo>
                    <a:pt x="3660" y="570"/>
                  </a:lnTo>
                  <a:lnTo>
                    <a:pt x="3642" y="564"/>
                  </a:lnTo>
                  <a:lnTo>
                    <a:pt x="3642" y="540"/>
                  </a:lnTo>
                  <a:lnTo>
                    <a:pt x="3630" y="528"/>
                  </a:lnTo>
                  <a:lnTo>
                    <a:pt x="3630" y="510"/>
                  </a:lnTo>
                  <a:lnTo>
                    <a:pt x="3618" y="492"/>
                  </a:lnTo>
                  <a:lnTo>
                    <a:pt x="3636" y="486"/>
                  </a:lnTo>
                  <a:lnTo>
                    <a:pt x="3636" y="456"/>
                  </a:lnTo>
                  <a:lnTo>
                    <a:pt x="3612" y="444"/>
                  </a:lnTo>
                  <a:lnTo>
                    <a:pt x="3612" y="426"/>
                  </a:lnTo>
                  <a:lnTo>
                    <a:pt x="3606" y="414"/>
                  </a:lnTo>
                  <a:lnTo>
                    <a:pt x="3594" y="408"/>
                  </a:lnTo>
                  <a:lnTo>
                    <a:pt x="3552" y="408"/>
                  </a:lnTo>
                  <a:lnTo>
                    <a:pt x="3546" y="432"/>
                  </a:lnTo>
                  <a:lnTo>
                    <a:pt x="3516" y="432"/>
                  </a:lnTo>
                  <a:lnTo>
                    <a:pt x="3504" y="438"/>
                  </a:lnTo>
                  <a:lnTo>
                    <a:pt x="3498" y="438"/>
                  </a:lnTo>
                  <a:lnTo>
                    <a:pt x="3492" y="444"/>
                  </a:lnTo>
                  <a:lnTo>
                    <a:pt x="3492" y="462"/>
                  </a:lnTo>
                  <a:lnTo>
                    <a:pt x="3462" y="456"/>
                  </a:lnTo>
                  <a:lnTo>
                    <a:pt x="3462" y="468"/>
                  </a:lnTo>
                  <a:lnTo>
                    <a:pt x="3444" y="468"/>
                  </a:lnTo>
                  <a:lnTo>
                    <a:pt x="3432" y="456"/>
                  </a:lnTo>
                  <a:lnTo>
                    <a:pt x="3408" y="462"/>
                  </a:lnTo>
                  <a:lnTo>
                    <a:pt x="3366" y="432"/>
                  </a:lnTo>
                  <a:lnTo>
                    <a:pt x="3366" y="420"/>
                  </a:lnTo>
                  <a:lnTo>
                    <a:pt x="3360" y="408"/>
                  </a:lnTo>
                  <a:lnTo>
                    <a:pt x="3360" y="402"/>
                  </a:lnTo>
                  <a:lnTo>
                    <a:pt x="3354" y="396"/>
                  </a:lnTo>
                  <a:lnTo>
                    <a:pt x="3336" y="396"/>
                  </a:lnTo>
                  <a:lnTo>
                    <a:pt x="3318" y="366"/>
                  </a:lnTo>
                  <a:lnTo>
                    <a:pt x="3276" y="366"/>
                  </a:lnTo>
                  <a:lnTo>
                    <a:pt x="3258" y="348"/>
                  </a:lnTo>
                  <a:lnTo>
                    <a:pt x="3246" y="342"/>
                  </a:lnTo>
                  <a:lnTo>
                    <a:pt x="3228" y="324"/>
                  </a:lnTo>
                  <a:lnTo>
                    <a:pt x="3216" y="324"/>
                  </a:lnTo>
                  <a:lnTo>
                    <a:pt x="3204" y="336"/>
                  </a:lnTo>
                  <a:lnTo>
                    <a:pt x="3192" y="330"/>
                  </a:lnTo>
                  <a:lnTo>
                    <a:pt x="3186" y="324"/>
                  </a:lnTo>
                  <a:lnTo>
                    <a:pt x="3174" y="318"/>
                  </a:lnTo>
                  <a:lnTo>
                    <a:pt x="3126" y="318"/>
                  </a:lnTo>
                  <a:lnTo>
                    <a:pt x="3114" y="312"/>
                  </a:lnTo>
                  <a:lnTo>
                    <a:pt x="3108" y="306"/>
                  </a:lnTo>
                  <a:lnTo>
                    <a:pt x="3084" y="294"/>
                  </a:lnTo>
                  <a:lnTo>
                    <a:pt x="3078" y="288"/>
                  </a:lnTo>
                  <a:lnTo>
                    <a:pt x="3072" y="288"/>
                  </a:lnTo>
                  <a:lnTo>
                    <a:pt x="3066" y="264"/>
                  </a:lnTo>
                  <a:lnTo>
                    <a:pt x="3054" y="264"/>
                  </a:lnTo>
                  <a:lnTo>
                    <a:pt x="3048" y="252"/>
                  </a:lnTo>
                  <a:lnTo>
                    <a:pt x="3030" y="234"/>
                  </a:lnTo>
                  <a:lnTo>
                    <a:pt x="3024" y="222"/>
                  </a:lnTo>
                  <a:lnTo>
                    <a:pt x="2976" y="198"/>
                  </a:lnTo>
                  <a:lnTo>
                    <a:pt x="2964" y="198"/>
                  </a:lnTo>
                  <a:lnTo>
                    <a:pt x="2952" y="168"/>
                  </a:lnTo>
                  <a:lnTo>
                    <a:pt x="2904" y="144"/>
                  </a:lnTo>
                  <a:lnTo>
                    <a:pt x="2898" y="114"/>
                  </a:lnTo>
                  <a:lnTo>
                    <a:pt x="2892" y="114"/>
                  </a:lnTo>
                  <a:lnTo>
                    <a:pt x="2886" y="108"/>
                  </a:lnTo>
                  <a:lnTo>
                    <a:pt x="2874" y="108"/>
                  </a:lnTo>
                  <a:lnTo>
                    <a:pt x="2862" y="96"/>
                  </a:lnTo>
                  <a:lnTo>
                    <a:pt x="2850" y="90"/>
                  </a:lnTo>
                  <a:lnTo>
                    <a:pt x="2838" y="78"/>
                  </a:lnTo>
                  <a:lnTo>
                    <a:pt x="2832" y="78"/>
                  </a:lnTo>
                  <a:lnTo>
                    <a:pt x="2832" y="66"/>
                  </a:lnTo>
                  <a:lnTo>
                    <a:pt x="2820" y="60"/>
                  </a:lnTo>
                  <a:lnTo>
                    <a:pt x="2814" y="54"/>
                  </a:lnTo>
                  <a:lnTo>
                    <a:pt x="2802" y="48"/>
                  </a:lnTo>
                  <a:lnTo>
                    <a:pt x="2796" y="42"/>
                  </a:lnTo>
                  <a:lnTo>
                    <a:pt x="2724" y="42"/>
                  </a:lnTo>
                  <a:lnTo>
                    <a:pt x="2688" y="18"/>
                  </a:lnTo>
                  <a:lnTo>
                    <a:pt x="2652" y="0"/>
                  </a:lnTo>
                  <a:lnTo>
                    <a:pt x="2598" y="12"/>
                  </a:lnTo>
                  <a:lnTo>
                    <a:pt x="2556" y="6"/>
                  </a:lnTo>
                  <a:lnTo>
                    <a:pt x="2550" y="18"/>
                  </a:lnTo>
                  <a:lnTo>
                    <a:pt x="2514" y="24"/>
                  </a:lnTo>
                  <a:lnTo>
                    <a:pt x="2472" y="66"/>
                  </a:lnTo>
                  <a:lnTo>
                    <a:pt x="2466" y="66"/>
                  </a:lnTo>
                  <a:lnTo>
                    <a:pt x="2466" y="78"/>
                  </a:lnTo>
                  <a:lnTo>
                    <a:pt x="2472" y="78"/>
                  </a:lnTo>
                  <a:lnTo>
                    <a:pt x="2490" y="84"/>
                  </a:lnTo>
                  <a:lnTo>
                    <a:pt x="2502" y="84"/>
                  </a:lnTo>
                  <a:lnTo>
                    <a:pt x="2508" y="90"/>
                  </a:lnTo>
                  <a:lnTo>
                    <a:pt x="2520" y="90"/>
                  </a:lnTo>
                  <a:lnTo>
                    <a:pt x="2532" y="102"/>
                  </a:lnTo>
                  <a:lnTo>
                    <a:pt x="2544" y="108"/>
                  </a:lnTo>
                  <a:lnTo>
                    <a:pt x="2550" y="114"/>
                  </a:lnTo>
                  <a:lnTo>
                    <a:pt x="2550" y="126"/>
                  </a:lnTo>
                  <a:lnTo>
                    <a:pt x="2532" y="144"/>
                  </a:lnTo>
                  <a:lnTo>
                    <a:pt x="2532" y="216"/>
                  </a:lnTo>
                  <a:lnTo>
                    <a:pt x="2538" y="258"/>
                  </a:lnTo>
                  <a:lnTo>
                    <a:pt x="2544" y="264"/>
                  </a:lnTo>
                  <a:lnTo>
                    <a:pt x="2556" y="264"/>
                  </a:lnTo>
                  <a:lnTo>
                    <a:pt x="2556" y="276"/>
                  </a:lnTo>
                  <a:lnTo>
                    <a:pt x="2550" y="282"/>
                  </a:lnTo>
                  <a:lnTo>
                    <a:pt x="2538" y="288"/>
                  </a:lnTo>
                  <a:lnTo>
                    <a:pt x="2514" y="288"/>
                  </a:lnTo>
                  <a:lnTo>
                    <a:pt x="2514" y="300"/>
                  </a:lnTo>
                  <a:lnTo>
                    <a:pt x="2496" y="318"/>
                  </a:lnTo>
                  <a:lnTo>
                    <a:pt x="2484" y="318"/>
                  </a:lnTo>
                  <a:lnTo>
                    <a:pt x="2478" y="312"/>
                  </a:lnTo>
                  <a:lnTo>
                    <a:pt x="2442" y="312"/>
                  </a:lnTo>
                  <a:lnTo>
                    <a:pt x="2406" y="288"/>
                  </a:lnTo>
                  <a:lnTo>
                    <a:pt x="2406" y="372"/>
                  </a:lnTo>
                  <a:lnTo>
                    <a:pt x="2412" y="384"/>
                  </a:lnTo>
                  <a:lnTo>
                    <a:pt x="2418" y="408"/>
                  </a:lnTo>
                  <a:lnTo>
                    <a:pt x="2424" y="420"/>
                  </a:lnTo>
                  <a:lnTo>
                    <a:pt x="2418" y="420"/>
                  </a:lnTo>
                  <a:lnTo>
                    <a:pt x="2418" y="438"/>
                  </a:lnTo>
                  <a:lnTo>
                    <a:pt x="2424" y="450"/>
                  </a:lnTo>
                  <a:lnTo>
                    <a:pt x="2436" y="456"/>
                  </a:lnTo>
                  <a:lnTo>
                    <a:pt x="2442" y="462"/>
                  </a:lnTo>
                  <a:lnTo>
                    <a:pt x="2460" y="462"/>
                  </a:lnTo>
                  <a:lnTo>
                    <a:pt x="2460" y="456"/>
                  </a:lnTo>
                  <a:lnTo>
                    <a:pt x="2454" y="456"/>
                  </a:lnTo>
                  <a:lnTo>
                    <a:pt x="2460" y="450"/>
                  </a:lnTo>
                  <a:lnTo>
                    <a:pt x="2514" y="450"/>
                  </a:lnTo>
                  <a:lnTo>
                    <a:pt x="2526" y="462"/>
                  </a:lnTo>
                  <a:lnTo>
                    <a:pt x="2538" y="468"/>
                  </a:lnTo>
                  <a:lnTo>
                    <a:pt x="2544" y="468"/>
                  </a:lnTo>
                  <a:lnTo>
                    <a:pt x="2550" y="462"/>
                  </a:lnTo>
                  <a:lnTo>
                    <a:pt x="2550" y="438"/>
                  </a:lnTo>
                  <a:lnTo>
                    <a:pt x="2616" y="438"/>
                  </a:lnTo>
                  <a:lnTo>
                    <a:pt x="2616" y="450"/>
                  </a:lnTo>
                  <a:lnTo>
                    <a:pt x="2622" y="456"/>
                  </a:lnTo>
                  <a:lnTo>
                    <a:pt x="2634" y="462"/>
                  </a:lnTo>
                  <a:lnTo>
                    <a:pt x="2652" y="462"/>
                  </a:lnTo>
                  <a:lnTo>
                    <a:pt x="2658" y="468"/>
                  </a:lnTo>
                  <a:lnTo>
                    <a:pt x="2670" y="474"/>
                  </a:lnTo>
                  <a:lnTo>
                    <a:pt x="2682" y="486"/>
                  </a:lnTo>
                  <a:lnTo>
                    <a:pt x="2706" y="498"/>
                  </a:lnTo>
                  <a:lnTo>
                    <a:pt x="2718" y="498"/>
                  </a:lnTo>
                  <a:lnTo>
                    <a:pt x="2724" y="510"/>
                  </a:lnTo>
                  <a:lnTo>
                    <a:pt x="2748" y="534"/>
                  </a:lnTo>
                  <a:lnTo>
                    <a:pt x="2748" y="540"/>
                  </a:lnTo>
                  <a:lnTo>
                    <a:pt x="2742" y="546"/>
                  </a:lnTo>
                  <a:lnTo>
                    <a:pt x="2706" y="546"/>
                  </a:lnTo>
                  <a:lnTo>
                    <a:pt x="2700" y="540"/>
                  </a:lnTo>
                  <a:lnTo>
                    <a:pt x="2688" y="534"/>
                  </a:lnTo>
                  <a:lnTo>
                    <a:pt x="2658" y="534"/>
                  </a:lnTo>
                  <a:lnTo>
                    <a:pt x="2652" y="540"/>
                  </a:lnTo>
                  <a:lnTo>
                    <a:pt x="2646" y="540"/>
                  </a:lnTo>
                  <a:lnTo>
                    <a:pt x="2628" y="558"/>
                  </a:lnTo>
                  <a:lnTo>
                    <a:pt x="2598" y="552"/>
                  </a:lnTo>
                  <a:lnTo>
                    <a:pt x="2598" y="570"/>
                  </a:lnTo>
                  <a:lnTo>
                    <a:pt x="2586" y="570"/>
                  </a:lnTo>
                  <a:lnTo>
                    <a:pt x="2550" y="588"/>
                  </a:lnTo>
                  <a:lnTo>
                    <a:pt x="2544" y="594"/>
                  </a:lnTo>
                  <a:lnTo>
                    <a:pt x="2550" y="606"/>
                  </a:lnTo>
                  <a:lnTo>
                    <a:pt x="2562" y="618"/>
                  </a:lnTo>
                  <a:lnTo>
                    <a:pt x="2538" y="642"/>
                  </a:lnTo>
                  <a:lnTo>
                    <a:pt x="2466" y="642"/>
                  </a:lnTo>
                  <a:lnTo>
                    <a:pt x="2466" y="666"/>
                  </a:lnTo>
                  <a:lnTo>
                    <a:pt x="2460" y="672"/>
                  </a:lnTo>
                  <a:lnTo>
                    <a:pt x="2454" y="684"/>
                  </a:lnTo>
                  <a:lnTo>
                    <a:pt x="2442" y="690"/>
                  </a:lnTo>
                  <a:lnTo>
                    <a:pt x="2424" y="690"/>
                  </a:lnTo>
                  <a:lnTo>
                    <a:pt x="2412" y="696"/>
                  </a:lnTo>
                  <a:lnTo>
                    <a:pt x="2388" y="696"/>
                  </a:lnTo>
                  <a:lnTo>
                    <a:pt x="2376" y="690"/>
                  </a:lnTo>
                  <a:lnTo>
                    <a:pt x="2370" y="684"/>
                  </a:lnTo>
                  <a:lnTo>
                    <a:pt x="2358" y="678"/>
                  </a:lnTo>
                  <a:lnTo>
                    <a:pt x="2352" y="672"/>
                  </a:lnTo>
                  <a:lnTo>
                    <a:pt x="2346" y="672"/>
                  </a:lnTo>
                  <a:lnTo>
                    <a:pt x="2340" y="666"/>
                  </a:lnTo>
                  <a:lnTo>
                    <a:pt x="2316" y="666"/>
                  </a:lnTo>
                  <a:lnTo>
                    <a:pt x="2304" y="672"/>
                  </a:lnTo>
                  <a:lnTo>
                    <a:pt x="2304" y="684"/>
                  </a:lnTo>
                  <a:lnTo>
                    <a:pt x="2298" y="696"/>
                  </a:lnTo>
                  <a:lnTo>
                    <a:pt x="2298" y="708"/>
                  </a:lnTo>
                  <a:lnTo>
                    <a:pt x="2304" y="720"/>
                  </a:lnTo>
                  <a:lnTo>
                    <a:pt x="2322" y="738"/>
                  </a:lnTo>
                  <a:lnTo>
                    <a:pt x="2334" y="744"/>
                  </a:lnTo>
                  <a:lnTo>
                    <a:pt x="2352" y="762"/>
                  </a:lnTo>
                  <a:lnTo>
                    <a:pt x="2364" y="768"/>
                  </a:lnTo>
                  <a:lnTo>
                    <a:pt x="2364" y="774"/>
                  </a:lnTo>
                  <a:lnTo>
                    <a:pt x="2358" y="780"/>
                  </a:lnTo>
                  <a:lnTo>
                    <a:pt x="2352" y="792"/>
                  </a:lnTo>
                  <a:lnTo>
                    <a:pt x="2340" y="804"/>
                  </a:lnTo>
                  <a:lnTo>
                    <a:pt x="2316" y="804"/>
                  </a:lnTo>
                  <a:lnTo>
                    <a:pt x="2316" y="810"/>
                  </a:lnTo>
                  <a:lnTo>
                    <a:pt x="2310" y="822"/>
                  </a:lnTo>
                  <a:lnTo>
                    <a:pt x="2310" y="828"/>
                  </a:lnTo>
                  <a:lnTo>
                    <a:pt x="2298" y="852"/>
                  </a:lnTo>
                  <a:lnTo>
                    <a:pt x="2286" y="858"/>
                  </a:lnTo>
                  <a:lnTo>
                    <a:pt x="2262" y="858"/>
                  </a:lnTo>
                  <a:lnTo>
                    <a:pt x="2244" y="882"/>
                  </a:lnTo>
                  <a:lnTo>
                    <a:pt x="2088" y="882"/>
                  </a:lnTo>
                  <a:lnTo>
                    <a:pt x="2070" y="894"/>
                  </a:lnTo>
                  <a:lnTo>
                    <a:pt x="2010" y="930"/>
                  </a:lnTo>
                  <a:lnTo>
                    <a:pt x="1992" y="942"/>
                  </a:lnTo>
                  <a:lnTo>
                    <a:pt x="1986" y="948"/>
                  </a:lnTo>
                  <a:lnTo>
                    <a:pt x="1968" y="948"/>
                  </a:lnTo>
                  <a:lnTo>
                    <a:pt x="1962" y="942"/>
                  </a:lnTo>
                  <a:lnTo>
                    <a:pt x="1956" y="942"/>
                  </a:lnTo>
                  <a:lnTo>
                    <a:pt x="1950" y="930"/>
                  </a:lnTo>
                  <a:lnTo>
                    <a:pt x="1950" y="924"/>
                  </a:lnTo>
                  <a:lnTo>
                    <a:pt x="1938" y="924"/>
                  </a:lnTo>
                  <a:lnTo>
                    <a:pt x="1926" y="930"/>
                  </a:lnTo>
                  <a:lnTo>
                    <a:pt x="1914" y="930"/>
                  </a:lnTo>
                  <a:lnTo>
                    <a:pt x="1908" y="936"/>
                  </a:lnTo>
                  <a:lnTo>
                    <a:pt x="1896" y="936"/>
                  </a:lnTo>
                  <a:lnTo>
                    <a:pt x="1890" y="930"/>
                  </a:lnTo>
                  <a:lnTo>
                    <a:pt x="1866" y="918"/>
                  </a:lnTo>
                  <a:lnTo>
                    <a:pt x="1848" y="912"/>
                  </a:lnTo>
                  <a:lnTo>
                    <a:pt x="1800" y="912"/>
                  </a:lnTo>
                  <a:lnTo>
                    <a:pt x="1776" y="906"/>
                  </a:lnTo>
                  <a:lnTo>
                    <a:pt x="1764" y="900"/>
                  </a:lnTo>
                  <a:lnTo>
                    <a:pt x="1758" y="888"/>
                  </a:lnTo>
                  <a:lnTo>
                    <a:pt x="1740" y="870"/>
                  </a:lnTo>
                  <a:lnTo>
                    <a:pt x="1728" y="870"/>
                  </a:lnTo>
                  <a:lnTo>
                    <a:pt x="1710" y="864"/>
                  </a:lnTo>
                  <a:lnTo>
                    <a:pt x="1656" y="864"/>
                  </a:lnTo>
                  <a:lnTo>
                    <a:pt x="1650" y="858"/>
                  </a:lnTo>
                  <a:lnTo>
                    <a:pt x="1644" y="858"/>
                  </a:lnTo>
                  <a:lnTo>
                    <a:pt x="1632" y="852"/>
                  </a:lnTo>
                  <a:lnTo>
                    <a:pt x="1620" y="852"/>
                  </a:lnTo>
                  <a:lnTo>
                    <a:pt x="1614" y="858"/>
                  </a:lnTo>
                  <a:lnTo>
                    <a:pt x="1602" y="864"/>
                  </a:lnTo>
                  <a:lnTo>
                    <a:pt x="1596" y="870"/>
                  </a:lnTo>
                  <a:lnTo>
                    <a:pt x="1560" y="864"/>
                  </a:lnTo>
                  <a:lnTo>
                    <a:pt x="1512" y="864"/>
                  </a:lnTo>
                  <a:lnTo>
                    <a:pt x="1458" y="858"/>
                  </a:lnTo>
                  <a:lnTo>
                    <a:pt x="1398" y="864"/>
                  </a:lnTo>
                  <a:lnTo>
                    <a:pt x="1386" y="858"/>
                  </a:lnTo>
                  <a:lnTo>
                    <a:pt x="1380" y="846"/>
                  </a:lnTo>
                  <a:lnTo>
                    <a:pt x="1368" y="840"/>
                  </a:lnTo>
                  <a:lnTo>
                    <a:pt x="1338" y="810"/>
                  </a:lnTo>
                  <a:lnTo>
                    <a:pt x="1332" y="798"/>
                  </a:lnTo>
                  <a:lnTo>
                    <a:pt x="1290" y="756"/>
                  </a:lnTo>
                  <a:lnTo>
                    <a:pt x="1278" y="732"/>
                  </a:lnTo>
                  <a:lnTo>
                    <a:pt x="1242" y="732"/>
                  </a:lnTo>
                  <a:lnTo>
                    <a:pt x="1236" y="726"/>
                  </a:lnTo>
                  <a:lnTo>
                    <a:pt x="1224" y="726"/>
                  </a:lnTo>
                  <a:lnTo>
                    <a:pt x="1200" y="714"/>
                  </a:lnTo>
                  <a:lnTo>
                    <a:pt x="1194" y="714"/>
                  </a:lnTo>
                  <a:lnTo>
                    <a:pt x="1188" y="708"/>
                  </a:lnTo>
                  <a:lnTo>
                    <a:pt x="1182" y="708"/>
                  </a:lnTo>
                  <a:lnTo>
                    <a:pt x="1176" y="696"/>
                  </a:lnTo>
                  <a:lnTo>
                    <a:pt x="1164" y="690"/>
                  </a:lnTo>
                  <a:lnTo>
                    <a:pt x="1158" y="690"/>
                  </a:lnTo>
                  <a:lnTo>
                    <a:pt x="1146" y="684"/>
                  </a:lnTo>
                  <a:lnTo>
                    <a:pt x="1140" y="684"/>
                  </a:lnTo>
                  <a:lnTo>
                    <a:pt x="1134" y="678"/>
                  </a:lnTo>
                  <a:lnTo>
                    <a:pt x="1038" y="678"/>
                  </a:lnTo>
                  <a:lnTo>
                    <a:pt x="1014" y="672"/>
                  </a:lnTo>
                  <a:lnTo>
                    <a:pt x="996" y="666"/>
                  </a:lnTo>
                  <a:lnTo>
                    <a:pt x="990" y="666"/>
                  </a:lnTo>
                  <a:lnTo>
                    <a:pt x="978" y="660"/>
                  </a:lnTo>
                  <a:lnTo>
                    <a:pt x="966" y="660"/>
                  </a:lnTo>
                  <a:lnTo>
                    <a:pt x="954" y="654"/>
                  </a:lnTo>
                  <a:lnTo>
                    <a:pt x="948" y="648"/>
                  </a:lnTo>
                  <a:lnTo>
                    <a:pt x="942" y="636"/>
                  </a:lnTo>
                  <a:lnTo>
                    <a:pt x="936" y="618"/>
                  </a:lnTo>
                  <a:lnTo>
                    <a:pt x="936" y="606"/>
                  </a:lnTo>
                  <a:lnTo>
                    <a:pt x="948" y="594"/>
                  </a:lnTo>
                  <a:lnTo>
                    <a:pt x="948" y="588"/>
                  </a:lnTo>
                  <a:lnTo>
                    <a:pt x="942" y="582"/>
                  </a:lnTo>
                  <a:lnTo>
                    <a:pt x="936" y="570"/>
                  </a:lnTo>
                  <a:lnTo>
                    <a:pt x="930" y="564"/>
                  </a:lnTo>
                  <a:lnTo>
                    <a:pt x="930" y="552"/>
                  </a:lnTo>
                  <a:lnTo>
                    <a:pt x="924" y="540"/>
                  </a:lnTo>
                  <a:lnTo>
                    <a:pt x="912" y="528"/>
                  </a:lnTo>
                  <a:lnTo>
                    <a:pt x="888" y="510"/>
                  </a:lnTo>
                  <a:lnTo>
                    <a:pt x="876" y="492"/>
                  </a:lnTo>
                  <a:lnTo>
                    <a:pt x="870" y="480"/>
                  </a:lnTo>
                  <a:lnTo>
                    <a:pt x="852" y="462"/>
                  </a:lnTo>
                  <a:lnTo>
                    <a:pt x="834" y="456"/>
                  </a:lnTo>
                  <a:lnTo>
                    <a:pt x="822" y="450"/>
                  </a:lnTo>
                  <a:lnTo>
                    <a:pt x="810" y="450"/>
                  </a:lnTo>
                  <a:lnTo>
                    <a:pt x="804" y="444"/>
                  </a:lnTo>
                  <a:lnTo>
                    <a:pt x="786" y="432"/>
                  </a:lnTo>
                  <a:lnTo>
                    <a:pt x="750" y="444"/>
                  </a:lnTo>
                  <a:lnTo>
                    <a:pt x="726" y="420"/>
                  </a:lnTo>
                  <a:lnTo>
                    <a:pt x="720" y="408"/>
                  </a:lnTo>
                  <a:lnTo>
                    <a:pt x="708" y="408"/>
                  </a:lnTo>
                  <a:lnTo>
                    <a:pt x="696" y="402"/>
                  </a:lnTo>
                  <a:lnTo>
                    <a:pt x="684" y="402"/>
                  </a:lnTo>
                  <a:lnTo>
                    <a:pt x="672" y="396"/>
                  </a:lnTo>
                  <a:lnTo>
                    <a:pt x="672" y="378"/>
                  </a:lnTo>
                  <a:lnTo>
                    <a:pt x="648" y="378"/>
                  </a:lnTo>
                  <a:lnTo>
                    <a:pt x="654" y="372"/>
                  </a:lnTo>
                  <a:lnTo>
                    <a:pt x="654" y="360"/>
                  </a:lnTo>
                  <a:lnTo>
                    <a:pt x="648" y="354"/>
                  </a:lnTo>
                  <a:lnTo>
                    <a:pt x="612" y="354"/>
                  </a:lnTo>
                  <a:lnTo>
                    <a:pt x="600" y="348"/>
                  </a:lnTo>
                  <a:lnTo>
                    <a:pt x="582" y="348"/>
                  </a:lnTo>
                  <a:lnTo>
                    <a:pt x="576" y="354"/>
                  </a:lnTo>
                  <a:lnTo>
                    <a:pt x="576" y="360"/>
                  </a:lnTo>
                  <a:lnTo>
                    <a:pt x="594" y="378"/>
                  </a:lnTo>
                  <a:lnTo>
                    <a:pt x="594" y="390"/>
                  </a:lnTo>
                  <a:lnTo>
                    <a:pt x="588" y="396"/>
                  </a:lnTo>
                  <a:lnTo>
                    <a:pt x="546" y="396"/>
                  </a:lnTo>
                  <a:lnTo>
                    <a:pt x="534" y="408"/>
                  </a:lnTo>
                  <a:lnTo>
                    <a:pt x="534" y="426"/>
                  </a:lnTo>
                  <a:lnTo>
                    <a:pt x="546" y="450"/>
                  </a:lnTo>
                  <a:lnTo>
                    <a:pt x="558" y="462"/>
                  </a:lnTo>
                  <a:lnTo>
                    <a:pt x="570" y="486"/>
                  </a:lnTo>
                  <a:lnTo>
                    <a:pt x="570" y="504"/>
                  </a:lnTo>
                  <a:lnTo>
                    <a:pt x="564" y="510"/>
                  </a:lnTo>
                  <a:lnTo>
                    <a:pt x="546" y="510"/>
                  </a:lnTo>
                  <a:lnTo>
                    <a:pt x="528" y="528"/>
                  </a:lnTo>
                  <a:lnTo>
                    <a:pt x="516" y="516"/>
                  </a:lnTo>
                  <a:lnTo>
                    <a:pt x="468" y="516"/>
                  </a:lnTo>
                  <a:lnTo>
                    <a:pt x="444" y="504"/>
                  </a:lnTo>
                  <a:lnTo>
                    <a:pt x="432" y="504"/>
                  </a:lnTo>
                  <a:lnTo>
                    <a:pt x="420" y="498"/>
                  </a:lnTo>
                  <a:lnTo>
                    <a:pt x="408" y="498"/>
                  </a:lnTo>
                  <a:lnTo>
                    <a:pt x="408" y="636"/>
                  </a:lnTo>
                  <a:lnTo>
                    <a:pt x="414" y="636"/>
                  </a:lnTo>
                  <a:lnTo>
                    <a:pt x="420" y="642"/>
                  </a:lnTo>
                  <a:lnTo>
                    <a:pt x="426" y="642"/>
                  </a:lnTo>
                  <a:lnTo>
                    <a:pt x="432" y="648"/>
                  </a:lnTo>
                  <a:lnTo>
                    <a:pt x="432" y="660"/>
                  </a:lnTo>
                  <a:lnTo>
                    <a:pt x="426" y="666"/>
                  </a:lnTo>
                  <a:lnTo>
                    <a:pt x="420" y="666"/>
                  </a:lnTo>
                  <a:lnTo>
                    <a:pt x="408" y="654"/>
                  </a:lnTo>
                  <a:lnTo>
                    <a:pt x="390" y="666"/>
                  </a:lnTo>
                  <a:lnTo>
                    <a:pt x="384" y="660"/>
                  </a:lnTo>
                  <a:lnTo>
                    <a:pt x="378" y="648"/>
                  </a:lnTo>
                  <a:lnTo>
                    <a:pt x="372" y="642"/>
                  </a:lnTo>
                  <a:lnTo>
                    <a:pt x="360" y="642"/>
                  </a:lnTo>
                  <a:lnTo>
                    <a:pt x="324" y="660"/>
                  </a:lnTo>
                  <a:lnTo>
                    <a:pt x="312" y="660"/>
                  </a:lnTo>
                  <a:lnTo>
                    <a:pt x="300" y="666"/>
                  </a:lnTo>
                  <a:lnTo>
                    <a:pt x="288" y="666"/>
                  </a:lnTo>
                  <a:lnTo>
                    <a:pt x="276" y="672"/>
                  </a:lnTo>
                  <a:lnTo>
                    <a:pt x="270" y="678"/>
                  </a:lnTo>
                  <a:lnTo>
                    <a:pt x="270" y="684"/>
                  </a:lnTo>
                  <a:lnTo>
                    <a:pt x="276" y="690"/>
                  </a:lnTo>
                  <a:lnTo>
                    <a:pt x="288" y="696"/>
                  </a:lnTo>
                  <a:lnTo>
                    <a:pt x="306" y="696"/>
                  </a:lnTo>
                  <a:lnTo>
                    <a:pt x="306" y="726"/>
                  </a:lnTo>
                  <a:lnTo>
                    <a:pt x="318" y="750"/>
                  </a:lnTo>
                  <a:lnTo>
                    <a:pt x="360" y="792"/>
                  </a:lnTo>
                  <a:lnTo>
                    <a:pt x="366" y="804"/>
                  </a:lnTo>
                  <a:lnTo>
                    <a:pt x="378" y="810"/>
                  </a:lnTo>
                  <a:lnTo>
                    <a:pt x="378" y="822"/>
                  </a:lnTo>
                  <a:lnTo>
                    <a:pt x="360" y="822"/>
                  </a:lnTo>
                  <a:lnTo>
                    <a:pt x="354" y="828"/>
                  </a:lnTo>
                  <a:lnTo>
                    <a:pt x="354" y="834"/>
                  </a:lnTo>
                  <a:lnTo>
                    <a:pt x="372" y="852"/>
                  </a:lnTo>
                  <a:lnTo>
                    <a:pt x="348" y="852"/>
                  </a:lnTo>
                  <a:lnTo>
                    <a:pt x="348" y="864"/>
                  </a:lnTo>
                  <a:lnTo>
                    <a:pt x="354" y="870"/>
                  </a:lnTo>
                  <a:lnTo>
                    <a:pt x="354" y="882"/>
                  </a:lnTo>
                  <a:lnTo>
                    <a:pt x="372" y="900"/>
                  </a:lnTo>
                  <a:lnTo>
                    <a:pt x="372" y="912"/>
                  </a:lnTo>
                  <a:lnTo>
                    <a:pt x="366" y="918"/>
                  </a:lnTo>
                  <a:lnTo>
                    <a:pt x="342" y="918"/>
                  </a:lnTo>
                  <a:lnTo>
                    <a:pt x="294" y="936"/>
                  </a:lnTo>
                  <a:lnTo>
                    <a:pt x="282" y="948"/>
                  </a:lnTo>
                  <a:lnTo>
                    <a:pt x="270" y="954"/>
                  </a:lnTo>
                  <a:lnTo>
                    <a:pt x="264" y="960"/>
                  </a:lnTo>
                  <a:lnTo>
                    <a:pt x="264" y="978"/>
                  </a:lnTo>
                  <a:lnTo>
                    <a:pt x="258" y="990"/>
                  </a:lnTo>
                  <a:lnTo>
                    <a:pt x="252" y="996"/>
                  </a:lnTo>
                  <a:lnTo>
                    <a:pt x="234" y="996"/>
                  </a:lnTo>
                  <a:lnTo>
                    <a:pt x="216" y="990"/>
                  </a:lnTo>
                  <a:lnTo>
                    <a:pt x="186" y="990"/>
                  </a:lnTo>
                  <a:lnTo>
                    <a:pt x="168" y="1008"/>
                  </a:lnTo>
                  <a:lnTo>
                    <a:pt x="162" y="1020"/>
                  </a:lnTo>
                  <a:lnTo>
                    <a:pt x="162" y="1044"/>
                  </a:lnTo>
                  <a:lnTo>
                    <a:pt x="156" y="1050"/>
                  </a:lnTo>
                  <a:lnTo>
                    <a:pt x="126" y="1044"/>
                  </a:lnTo>
                  <a:lnTo>
                    <a:pt x="114" y="1050"/>
                  </a:lnTo>
                  <a:lnTo>
                    <a:pt x="108" y="1044"/>
                  </a:lnTo>
                  <a:lnTo>
                    <a:pt x="102" y="1032"/>
                  </a:lnTo>
                  <a:lnTo>
                    <a:pt x="96" y="1026"/>
                  </a:lnTo>
                  <a:lnTo>
                    <a:pt x="84" y="1026"/>
                  </a:lnTo>
                  <a:lnTo>
                    <a:pt x="72" y="1038"/>
                  </a:lnTo>
                  <a:lnTo>
                    <a:pt x="48" y="1038"/>
                  </a:lnTo>
                  <a:lnTo>
                    <a:pt x="48" y="1056"/>
                  </a:lnTo>
                  <a:lnTo>
                    <a:pt x="36" y="1062"/>
                  </a:lnTo>
                  <a:lnTo>
                    <a:pt x="30" y="1068"/>
                  </a:lnTo>
                  <a:lnTo>
                    <a:pt x="18" y="1068"/>
                  </a:lnTo>
                  <a:lnTo>
                    <a:pt x="6" y="1074"/>
                  </a:lnTo>
                  <a:lnTo>
                    <a:pt x="0" y="1080"/>
                  </a:lnTo>
                  <a:lnTo>
                    <a:pt x="0" y="1086"/>
                  </a:lnTo>
                  <a:lnTo>
                    <a:pt x="12" y="1092"/>
                  </a:lnTo>
                  <a:lnTo>
                    <a:pt x="18" y="1104"/>
                  </a:lnTo>
                  <a:lnTo>
                    <a:pt x="18" y="1116"/>
                  </a:lnTo>
                  <a:lnTo>
                    <a:pt x="0" y="1116"/>
                  </a:lnTo>
                  <a:lnTo>
                    <a:pt x="0" y="1140"/>
                  </a:lnTo>
                  <a:lnTo>
                    <a:pt x="18" y="1140"/>
                  </a:lnTo>
                  <a:lnTo>
                    <a:pt x="18" y="1152"/>
                  </a:lnTo>
                  <a:lnTo>
                    <a:pt x="12" y="1164"/>
                  </a:lnTo>
                  <a:lnTo>
                    <a:pt x="12" y="1176"/>
                  </a:lnTo>
                  <a:lnTo>
                    <a:pt x="24" y="1188"/>
                  </a:lnTo>
                  <a:lnTo>
                    <a:pt x="36" y="1188"/>
                  </a:lnTo>
                  <a:lnTo>
                    <a:pt x="42" y="1182"/>
                  </a:lnTo>
                  <a:lnTo>
                    <a:pt x="66" y="1182"/>
                  </a:lnTo>
                  <a:lnTo>
                    <a:pt x="78" y="1188"/>
                  </a:lnTo>
                  <a:lnTo>
                    <a:pt x="84" y="1188"/>
                  </a:lnTo>
                  <a:lnTo>
                    <a:pt x="96" y="1194"/>
                  </a:lnTo>
                  <a:lnTo>
                    <a:pt x="102" y="1200"/>
                  </a:lnTo>
                  <a:lnTo>
                    <a:pt x="102" y="1242"/>
                  </a:lnTo>
                  <a:lnTo>
                    <a:pt x="114" y="1266"/>
                  </a:lnTo>
                  <a:lnTo>
                    <a:pt x="120" y="1272"/>
                  </a:lnTo>
                  <a:lnTo>
                    <a:pt x="126" y="1272"/>
                  </a:lnTo>
                  <a:lnTo>
                    <a:pt x="138" y="1284"/>
                  </a:lnTo>
                  <a:lnTo>
                    <a:pt x="132" y="1290"/>
                  </a:lnTo>
                  <a:lnTo>
                    <a:pt x="102" y="1290"/>
                  </a:lnTo>
                  <a:lnTo>
                    <a:pt x="96" y="1296"/>
                  </a:lnTo>
                  <a:lnTo>
                    <a:pt x="96" y="1308"/>
                  </a:lnTo>
                  <a:lnTo>
                    <a:pt x="108" y="1314"/>
                  </a:lnTo>
                  <a:lnTo>
                    <a:pt x="114" y="1320"/>
                  </a:lnTo>
                  <a:lnTo>
                    <a:pt x="162" y="1320"/>
                  </a:lnTo>
                  <a:lnTo>
                    <a:pt x="168" y="1332"/>
                  </a:lnTo>
                  <a:lnTo>
                    <a:pt x="180" y="1332"/>
                  </a:lnTo>
                  <a:lnTo>
                    <a:pt x="192" y="1338"/>
                  </a:lnTo>
                  <a:lnTo>
                    <a:pt x="204" y="1350"/>
                  </a:lnTo>
                  <a:lnTo>
                    <a:pt x="216" y="1374"/>
                  </a:lnTo>
                  <a:lnTo>
                    <a:pt x="216" y="1398"/>
                  </a:lnTo>
                  <a:lnTo>
                    <a:pt x="252" y="1410"/>
                  </a:lnTo>
                  <a:lnTo>
                    <a:pt x="264" y="1404"/>
                  </a:lnTo>
                  <a:lnTo>
                    <a:pt x="264" y="1410"/>
                  </a:lnTo>
                  <a:lnTo>
                    <a:pt x="270" y="1416"/>
                  </a:lnTo>
                  <a:lnTo>
                    <a:pt x="276" y="1428"/>
                  </a:lnTo>
                  <a:lnTo>
                    <a:pt x="288" y="1434"/>
                  </a:lnTo>
                  <a:lnTo>
                    <a:pt x="366" y="1434"/>
                  </a:lnTo>
                  <a:lnTo>
                    <a:pt x="378" y="1428"/>
                  </a:lnTo>
                  <a:lnTo>
                    <a:pt x="384" y="1416"/>
                  </a:lnTo>
                  <a:lnTo>
                    <a:pt x="402" y="1410"/>
                  </a:lnTo>
                  <a:lnTo>
                    <a:pt x="426" y="1398"/>
                  </a:lnTo>
                  <a:lnTo>
                    <a:pt x="438" y="1398"/>
                  </a:lnTo>
                  <a:lnTo>
                    <a:pt x="456" y="1410"/>
                  </a:lnTo>
                  <a:lnTo>
                    <a:pt x="480" y="1434"/>
                  </a:lnTo>
                  <a:lnTo>
                    <a:pt x="522" y="1434"/>
                  </a:lnTo>
                  <a:lnTo>
                    <a:pt x="522" y="1494"/>
                  </a:lnTo>
                  <a:lnTo>
                    <a:pt x="516" y="1500"/>
                  </a:lnTo>
                  <a:lnTo>
                    <a:pt x="498" y="1500"/>
                  </a:lnTo>
                  <a:lnTo>
                    <a:pt x="498" y="1506"/>
                  </a:lnTo>
                  <a:lnTo>
                    <a:pt x="504" y="1512"/>
                  </a:lnTo>
                  <a:lnTo>
                    <a:pt x="504" y="1536"/>
                  </a:lnTo>
                  <a:lnTo>
                    <a:pt x="498" y="1548"/>
                  </a:lnTo>
                  <a:lnTo>
                    <a:pt x="486" y="1554"/>
                  </a:lnTo>
                  <a:lnTo>
                    <a:pt x="456" y="1554"/>
                  </a:lnTo>
                  <a:lnTo>
                    <a:pt x="474" y="1578"/>
                  </a:lnTo>
                  <a:lnTo>
                    <a:pt x="456" y="1584"/>
                  </a:lnTo>
                  <a:lnTo>
                    <a:pt x="456" y="1608"/>
                  </a:lnTo>
                  <a:lnTo>
                    <a:pt x="480" y="1620"/>
                  </a:lnTo>
                  <a:lnTo>
                    <a:pt x="492" y="1620"/>
                  </a:lnTo>
                  <a:lnTo>
                    <a:pt x="498" y="1626"/>
                  </a:lnTo>
                  <a:lnTo>
                    <a:pt x="504" y="1638"/>
                  </a:lnTo>
                  <a:lnTo>
                    <a:pt x="522" y="1656"/>
                  </a:lnTo>
                  <a:lnTo>
                    <a:pt x="522" y="1668"/>
                  </a:lnTo>
                  <a:lnTo>
                    <a:pt x="510" y="1674"/>
                  </a:lnTo>
                  <a:lnTo>
                    <a:pt x="504" y="1680"/>
                  </a:lnTo>
                  <a:lnTo>
                    <a:pt x="498" y="1680"/>
                  </a:lnTo>
                  <a:lnTo>
                    <a:pt x="486" y="1698"/>
                  </a:lnTo>
                  <a:lnTo>
                    <a:pt x="474" y="1686"/>
                  </a:lnTo>
                  <a:lnTo>
                    <a:pt x="474" y="1668"/>
                  </a:lnTo>
                  <a:lnTo>
                    <a:pt x="462" y="1668"/>
                  </a:lnTo>
                  <a:lnTo>
                    <a:pt x="456" y="1674"/>
                  </a:lnTo>
                  <a:lnTo>
                    <a:pt x="450" y="1674"/>
                  </a:lnTo>
                  <a:lnTo>
                    <a:pt x="450" y="1692"/>
                  </a:lnTo>
                  <a:lnTo>
                    <a:pt x="456" y="1698"/>
                  </a:lnTo>
                  <a:lnTo>
                    <a:pt x="462" y="1710"/>
                  </a:lnTo>
                  <a:lnTo>
                    <a:pt x="474" y="1722"/>
                  </a:lnTo>
                  <a:lnTo>
                    <a:pt x="480" y="1722"/>
                  </a:lnTo>
                  <a:lnTo>
                    <a:pt x="480" y="1734"/>
                  </a:lnTo>
                  <a:lnTo>
                    <a:pt x="474" y="1740"/>
                  </a:lnTo>
                  <a:lnTo>
                    <a:pt x="474" y="1758"/>
                  </a:lnTo>
                  <a:lnTo>
                    <a:pt x="480" y="1764"/>
                  </a:lnTo>
                  <a:lnTo>
                    <a:pt x="510" y="1764"/>
                  </a:lnTo>
                  <a:lnTo>
                    <a:pt x="516" y="1776"/>
                  </a:lnTo>
                  <a:lnTo>
                    <a:pt x="528" y="1788"/>
                  </a:lnTo>
                  <a:lnTo>
                    <a:pt x="540" y="1794"/>
                  </a:lnTo>
                  <a:lnTo>
                    <a:pt x="552" y="1794"/>
                  </a:lnTo>
                  <a:lnTo>
                    <a:pt x="558" y="1800"/>
                  </a:lnTo>
                  <a:lnTo>
                    <a:pt x="564" y="1800"/>
                  </a:lnTo>
                  <a:lnTo>
                    <a:pt x="582" y="1818"/>
                  </a:lnTo>
                  <a:lnTo>
                    <a:pt x="600" y="1812"/>
                  </a:lnTo>
                  <a:lnTo>
                    <a:pt x="600" y="1830"/>
                  </a:lnTo>
                  <a:lnTo>
                    <a:pt x="612" y="1836"/>
                  </a:lnTo>
                  <a:lnTo>
                    <a:pt x="624" y="1836"/>
                  </a:lnTo>
                  <a:lnTo>
                    <a:pt x="666" y="1872"/>
                  </a:lnTo>
                  <a:lnTo>
                    <a:pt x="690" y="1854"/>
                  </a:lnTo>
                  <a:lnTo>
                    <a:pt x="696" y="1848"/>
                  </a:lnTo>
                  <a:lnTo>
                    <a:pt x="708" y="1842"/>
                  </a:lnTo>
                  <a:lnTo>
                    <a:pt x="720" y="1842"/>
                  </a:lnTo>
                  <a:lnTo>
                    <a:pt x="732" y="1848"/>
                  </a:lnTo>
                  <a:lnTo>
                    <a:pt x="744" y="1860"/>
                  </a:lnTo>
                  <a:lnTo>
                    <a:pt x="750" y="1872"/>
                  </a:lnTo>
                  <a:lnTo>
                    <a:pt x="762" y="1878"/>
                  </a:lnTo>
                  <a:lnTo>
                    <a:pt x="780" y="1896"/>
                  </a:lnTo>
                  <a:lnTo>
                    <a:pt x="822" y="1902"/>
                  </a:lnTo>
                  <a:lnTo>
                    <a:pt x="828" y="1914"/>
                  </a:lnTo>
                  <a:lnTo>
                    <a:pt x="834" y="1920"/>
                  </a:lnTo>
                  <a:lnTo>
                    <a:pt x="840" y="1932"/>
                  </a:lnTo>
                  <a:lnTo>
                    <a:pt x="846" y="1938"/>
                  </a:lnTo>
                  <a:lnTo>
                    <a:pt x="846" y="1950"/>
                  </a:lnTo>
                  <a:lnTo>
                    <a:pt x="858" y="1950"/>
                  </a:lnTo>
                  <a:lnTo>
                    <a:pt x="858" y="1944"/>
                  </a:lnTo>
                  <a:lnTo>
                    <a:pt x="864" y="1938"/>
                  </a:lnTo>
                  <a:lnTo>
                    <a:pt x="870" y="1926"/>
                  </a:lnTo>
                  <a:lnTo>
                    <a:pt x="882" y="1926"/>
                  </a:lnTo>
                  <a:lnTo>
                    <a:pt x="888" y="1932"/>
                  </a:lnTo>
                  <a:lnTo>
                    <a:pt x="894" y="1944"/>
                  </a:lnTo>
                  <a:lnTo>
                    <a:pt x="894" y="1962"/>
                  </a:lnTo>
                  <a:lnTo>
                    <a:pt x="924" y="1992"/>
                  </a:lnTo>
                  <a:lnTo>
                    <a:pt x="936" y="1998"/>
                  </a:lnTo>
                  <a:lnTo>
                    <a:pt x="942" y="1992"/>
                  </a:lnTo>
                  <a:lnTo>
                    <a:pt x="954" y="1986"/>
                  </a:lnTo>
                  <a:lnTo>
                    <a:pt x="960" y="1986"/>
                  </a:lnTo>
                  <a:lnTo>
                    <a:pt x="966" y="1992"/>
                  </a:lnTo>
                  <a:lnTo>
                    <a:pt x="966" y="1998"/>
                  </a:lnTo>
                  <a:lnTo>
                    <a:pt x="960" y="2004"/>
                  </a:lnTo>
                  <a:lnTo>
                    <a:pt x="960" y="2010"/>
                  </a:lnTo>
                  <a:lnTo>
                    <a:pt x="966" y="2010"/>
                  </a:lnTo>
                  <a:lnTo>
                    <a:pt x="972" y="2016"/>
                  </a:lnTo>
                  <a:lnTo>
                    <a:pt x="990" y="2022"/>
                  </a:lnTo>
                  <a:lnTo>
                    <a:pt x="1002" y="2022"/>
                  </a:lnTo>
                  <a:lnTo>
                    <a:pt x="1008" y="2016"/>
                  </a:lnTo>
                  <a:lnTo>
                    <a:pt x="1014" y="2016"/>
                  </a:lnTo>
                  <a:lnTo>
                    <a:pt x="1014" y="2034"/>
                  </a:lnTo>
                  <a:lnTo>
                    <a:pt x="1020" y="2040"/>
                  </a:lnTo>
                  <a:lnTo>
                    <a:pt x="1032" y="2040"/>
                  </a:lnTo>
                  <a:lnTo>
                    <a:pt x="1044" y="2028"/>
                  </a:lnTo>
                  <a:lnTo>
                    <a:pt x="1044" y="2022"/>
                  </a:lnTo>
                  <a:lnTo>
                    <a:pt x="1044" y="2034"/>
                  </a:lnTo>
                  <a:lnTo>
                    <a:pt x="1050" y="2040"/>
                  </a:lnTo>
                  <a:lnTo>
                    <a:pt x="1068" y="2040"/>
                  </a:lnTo>
                  <a:lnTo>
                    <a:pt x="1074" y="2034"/>
                  </a:lnTo>
                  <a:lnTo>
                    <a:pt x="1074" y="2028"/>
                  </a:lnTo>
                  <a:lnTo>
                    <a:pt x="1086" y="2034"/>
                  </a:lnTo>
                  <a:lnTo>
                    <a:pt x="1092" y="2040"/>
                  </a:lnTo>
                  <a:lnTo>
                    <a:pt x="1110" y="2046"/>
                  </a:lnTo>
                  <a:lnTo>
                    <a:pt x="1134" y="2058"/>
                  </a:lnTo>
                  <a:lnTo>
                    <a:pt x="1158" y="2058"/>
                  </a:lnTo>
                  <a:lnTo>
                    <a:pt x="1176" y="2040"/>
                  </a:lnTo>
                  <a:lnTo>
                    <a:pt x="1194" y="2034"/>
                  </a:lnTo>
                  <a:lnTo>
                    <a:pt x="1206" y="2028"/>
                  </a:lnTo>
                  <a:lnTo>
                    <a:pt x="1212" y="2028"/>
                  </a:lnTo>
                  <a:lnTo>
                    <a:pt x="1224" y="2034"/>
                  </a:lnTo>
                  <a:lnTo>
                    <a:pt x="1230" y="2040"/>
                  </a:lnTo>
                  <a:lnTo>
                    <a:pt x="1230" y="2088"/>
                  </a:lnTo>
                  <a:lnTo>
                    <a:pt x="1236" y="2094"/>
                  </a:lnTo>
                  <a:lnTo>
                    <a:pt x="1242" y="2094"/>
                  </a:lnTo>
                  <a:lnTo>
                    <a:pt x="1242" y="2088"/>
                  </a:lnTo>
                  <a:lnTo>
                    <a:pt x="1248" y="2082"/>
                  </a:lnTo>
                  <a:lnTo>
                    <a:pt x="1254" y="2070"/>
                  </a:lnTo>
                  <a:lnTo>
                    <a:pt x="1266" y="2052"/>
                  </a:lnTo>
                  <a:lnTo>
                    <a:pt x="1272" y="2040"/>
                  </a:lnTo>
                  <a:lnTo>
                    <a:pt x="1284" y="2028"/>
                  </a:lnTo>
                  <a:lnTo>
                    <a:pt x="1290" y="2016"/>
                  </a:lnTo>
                  <a:lnTo>
                    <a:pt x="1302" y="2016"/>
                  </a:lnTo>
                  <a:lnTo>
                    <a:pt x="1314" y="2022"/>
                  </a:lnTo>
                  <a:lnTo>
                    <a:pt x="1338" y="2022"/>
                  </a:lnTo>
                  <a:lnTo>
                    <a:pt x="1338" y="2046"/>
                  </a:lnTo>
                  <a:lnTo>
                    <a:pt x="1344" y="2046"/>
                  </a:lnTo>
                  <a:lnTo>
                    <a:pt x="1350" y="2040"/>
                  </a:lnTo>
                  <a:lnTo>
                    <a:pt x="1362" y="2034"/>
                  </a:lnTo>
                  <a:lnTo>
                    <a:pt x="1374" y="2034"/>
                  </a:lnTo>
                  <a:lnTo>
                    <a:pt x="1386" y="2028"/>
                  </a:lnTo>
                  <a:lnTo>
                    <a:pt x="1398" y="2028"/>
                  </a:lnTo>
                  <a:lnTo>
                    <a:pt x="1410" y="2034"/>
                  </a:lnTo>
                  <a:lnTo>
                    <a:pt x="1422" y="2046"/>
                  </a:lnTo>
                  <a:lnTo>
                    <a:pt x="1428" y="2058"/>
                  </a:lnTo>
                  <a:lnTo>
                    <a:pt x="1428" y="2064"/>
                  </a:lnTo>
                  <a:lnTo>
                    <a:pt x="1482" y="2064"/>
                  </a:lnTo>
                  <a:lnTo>
                    <a:pt x="1494" y="2052"/>
                  </a:lnTo>
                  <a:lnTo>
                    <a:pt x="1494" y="2034"/>
                  </a:lnTo>
                  <a:lnTo>
                    <a:pt x="1488" y="2022"/>
                  </a:lnTo>
                  <a:lnTo>
                    <a:pt x="1518" y="2022"/>
                  </a:lnTo>
                  <a:lnTo>
                    <a:pt x="1524" y="2016"/>
                  </a:lnTo>
                  <a:lnTo>
                    <a:pt x="1524" y="1992"/>
                  </a:lnTo>
                  <a:lnTo>
                    <a:pt x="1518" y="1986"/>
                  </a:lnTo>
                  <a:lnTo>
                    <a:pt x="1518" y="1980"/>
                  </a:lnTo>
                  <a:lnTo>
                    <a:pt x="1554" y="1980"/>
                  </a:lnTo>
                  <a:lnTo>
                    <a:pt x="1578" y="1956"/>
                  </a:lnTo>
                  <a:lnTo>
                    <a:pt x="1590" y="1950"/>
                  </a:lnTo>
                  <a:lnTo>
                    <a:pt x="1602" y="1938"/>
                  </a:lnTo>
                  <a:lnTo>
                    <a:pt x="1620" y="1938"/>
                  </a:lnTo>
                  <a:lnTo>
                    <a:pt x="1632" y="1944"/>
                  </a:lnTo>
                  <a:lnTo>
                    <a:pt x="1650" y="1956"/>
                  </a:lnTo>
                  <a:lnTo>
                    <a:pt x="1668" y="1956"/>
                  </a:lnTo>
                  <a:lnTo>
                    <a:pt x="1668" y="1932"/>
                  </a:lnTo>
                  <a:lnTo>
                    <a:pt x="1680" y="1920"/>
                  </a:lnTo>
                  <a:lnTo>
                    <a:pt x="1716" y="1938"/>
                  </a:lnTo>
                  <a:lnTo>
                    <a:pt x="1722" y="1944"/>
                  </a:lnTo>
                  <a:lnTo>
                    <a:pt x="1710" y="1956"/>
                  </a:lnTo>
                  <a:lnTo>
                    <a:pt x="1704" y="1956"/>
                  </a:lnTo>
                  <a:lnTo>
                    <a:pt x="1710" y="1962"/>
                  </a:lnTo>
                  <a:lnTo>
                    <a:pt x="1740" y="1962"/>
                  </a:lnTo>
                  <a:lnTo>
                    <a:pt x="1758" y="1992"/>
                  </a:lnTo>
                  <a:lnTo>
                    <a:pt x="1752" y="1992"/>
                  </a:lnTo>
                  <a:lnTo>
                    <a:pt x="1740" y="2004"/>
                  </a:lnTo>
                  <a:lnTo>
                    <a:pt x="1740" y="2010"/>
                  </a:lnTo>
                  <a:lnTo>
                    <a:pt x="1806" y="2010"/>
                  </a:lnTo>
                  <a:lnTo>
                    <a:pt x="1812" y="2016"/>
                  </a:lnTo>
                  <a:lnTo>
                    <a:pt x="1818" y="2016"/>
                  </a:lnTo>
                  <a:lnTo>
                    <a:pt x="1824" y="1998"/>
                  </a:lnTo>
                  <a:lnTo>
                    <a:pt x="1830" y="1998"/>
                  </a:lnTo>
                  <a:lnTo>
                    <a:pt x="1836" y="2004"/>
                  </a:lnTo>
                  <a:lnTo>
                    <a:pt x="1842" y="2016"/>
                  </a:lnTo>
                  <a:lnTo>
                    <a:pt x="1854" y="2022"/>
                  </a:lnTo>
                  <a:lnTo>
                    <a:pt x="1872" y="2058"/>
                  </a:lnTo>
                  <a:lnTo>
                    <a:pt x="1878" y="2064"/>
                  </a:lnTo>
                  <a:lnTo>
                    <a:pt x="1878" y="2070"/>
                  </a:lnTo>
                  <a:lnTo>
                    <a:pt x="1914" y="2070"/>
                  </a:lnTo>
                  <a:lnTo>
                    <a:pt x="1920" y="2076"/>
                  </a:lnTo>
                  <a:lnTo>
                    <a:pt x="1920" y="2106"/>
                  </a:lnTo>
                  <a:lnTo>
                    <a:pt x="1932" y="2130"/>
                  </a:lnTo>
                  <a:lnTo>
                    <a:pt x="1944" y="2190"/>
                  </a:lnTo>
                  <a:lnTo>
                    <a:pt x="1932" y="2190"/>
                  </a:lnTo>
                  <a:lnTo>
                    <a:pt x="1926" y="2196"/>
                  </a:lnTo>
                  <a:lnTo>
                    <a:pt x="1914" y="2196"/>
                  </a:lnTo>
                  <a:lnTo>
                    <a:pt x="1932" y="2214"/>
                  </a:lnTo>
                  <a:lnTo>
                    <a:pt x="1932" y="2220"/>
                  </a:lnTo>
                  <a:lnTo>
                    <a:pt x="1926" y="2232"/>
                  </a:lnTo>
                  <a:lnTo>
                    <a:pt x="1920" y="2238"/>
                  </a:lnTo>
                  <a:lnTo>
                    <a:pt x="1908" y="2238"/>
                  </a:lnTo>
                  <a:lnTo>
                    <a:pt x="1902" y="2232"/>
                  </a:lnTo>
                  <a:lnTo>
                    <a:pt x="1902" y="2268"/>
                  </a:lnTo>
                  <a:lnTo>
                    <a:pt x="1896" y="2274"/>
                  </a:lnTo>
                  <a:lnTo>
                    <a:pt x="1884" y="2274"/>
                  </a:lnTo>
                  <a:lnTo>
                    <a:pt x="1890" y="2304"/>
                  </a:lnTo>
                  <a:lnTo>
                    <a:pt x="1878" y="2304"/>
                  </a:lnTo>
                  <a:lnTo>
                    <a:pt x="1878" y="2322"/>
                  </a:lnTo>
                  <a:lnTo>
                    <a:pt x="1896" y="2340"/>
                  </a:lnTo>
                  <a:lnTo>
                    <a:pt x="1902" y="2352"/>
                  </a:lnTo>
                  <a:lnTo>
                    <a:pt x="1890" y="2370"/>
                  </a:lnTo>
                  <a:lnTo>
                    <a:pt x="1902" y="2364"/>
                  </a:lnTo>
                  <a:lnTo>
                    <a:pt x="1908" y="2358"/>
                  </a:lnTo>
                  <a:lnTo>
                    <a:pt x="1920" y="2358"/>
                  </a:lnTo>
                  <a:lnTo>
                    <a:pt x="1926" y="2352"/>
                  </a:lnTo>
                  <a:lnTo>
                    <a:pt x="1986" y="2352"/>
                  </a:lnTo>
                  <a:lnTo>
                    <a:pt x="1956" y="2376"/>
                  </a:lnTo>
                  <a:lnTo>
                    <a:pt x="1980" y="2394"/>
                  </a:lnTo>
                  <a:lnTo>
                    <a:pt x="1992" y="2436"/>
                  </a:lnTo>
                  <a:lnTo>
                    <a:pt x="2022" y="2436"/>
                  </a:lnTo>
                  <a:lnTo>
                    <a:pt x="2034" y="2442"/>
                  </a:lnTo>
                  <a:lnTo>
                    <a:pt x="2040" y="2448"/>
                  </a:lnTo>
                  <a:lnTo>
                    <a:pt x="2040" y="2454"/>
                  </a:lnTo>
                  <a:lnTo>
                    <a:pt x="2034" y="2460"/>
                  </a:lnTo>
                  <a:lnTo>
                    <a:pt x="2022" y="2460"/>
                  </a:lnTo>
                  <a:lnTo>
                    <a:pt x="2016" y="2466"/>
                  </a:lnTo>
                  <a:lnTo>
                    <a:pt x="2028" y="2478"/>
                  </a:lnTo>
                  <a:lnTo>
                    <a:pt x="2028" y="2490"/>
                  </a:lnTo>
                  <a:lnTo>
                    <a:pt x="2022" y="2496"/>
                  </a:lnTo>
                  <a:lnTo>
                    <a:pt x="2022" y="2502"/>
                  </a:lnTo>
                  <a:lnTo>
                    <a:pt x="2016" y="2514"/>
                  </a:lnTo>
                  <a:lnTo>
                    <a:pt x="2070" y="2520"/>
                  </a:lnTo>
                  <a:lnTo>
                    <a:pt x="2082" y="2550"/>
                  </a:lnTo>
                  <a:lnTo>
                    <a:pt x="2094" y="2550"/>
                  </a:lnTo>
                  <a:lnTo>
                    <a:pt x="2094" y="2568"/>
                  </a:lnTo>
                  <a:lnTo>
                    <a:pt x="2136" y="2568"/>
                  </a:lnTo>
                  <a:lnTo>
                    <a:pt x="2136" y="2562"/>
                  </a:lnTo>
                  <a:lnTo>
                    <a:pt x="2154" y="2544"/>
                  </a:lnTo>
                  <a:lnTo>
                    <a:pt x="2166" y="2544"/>
                  </a:lnTo>
                  <a:lnTo>
                    <a:pt x="2172" y="2550"/>
                  </a:lnTo>
                  <a:lnTo>
                    <a:pt x="2172" y="2592"/>
                  </a:lnTo>
                  <a:lnTo>
                    <a:pt x="2214" y="2592"/>
                  </a:lnTo>
                  <a:lnTo>
                    <a:pt x="2214" y="2556"/>
                  </a:lnTo>
                  <a:lnTo>
                    <a:pt x="2190" y="2532"/>
                  </a:lnTo>
                  <a:lnTo>
                    <a:pt x="2190" y="2490"/>
                  </a:lnTo>
                  <a:lnTo>
                    <a:pt x="2196" y="2484"/>
                  </a:lnTo>
                  <a:lnTo>
                    <a:pt x="2232" y="2490"/>
                  </a:lnTo>
                  <a:lnTo>
                    <a:pt x="2232" y="2472"/>
                  </a:lnTo>
                  <a:lnTo>
                    <a:pt x="2238" y="2460"/>
                  </a:lnTo>
                  <a:lnTo>
                    <a:pt x="2250" y="2460"/>
                  </a:lnTo>
                  <a:lnTo>
                    <a:pt x="2274" y="2484"/>
                  </a:lnTo>
                  <a:lnTo>
                    <a:pt x="2286" y="2484"/>
                  </a:lnTo>
                  <a:lnTo>
                    <a:pt x="2292" y="2478"/>
                  </a:lnTo>
                  <a:lnTo>
                    <a:pt x="2298" y="2466"/>
                  </a:lnTo>
                  <a:lnTo>
                    <a:pt x="2304" y="2460"/>
                  </a:lnTo>
                  <a:lnTo>
                    <a:pt x="2322" y="2478"/>
                  </a:lnTo>
                  <a:lnTo>
                    <a:pt x="2322" y="2460"/>
                  </a:lnTo>
                  <a:lnTo>
                    <a:pt x="2328" y="2460"/>
                  </a:lnTo>
                  <a:lnTo>
                    <a:pt x="2340" y="2478"/>
                  </a:lnTo>
                  <a:lnTo>
                    <a:pt x="2346" y="2484"/>
                  </a:lnTo>
                  <a:lnTo>
                    <a:pt x="2364" y="2484"/>
                  </a:lnTo>
                  <a:lnTo>
                    <a:pt x="2364" y="2472"/>
                  </a:lnTo>
                  <a:lnTo>
                    <a:pt x="2352" y="2460"/>
                  </a:lnTo>
                  <a:lnTo>
                    <a:pt x="2370" y="2460"/>
                  </a:lnTo>
                  <a:lnTo>
                    <a:pt x="2376" y="2466"/>
                  </a:lnTo>
                  <a:lnTo>
                    <a:pt x="2382" y="2460"/>
                  </a:lnTo>
                  <a:lnTo>
                    <a:pt x="2400" y="2460"/>
                  </a:lnTo>
                  <a:lnTo>
                    <a:pt x="2400" y="2454"/>
                  </a:lnTo>
                  <a:lnTo>
                    <a:pt x="2406" y="2442"/>
                  </a:lnTo>
                  <a:lnTo>
                    <a:pt x="2406" y="2430"/>
                  </a:lnTo>
                  <a:lnTo>
                    <a:pt x="2412" y="2424"/>
                  </a:lnTo>
                  <a:lnTo>
                    <a:pt x="2424" y="2418"/>
                  </a:lnTo>
                  <a:lnTo>
                    <a:pt x="2430" y="2412"/>
                  </a:lnTo>
                  <a:lnTo>
                    <a:pt x="2436" y="2412"/>
                  </a:lnTo>
                  <a:lnTo>
                    <a:pt x="2466" y="2448"/>
                  </a:lnTo>
                  <a:lnTo>
                    <a:pt x="2496" y="2442"/>
                  </a:lnTo>
                  <a:lnTo>
                    <a:pt x="2508" y="2454"/>
                  </a:lnTo>
                  <a:lnTo>
                    <a:pt x="2538" y="2454"/>
                  </a:lnTo>
                  <a:lnTo>
                    <a:pt x="2544" y="2460"/>
                  </a:lnTo>
                  <a:lnTo>
                    <a:pt x="2544" y="2466"/>
                  </a:lnTo>
                  <a:lnTo>
                    <a:pt x="2526" y="2484"/>
                  </a:lnTo>
                  <a:lnTo>
                    <a:pt x="2532" y="2502"/>
                  </a:lnTo>
                  <a:lnTo>
                    <a:pt x="2544" y="2508"/>
                  </a:lnTo>
                  <a:lnTo>
                    <a:pt x="2544" y="2526"/>
                  </a:lnTo>
                  <a:lnTo>
                    <a:pt x="2562" y="2526"/>
                  </a:lnTo>
                  <a:lnTo>
                    <a:pt x="2568" y="2532"/>
                  </a:lnTo>
                  <a:lnTo>
                    <a:pt x="2574" y="2544"/>
                  </a:lnTo>
                  <a:lnTo>
                    <a:pt x="2586" y="2550"/>
                  </a:lnTo>
                  <a:lnTo>
                    <a:pt x="2616" y="2550"/>
                  </a:lnTo>
                  <a:lnTo>
                    <a:pt x="2622" y="2556"/>
                  </a:lnTo>
                  <a:lnTo>
                    <a:pt x="2628" y="2556"/>
                  </a:lnTo>
                  <a:lnTo>
                    <a:pt x="2676" y="2526"/>
                  </a:lnTo>
                  <a:lnTo>
                    <a:pt x="2694" y="2538"/>
                  </a:lnTo>
                  <a:lnTo>
                    <a:pt x="2718" y="2538"/>
                  </a:lnTo>
                  <a:lnTo>
                    <a:pt x="2736" y="2544"/>
                  </a:lnTo>
                  <a:lnTo>
                    <a:pt x="2748" y="2544"/>
                  </a:lnTo>
                  <a:lnTo>
                    <a:pt x="2760" y="2550"/>
                  </a:lnTo>
                  <a:lnTo>
                    <a:pt x="2766" y="2556"/>
                  </a:lnTo>
                  <a:lnTo>
                    <a:pt x="2772" y="2568"/>
                  </a:lnTo>
                  <a:lnTo>
                    <a:pt x="2766" y="2580"/>
                  </a:lnTo>
                  <a:lnTo>
                    <a:pt x="2766" y="2604"/>
                  </a:lnTo>
                  <a:lnTo>
                    <a:pt x="2760" y="2616"/>
                  </a:lnTo>
                  <a:lnTo>
                    <a:pt x="2766" y="2628"/>
                  </a:lnTo>
                  <a:lnTo>
                    <a:pt x="2772" y="2634"/>
                  </a:lnTo>
                  <a:lnTo>
                    <a:pt x="2784" y="2640"/>
                  </a:lnTo>
                  <a:lnTo>
                    <a:pt x="2790" y="2652"/>
                  </a:lnTo>
                  <a:lnTo>
                    <a:pt x="2802" y="2658"/>
                  </a:lnTo>
                  <a:lnTo>
                    <a:pt x="2808" y="2664"/>
                  </a:lnTo>
                  <a:lnTo>
                    <a:pt x="2826" y="2664"/>
                  </a:lnTo>
                  <a:lnTo>
                    <a:pt x="2832" y="2640"/>
                  </a:lnTo>
                  <a:lnTo>
                    <a:pt x="2832" y="2634"/>
                  </a:lnTo>
                  <a:lnTo>
                    <a:pt x="2826" y="2628"/>
                  </a:lnTo>
                  <a:lnTo>
                    <a:pt x="2826" y="2586"/>
                  </a:lnTo>
                  <a:lnTo>
                    <a:pt x="2832" y="2568"/>
                  </a:lnTo>
                  <a:lnTo>
                    <a:pt x="2844" y="2556"/>
                  </a:lnTo>
                  <a:lnTo>
                    <a:pt x="2856" y="2550"/>
                  </a:lnTo>
                  <a:lnTo>
                    <a:pt x="2886" y="2550"/>
                  </a:lnTo>
                  <a:lnTo>
                    <a:pt x="2898" y="2544"/>
                  </a:lnTo>
                  <a:lnTo>
                    <a:pt x="2910" y="2544"/>
                  </a:lnTo>
                  <a:lnTo>
                    <a:pt x="2922" y="2538"/>
                  </a:lnTo>
                  <a:lnTo>
                    <a:pt x="2940" y="2538"/>
                  </a:lnTo>
                  <a:lnTo>
                    <a:pt x="2964" y="2532"/>
                  </a:lnTo>
                  <a:lnTo>
                    <a:pt x="2982" y="2526"/>
                  </a:lnTo>
                  <a:lnTo>
                    <a:pt x="3000" y="2508"/>
                  </a:lnTo>
                  <a:lnTo>
                    <a:pt x="3000" y="2466"/>
                  </a:lnTo>
                  <a:lnTo>
                    <a:pt x="3006" y="2454"/>
                  </a:lnTo>
                  <a:lnTo>
                    <a:pt x="3012" y="2448"/>
                  </a:lnTo>
                  <a:lnTo>
                    <a:pt x="3024" y="2460"/>
                  </a:lnTo>
                  <a:lnTo>
                    <a:pt x="3036" y="2484"/>
                  </a:lnTo>
                  <a:lnTo>
                    <a:pt x="3042" y="2490"/>
                  </a:lnTo>
                  <a:lnTo>
                    <a:pt x="3048" y="2490"/>
                  </a:lnTo>
                  <a:lnTo>
                    <a:pt x="3054" y="2484"/>
                  </a:lnTo>
                  <a:lnTo>
                    <a:pt x="3066" y="2478"/>
                  </a:lnTo>
                  <a:lnTo>
                    <a:pt x="3072" y="2466"/>
                  </a:lnTo>
                  <a:lnTo>
                    <a:pt x="3090" y="2448"/>
                  </a:lnTo>
                  <a:lnTo>
                    <a:pt x="3096" y="2436"/>
                  </a:lnTo>
                  <a:lnTo>
                    <a:pt x="3114" y="2454"/>
                  </a:lnTo>
                  <a:lnTo>
                    <a:pt x="3144" y="2442"/>
                  </a:lnTo>
                  <a:lnTo>
                    <a:pt x="3150" y="2442"/>
                  </a:lnTo>
                  <a:lnTo>
                    <a:pt x="3156" y="2448"/>
                  </a:lnTo>
                  <a:lnTo>
                    <a:pt x="3186" y="2448"/>
                  </a:lnTo>
                  <a:lnTo>
                    <a:pt x="3234" y="2424"/>
                  </a:lnTo>
                  <a:lnTo>
                    <a:pt x="3288" y="2370"/>
                  </a:lnTo>
                  <a:lnTo>
                    <a:pt x="3294" y="2358"/>
                  </a:lnTo>
                  <a:lnTo>
                    <a:pt x="3300" y="2352"/>
                  </a:lnTo>
                  <a:lnTo>
                    <a:pt x="3294" y="2340"/>
                  </a:lnTo>
                  <a:lnTo>
                    <a:pt x="3294" y="2334"/>
                  </a:lnTo>
                  <a:lnTo>
                    <a:pt x="3288" y="2322"/>
                  </a:lnTo>
                  <a:lnTo>
                    <a:pt x="3282" y="2316"/>
                  </a:lnTo>
                  <a:lnTo>
                    <a:pt x="3300" y="2316"/>
                  </a:lnTo>
                  <a:lnTo>
                    <a:pt x="3312" y="2286"/>
                  </a:lnTo>
                  <a:lnTo>
                    <a:pt x="3336" y="2286"/>
                  </a:lnTo>
                  <a:lnTo>
                    <a:pt x="3348" y="2250"/>
                  </a:lnTo>
                  <a:lnTo>
                    <a:pt x="3360" y="2250"/>
                  </a:lnTo>
                  <a:lnTo>
                    <a:pt x="3360" y="2208"/>
                  </a:lnTo>
                  <a:lnTo>
                    <a:pt x="3372" y="2208"/>
                  </a:lnTo>
                  <a:lnTo>
                    <a:pt x="3384" y="2196"/>
                  </a:lnTo>
                  <a:lnTo>
                    <a:pt x="3384" y="2172"/>
                  </a:lnTo>
                  <a:lnTo>
                    <a:pt x="3378" y="2160"/>
                  </a:lnTo>
                  <a:lnTo>
                    <a:pt x="3372" y="2154"/>
                  </a:lnTo>
                  <a:lnTo>
                    <a:pt x="3372" y="2142"/>
                  </a:lnTo>
                  <a:lnTo>
                    <a:pt x="3378" y="2136"/>
                  </a:lnTo>
                  <a:lnTo>
                    <a:pt x="3384" y="2136"/>
                  </a:lnTo>
                  <a:lnTo>
                    <a:pt x="3390" y="2130"/>
                  </a:lnTo>
                  <a:lnTo>
                    <a:pt x="3402" y="2124"/>
                  </a:lnTo>
                  <a:lnTo>
                    <a:pt x="3408" y="2118"/>
                  </a:lnTo>
                  <a:lnTo>
                    <a:pt x="3408" y="2094"/>
                  </a:lnTo>
                  <a:lnTo>
                    <a:pt x="3390" y="2076"/>
                  </a:lnTo>
                  <a:lnTo>
                    <a:pt x="3390" y="2064"/>
                  </a:lnTo>
                  <a:lnTo>
                    <a:pt x="3402" y="2058"/>
                  </a:lnTo>
                  <a:lnTo>
                    <a:pt x="3408" y="2052"/>
                  </a:lnTo>
                  <a:lnTo>
                    <a:pt x="3408" y="2016"/>
                  </a:lnTo>
                  <a:lnTo>
                    <a:pt x="3414" y="2016"/>
                  </a:lnTo>
                  <a:lnTo>
                    <a:pt x="3420" y="2010"/>
                  </a:lnTo>
                  <a:lnTo>
                    <a:pt x="3456" y="1992"/>
                  </a:lnTo>
                  <a:lnTo>
                    <a:pt x="3462" y="1980"/>
                  </a:lnTo>
                  <a:lnTo>
                    <a:pt x="3462" y="1962"/>
                  </a:lnTo>
                  <a:lnTo>
                    <a:pt x="3456" y="1956"/>
                  </a:lnTo>
                  <a:lnTo>
                    <a:pt x="3444" y="1956"/>
                  </a:lnTo>
                  <a:lnTo>
                    <a:pt x="3450" y="1956"/>
                  </a:lnTo>
                  <a:lnTo>
                    <a:pt x="3456" y="1950"/>
                  </a:lnTo>
                  <a:lnTo>
                    <a:pt x="3468" y="1950"/>
                  </a:lnTo>
                  <a:lnTo>
                    <a:pt x="3480" y="1944"/>
                  </a:lnTo>
                  <a:lnTo>
                    <a:pt x="3492" y="1932"/>
                  </a:lnTo>
                  <a:lnTo>
                    <a:pt x="3474" y="1914"/>
                  </a:lnTo>
                  <a:lnTo>
                    <a:pt x="3468" y="1914"/>
                  </a:lnTo>
                  <a:lnTo>
                    <a:pt x="3486" y="1896"/>
                  </a:lnTo>
                  <a:lnTo>
                    <a:pt x="3498" y="1872"/>
                  </a:lnTo>
                  <a:lnTo>
                    <a:pt x="3504" y="1866"/>
                  </a:lnTo>
                  <a:lnTo>
                    <a:pt x="3504" y="1854"/>
                  </a:lnTo>
                  <a:lnTo>
                    <a:pt x="3498" y="1848"/>
                  </a:lnTo>
                  <a:lnTo>
                    <a:pt x="3474" y="1842"/>
                  </a:lnTo>
                  <a:lnTo>
                    <a:pt x="3438" y="1848"/>
                  </a:lnTo>
                  <a:lnTo>
                    <a:pt x="3396" y="1854"/>
                  </a:lnTo>
                  <a:lnTo>
                    <a:pt x="3366" y="1860"/>
                  </a:lnTo>
                  <a:lnTo>
                    <a:pt x="3354" y="1866"/>
                  </a:lnTo>
                  <a:lnTo>
                    <a:pt x="3336" y="1848"/>
                  </a:lnTo>
                  <a:lnTo>
                    <a:pt x="3378" y="1848"/>
                  </a:lnTo>
                  <a:lnTo>
                    <a:pt x="3378" y="1836"/>
                  </a:lnTo>
                  <a:lnTo>
                    <a:pt x="3384" y="1824"/>
                  </a:lnTo>
                  <a:lnTo>
                    <a:pt x="3390" y="1818"/>
                  </a:lnTo>
                  <a:lnTo>
                    <a:pt x="3402" y="1812"/>
                  </a:lnTo>
                  <a:lnTo>
                    <a:pt x="3432" y="1812"/>
                  </a:lnTo>
                  <a:lnTo>
                    <a:pt x="3426" y="1800"/>
                  </a:lnTo>
                  <a:lnTo>
                    <a:pt x="3420" y="1794"/>
                  </a:lnTo>
                  <a:lnTo>
                    <a:pt x="3414" y="1782"/>
                  </a:lnTo>
                  <a:lnTo>
                    <a:pt x="3414" y="1776"/>
                  </a:lnTo>
                  <a:lnTo>
                    <a:pt x="3408" y="1770"/>
                  </a:lnTo>
                  <a:lnTo>
                    <a:pt x="3390" y="1770"/>
                  </a:lnTo>
                  <a:lnTo>
                    <a:pt x="3378" y="1764"/>
                  </a:lnTo>
                  <a:lnTo>
                    <a:pt x="3366" y="1764"/>
                  </a:lnTo>
                  <a:lnTo>
                    <a:pt x="3354" y="1746"/>
                  </a:lnTo>
                  <a:lnTo>
                    <a:pt x="3342" y="1746"/>
                  </a:lnTo>
                  <a:lnTo>
                    <a:pt x="3336" y="1734"/>
                  </a:lnTo>
                  <a:lnTo>
                    <a:pt x="3324" y="1728"/>
                  </a:lnTo>
                  <a:lnTo>
                    <a:pt x="3294" y="1728"/>
                  </a:lnTo>
                  <a:lnTo>
                    <a:pt x="3288" y="1734"/>
                  </a:lnTo>
                  <a:lnTo>
                    <a:pt x="3282" y="1734"/>
                  </a:lnTo>
                  <a:lnTo>
                    <a:pt x="3246" y="1686"/>
                  </a:lnTo>
                  <a:lnTo>
                    <a:pt x="3252" y="1698"/>
                  </a:lnTo>
                  <a:lnTo>
                    <a:pt x="3264" y="1704"/>
                  </a:lnTo>
                  <a:lnTo>
                    <a:pt x="3270" y="1710"/>
                  </a:lnTo>
                  <a:lnTo>
                    <a:pt x="3282" y="1716"/>
                  </a:lnTo>
                  <a:lnTo>
                    <a:pt x="3294" y="1716"/>
                  </a:lnTo>
                  <a:lnTo>
                    <a:pt x="3300" y="1710"/>
                  </a:lnTo>
                  <a:lnTo>
                    <a:pt x="3306" y="1710"/>
                  </a:lnTo>
                  <a:lnTo>
                    <a:pt x="3336" y="1716"/>
                  </a:lnTo>
                  <a:lnTo>
                    <a:pt x="3348" y="1734"/>
                  </a:lnTo>
                  <a:lnTo>
                    <a:pt x="3366" y="1728"/>
                  </a:lnTo>
                  <a:lnTo>
                    <a:pt x="3408" y="1740"/>
                  </a:lnTo>
                  <a:lnTo>
                    <a:pt x="3390" y="1716"/>
                  </a:lnTo>
                  <a:lnTo>
                    <a:pt x="3372" y="1710"/>
                  </a:lnTo>
                  <a:lnTo>
                    <a:pt x="3372" y="1692"/>
                  </a:lnTo>
                  <a:lnTo>
                    <a:pt x="3360" y="1680"/>
                  </a:lnTo>
                  <a:lnTo>
                    <a:pt x="3348" y="1674"/>
                  </a:lnTo>
                  <a:lnTo>
                    <a:pt x="3330" y="1674"/>
                  </a:lnTo>
                  <a:lnTo>
                    <a:pt x="3318" y="1662"/>
                  </a:lnTo>
                  <a:lnTo>
                    <a:pt x="3318" y="1650"/>
                  </a:lnTo>
                  <a:lnTo>
                    <a:pt x="3312" y="1644"/>
                  </a:lnTo>
                  <a:lnTo>
                    <a:pt x="3312" y="1632"/>
                  </a:lnTo>
                  <a:lnTo>
                    <a:pt x="3234" y="1530"/>
                  </a:lnTo>
                  <a:lnTo>
                    <a:pt x="3198" y="1524"/>
                  </a:lnTo>
                  <a:lnTo>
                    <a:pt x="3162" y="1494"/>
                  </a:lnTo>
                  <a:lnTo>
                    <a:pt x="3144" y="1500"/>
                  </a:lnTo>
                  <a:lnTo>
                    <a:pt x="3138" y="1488"/>
                  </a:lnTo>
                  <a:lnTo>
                    <a:pt x="3132" y="1482"/>
                  </a:lnTo>
                  <a:lnTo>
                    <a:pt x="3132" y="1470"/>
                  </a:lnTo>
                  <a:lnTo>
                    <a:pt x="3126" y="1464"/>
                  </a:lnTo>
                  <a:lnTo>
                    <a:pt x="3138" y="1452"/>
                  </a:lnTo>
                  <a:lnTo>
                    <a:pt x="3150" y="1446"/>
                  </a:lnTo>
                  <a:lnTo>
                    <a:pt x="3156" y="1434"/>
                  </a:lnTo>
                  <a:lnTo>
                    <a:pt x="3162" y="1428"/>
                  </a:lnTo>
                  <a:lnTo>
                    <a:pt x="3168" y="1416"/>
                  </a:lnTo>
                  <a:lnTo>
                    <a:pt x="3168" y="1410"/>
                  </a:lnTo>
                  <a:lnTo>
                    <a:pt x="3162" y="1398"/>
                  </a:lnTo>
                  <a:lnTo>
                    <a:pt x="3162" y="1392"/>
                  </a:lnTo>
                  <a:lnTo>
                    <a:pt x="3156" y="1380"/>
                  </a:lnTo>
                  <a:lnTo>
                    <a:pt x="3168" y="1386"/>
                  </a:lnTo>
                  <a:lnTo>
                    <a:pt x="3174" y="1392"/>
                  </a:lnTo>
                  <a:lnTo>
                    <a:pt x="3186" y="1398"/>
                  </a:lnTo>
                  <a:lnTo>
                    <a:pt x="3198" y="1386"/>
                  </a:lnTo>
                  <a:lnTo>
                    <a:pt x="3198" y="1368"/>
                  </a:lnTo>
                  <a:lnTo>
                    <a:pt x="3192" y="1356"/>
                  </a:lnTo>
                  <a:lnTo>
                    <a:pt x="3192" y="1344"/>
                  </a:lnTo>
                  <a:lnTo>
                    <a:pt x="3216" y="1344"/>
                  </a:lnTo>
                  <a:lnTo>
                    <a:pt x="3252" y="1320"/>
                  </a:lnTo>
                  <a:lnTo>
                    <a:pt x="3264" y="1320"/>
                  </a:lnTo>
                  <a:lnTo>
                    <a:pt x="3270" y="1326"/>
                  </a:lnTo>
                  <a:lnTo>
                    <a:pt x="3294" y="1326"/>
                  </a:lnTo>
                  <a:lnTo>
                    <a:pt x="3294" y="1320"/>
                  </a:lnTo>
                  <a:lnTo>
                    <a:pt x="3288" y="1314"/>
                  </a:lnTo>
                  <a:lnTo>
                    <a:pt x="3288" y="1308"/>
                  </a:lnTo>
                  <a:lnTo>
                    <a:pt x="3282" y="1302"/>
                  </a:lnTo>
                  <a:lnTo>
                    <a:pt x="3288" y="1278"/>
                  </a:lnTo>
                  <a:lnTo>
                    <a:pt x="3258" y="1278"/>
                  </a:lnTo>
                  <a:lnTo>
                    <a:pt x="3246" y="1266"/>
                  </a:lnTo>
                  <a:lnTo>
                    <a:pt x="3240" y="1278"/>
                  </a:lnTo>
                  <a:lnTo>
                    <a:pt x="3204" y="1278"/>
                  </a:lnTo>
                  <a:lnTo>
                    <a:pt x="3198" y="1272"/>
                  </a:lnTo>
                  <a:lnTo>
                    <a:pt x="3192" y="1260"/>
                  </a:lnTo>
                  <a:lnTo>
                    <a:pt x="3180" y="1254"/>
                  </a:lnTo>
                  <a:lnTo>
                    <a:pt x="3174" y="1248"/>
                  </a:lnTo>
                  <a:lnTo>
                    <a:pt x="3150" y="1248"/>
                  </a:lnTo>
                  <a:lnTo>
                    <a:pt x="3144" y="1260"/>
                  </a:lnTo>
                  <a:lnTo>
                    <a:pt x="3132" y="1266"/>
                  </a:lnTo>
                  <a:lnTo>
                    <a:pt x="3114" y="1284"/>
                  </a:lnTo>
                  <a:lnTo>
                    <a:pt x="3114" y="1296"/>
                  </a:lnTo>
                  <a:lnTo>
                    <a:pt x="3108" y="1302"/>
                  </a:lnTo>
                  <a:lnTo>
                    <a:pt x="3108" y="1308"/>
                  </a:lnTo>
                  <a:lnTo>
                    <a:pt x="3078" y="1308"/>
                  </a:lnTo>
                  <a:lnTo>
                    <a:pt x="3054" y="1296"/>
                  </a:lnTo>
                  <a:lnTo>
                    <a:pt x="3048" y="1290"/>
                  </a:lnTo>
                  <a:lnTo>
                    <a:pt x="3042" y="1278"/>
                  </a:lnTo>
                  <a:lnTo>
                    <a:pt x="3030" y="1242"/>
                  </a:lnTo>
                  <a:lnTo>
                    <a:pt x="3024" y="1230"/>
                  </a:lnTo>
                  <a:lnTo>
                    <a:pt x="3018" y="1224"/>
                  </a:lnTo>
                  <a:lnTo>
                    <a:pt x="3006" y="1224"/>
                  </a:lnTo>
                  <a:lnTo>
                    <a:pt x="3000" y="1230"/>
                  </a:lnTo>
                  <a:lnTo>
                    <a:pt x="3000" y="1242"/>
                  </a:lnTo>
                  <a:lnTo>
                    <a:pt x="2988" y="1224"/>
                  </a:lnTo>
                  <a:lnTo>
                    <a:pt x="2952" y="1224"/>
                  </a:lnTo>
                  <a:lnTo>
                    <a:pt x="2940" y="1218"/>
                  </a:lnTo>
                  <a:lnTo>
                    <a:pt x="2934" y="1212"/>
                  </a:lnTo>
                  <a:lnTo>
                    <a:pt x="2928" y="1200"/>
                  </a:lnTo>
                  <a:lnTo>
                    <a:pt x="2916" y="1194"/>
                  </a:lnTo>
                  <a:lnTo>
                    <a:pt x="2910" y="1182"/>
                  </a:lnTo>
                  <a:lnTo>
                    <a:pt x="2910" y="1140"/>
                  </a:lnTo>
                  <a:lnTo>
                    <a:pt x="2928" y="1140"/>
                  </a:lnTo>
                  <a:lnTo>
                    <a:pt x="2940" y="1152"/>
                  </a:lnTo>
                  <a:lnTo>
                    <a:pt x="2946" y="1152"/>
                  </a:lnTo>
                  <a:lnTo>
                    <a:pt x="2952" y="1146"/>
                  </a:lnTo>
                  <a:lnTo>
                    <a:pt x="2952" y="1140"/>
                  </a:lnTo>
                  <a:lnTo>
                    <a:pt x="2958" y="1134"/>
                  </a:lnTo>
                  <a:lnTo>
                    <a:pt x="2964" y="1134"/>
                  </a:lnTo>
                  <a:lnTo>
                    <a:pt x="2970" y="1140"/>
                  </a:lnTo>
                  <a:lnTo>
                    <a:pt x="2982" y="1140"/>
                  </a:lnTo>
                  <a:lnTo>
                    <a:pt x="2994" y="1134"/>
                  </a:lnTo>
                  <a:lnTo>
                    <a:pt x="3000" y="1128"/>
                  </a:lnTo>
                  <a:lnTo>
                    <a:pt x="3000" y="1116"/>
                  </a:lnTo>
                  <a:lnTo>
                    <a:pt x="2994" y="1110"/>
                  </a:lnTo>
                  <a:lnTo>
                    <a:pt x="2994" y="1086"/>
                  </a:lnTo>
                  <a:lnTo>
                    <a:pt x="3000" y="1074"/>
                  </a:lnTo>
                  <a:lnTo>
                    <a:pt x="3000" y="1068"/>
                  </a:lnTo>
                  <a:lnTo>
                    <a:pt x="3036" y="1068"/>
                  </a:lnTo>
                  <a:lnTo>
                    <a:pt x="3042" y="1062"/>
                  </a:lnTo>
                  <a:lnTo>
                    <a:pt x="3048" y="1050"/>
                  </a:lnTo>
                  <a:lnTo>
                    <a:pt x="3048" y="1038"/>
                  </a:lnTo>
                  <a:lnTo>
                    <a:pt x="3054" y="1032"/>
                  </a:lnTo>
                  <a:lnTo>
                    <a:pt x="3054" y="1026"/>
                  </a:lnTo>
                  <a:lnTo>
                    <a:pt x="3072" y="1014"/>
                  </a:lnTo>
                  <a:lnTo>
                    <a:pt x="3060" y="1002"/>
                  </a:lnTo>
                  <a:lnTo>
                    <a:pt x="3096" y="1014"/>
                  </a:lnTo>
                  <a:lnTo>
                    <a:pt x="3114" y="996"/>
                  </a:lnTo>
                  <a:lnTo>
                    <a:pt x="3126" y="1002"/>
                  </a:lnTo>
                  <a:lnTo>
                    <a:pt x="3132" y="1014"/>
                  </a:lnTo>
                  <a:lnTo>
                    <a:pt x="3144" y="1020"/>
                  </a:lnTo>
                  <a:lnTo>
                    <a:pt x="3156" y="1044"/>
                  </a:lnTo>
                  <a:lnTo>
                    <a:pt x="3156" y="1050"/>
                  </a:lnTo>
                  <a:lnTo>
                    <a:pt x="3144" y="1074"/>
                  </a:lnTo>
                  <a:lnTo>
                    <a:pt x="3126" y="1092"/>
                  </a:lnTo>
                  <a:lnTo>
                    <a:pt x="3126" y="1104"/>
                  </a:lnTo>
                  <a:lnTo>
                    <a:pt x="3132" y="1116"/>
                  </a:lnTo>
                  <a:lnTo>
                    <a:pt x="3144" y="1128"/>
                  </a:lnTo>
                  <a:lnTo>
                    <a:pt x="3150" y="1128"/>
                  </a:lnTo>
                  <a:lnTo>
                    <a:pt x="3162" y="1122"/>
                  </a:lnTo>
                  <a:lnTo>
                    <a:pt x="3168" y="1122"/>
                  </a:lnTo>
                  <a:lnTo>
                    <a:pt x="3162" y="1152"/>
                  </a:lnTo>
                  <a:lnTo>
                    <a:pt x="3144" y="1170"/>
                  </a:lnTo>
                  <a:lnTo>
                    <a:pt x="3144" y="1176"/>
                  </a:lnTo>
                  <a:lnTo>
                    <a:pt x="3150" y="1176"/>
                  </a:lnTo>
                  <a:lnTo>
                    <a:pt x="3162" y="1170"/>
                  </a:lnTo>
                  <a:lnTo>
                    <a:pt x="3168" y="1164"/>
                  </a:lnTo>
                  <a:lnTo>
                    <a:pt x="3180" y="1158"/>
                  </a:lnTo>
                  <a:lnTo>
                    <a:pt x="3186" y="1158"/>
                  </a:lnTo>
                  <a:lnTo>
                    <a:pt x="3198" y="1146"/>
                  </a:lnTo>
                  <a:lnTo>
                    <a:pt x="3198" y="1122"/>
                  </a:lnTo>
                  <a:lnTo>
                    <a:pt x="3204" y="1122"/>
                  </a:lnTo>
                  <a:lnTo>
                    <a:pt x="3210" y="1116"/>
                  </a:lnTo>
                  <a:lnTo>
                    <a:pt x="3258" y="1092"/>
                  </a:lnTo>
                  <a:lnTo>
                    <a:pt x="3264" y="1086"/>
                  </a:lnTo>
                  <a:lnTo>
                    <a:pt x="3306" y="1086"/>
                  </a:lnTo>
                  <a:lnTo>
                    <a:pt x="3312" y="1074"/>
                  </a:lnTo>
                  <a:lnTo>
                    <a:pt x="3312" y="1062"/>
                  </a:lnTo>
                  <a:lnTo>
                    <a:pt x="3318" y="1056"/>
                  </a:lnTo>
                  <a:lnTo>
                    <a:pt x="3324" y="1044"/>
                  </a:lnTo>
                  <a:lnTo>
                    <a:pt x="3360" y="1026"/>
                  </a:lnTo>
                  <a:lnTo>
                    <a:pt x="3372" y="1014"/>
                  </a:lnTo>
                  <a:lnTo>
                    <a:pt x="3390" y="978"/>
                  </a:lnTo>
                  <a:lnTo>
                    <a:pt x="3390" y="948"/>
                  </a:lnTo>
                  <a:lnTo>
                    <a:pt x="3396" y="942"/>
                  </a:lnTo>
                  <a:lnTo>
                    <a:pt x="3396" y="936"/>
                  </a:lnTo>
                  <a:lnTo>
                    <a:pt x="3408" y="936"/>
                  </a:lnTo>
                  <a:lnTo>
                    <a:pt x="3420" y="942"/>
                  </a:lnTo>
                  <a:lnTo>
                    <a:pt x="3432" y="954"/>
                  </a:lnTo>
                  <a:lnTo>
                    <a:pt x="3444" y="954"/>
                  </a:lnTo>
                  <a:lnTo>
                    <a:pt x="3456" y="960"/>
                  </a:lnTo>
                  <a:lnTo>
                    <a:pt x="3504" y="960"/>
                  </a:lnTo>
                  <a:lnTo>
                    <a:pt x="3504" y="948"/>
                  </a:lnTo>
                  <a:lnTo>
                    <a:pt x="3498" y="948"/>
                  </a:lnTo>
                  <a:lnTo>
                    <a:pt x="3474" y="924"/>
                  </a:lnTo>
                  <a:lnTo>
                    <a:pt x="3474" y="912"/>
                  </a:lnTo>
                  <a:lnTo>
                    <a:pt x="3480" y="906"/>
                  </a:lnTo>
                  <a:lnTo>
                    <a:pt x="3486" y="912"/>
                  </a:lnTo>
                  <a:lnTo>
                    <a:pt x="3510" y="912"/>
                  </a:lnTo>
                  <a:lnTo>
                    <a:pt x="3522" y="918"/>
                  </a:lnTo>
                  <a:lnTo>
                    <a:pt x="3534" y="912"/>
                  </a:lnTo>
                  <a:lnTo>
                    <a:pt x="3540" y="900"/>
                  </a:lnTo>
                  <a:lnTo>
                    <a:pt x="3540" y="894"/>
                  </a:lnTo>
                  <a:lnTo>
                    <a:pt x="3534" y="882"/>
                  </a:lnTo>
                  <a:lnTo>
                    <a:pt x="3558" y="882"/>
                  </a:lnTo>
                  <a:lnTo>
                    <a:pt x="3558" y="864"/>
                  </a:lnTo>
                  <a:lnTo>
                    <a:pt x="3552" y="852"/>
                  </a:lnTo>
                  <a:lnTo>
                    <a:pt x="3546" y="846"/>
                  </a:lnTo>
                  <a:lnTo>
                    <a:pt x="3546" y="840"/>
                  </a:lnTo>
                  <a:lnTo>
                    <a:pt x="3576" y="840"/>
                  </a:lnTo>
                  <a:lnTo>
                    <a:pt x="3594" y="864"/>
                  </a:lnTo>
                  <a:lnTo>
                    <a:pt x="3600" y="840"/>
                  </a:lnTo>
                  <a:lnTo>
                    <a:pt x="3630" y="846"/>
                  </a:lnTo>
                  <a:lnTo>
                    <a:pt x="3624" y="810"/>
                  </a:lnTo>
                  <a:lnTo>
                    <a:pt x="3618" y="798"/>
                  </a:lnTo>
                  <a:lnTo>
                    <a:pt x="3606" y="786"/>
                  </a:lnTo>
                  <a:lnTo>
                    <a:pt x="3606" y="774"/>
                  </a:lnTo>
                  <a:lnTo>
                    <a:pt x="3600" y="756"/>
                  </a:lnTo>
                  <a:lnTo>
                    <a:pt x="3588" y="744"/>
                  </a:lnTo>
                  <a:lnTo>
                    <a:pt x="3576" y="726"/>
                  </a:lnTo>
                  <a:lnTo>
                    <a:pt x="3564" y="720"/>
                  </a:lnTo>
                  <a:lnTo>
                    <a:pt x="3552" y="708"/>
                  </a:lnTo>
                  <a:lnTo>
                    <a:pt x="3546" y="708"/>
                  </a:lnTo>
                  <a:lnTo>
                    <a:pt x="3540" y="696"/>
                  </a:lnTo>
                  <a:lnTo>
                    <a:pt x="3540" y="684"/>
                  </a:lnTo>
                  <a:lnTo>
                    <a:pt x="3564" y="684"/>
                  </a:lnTo>
                  <a:lnTo>
                    <a:pt x="3564" y="672"/>
                  </a:lnTo>
                  <a:lnTo>
                    <a:pt x="3558" y="666"/>
                  </a:lnTo>
                  <a:lnTo>
                    <a:pt x="3564" y="660"/>
                  </a:lnTo>
                  <a:lnTo>
                    <a:pt x="3588" y="660"/>
                  </a:lnTo>
                  <a:lnTo>
                    <a:pt x="3600" y="666"/>
                  </a:lnTo>
                  <a:lnTo>
                    <a:pt x="3618" y="672"/>
                  </a:lnTo>
                  <a:lnTo>
                    <a:pt x="3630" y="672"/>
                  </a:lnTo>
                  <a:lnTo>
                    <a:pt x="3642" y="678"/>
                  </a:lnTo>
                  <a:lnTo>
                    <a:pt x="3648" y="678"/>
                  </a:lnTo>
                  <a:lnTo>
                    <a:pt x="3654" y="672"/>
                  </a:lnTo>
                  <a:lnTo>
                    <a:pt x="3654" y="660"/>
                  </a:lnTo>
                  <a:lnTo>
                    <a:pt x="3648" y="648"/>
                  </a:lnTo>
                  <a:lnTo>
                    <a:pt x="3648" y="630"/>
                  </a:lnTo>
                  <a:lnTo>
                    <a:pt x="3654" y="630"/>
                  </a:lnTo>
                  <a:lnTo>
                    <a:pt x="3660" y="624"/>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47" name="Chad">
              <a:extLst>
                <a:ext uri="{FF2B5EF4-FFF2-40B4-BE49-F238E27FC236}">
                  <a16:creationId xmlns:a16="http://schemas.microsoft.com/office/drawing/2014/main" id="{FFC9BF34-BC67-0BED-3483-27D843A79D08}"/>
                </a:ext>
              </a:extLst>
            </p:cNvPr>
            <p:cNvSpPr>
              <a:spLocks/>
            </p:cNvSpPr>
            <p:nvPr/>
          </p:nvSpPr>
          <p:spPr bwMode="gray">
            <a:xfrm>
              <a:off x="4597400" y="3316288"/>
              <a:ext cx="298450" cy="519113"/>
            </a:xfrm>
            <a:custGeom>
              <a:avLst/>
              <a:gdLst>
                <a:gd name="T0" fmla="*/ 2147483647 w 744"/>
                <a:gd name="T1" fmla="*/ 2147483647 h 1290"/>
                <a:gd name="T2" fmla="*/ 2147483647 w 744"/>
                <a:gd name="T3" fmla="*/ 0 h 1290"/>
                <a:gd name="T4" fmla="*/ 2147483647 w 744"/>
                <a:gd name="T5" fmla="*/ 2147483647 h 1290"/>
                <a:gd name="T6" fmla="*/ 2147483647 w 744"/>
                <a:gd name="T7" fmla="*/ 2147483647 h 1290"/>
                <a:gd name="T8" fmla="*/ 2147483647 w 744"/>
                <a:gd name="T9" fmla="*/ 2147483647 h 1290"/>
                <a:gd name="T10" fmla="*/ 2147483647 w 744"/>
                <a:gd name="T11" fmla="*/ 2147483647 h 1290"/>
                <a:gd name="T12" fmla="*/ 2147483647 w 744"/>
                <a:gd name="T13" fmla="*/ 2147483647 h 1290"/>
                <a:gd name="T14" fmla="*/ 2147483647 w 744"/>
                <a:gd name="T15" fmla="*/ 2147483647 h 1290"/>
                <a:gd name="T16" fmla="*/ 2147483647 w 744"/>
                <a:gd name="T17" fmla="*/ 2147483647 h 1290"/>
                <a:gd name="T18" fmla="*/ 0 w 744"/>
                <a:gd name="T19" fmla="*/ 2147483647 h 1290"/>
                <a:gd name="T20" fmla="*/ 2147483647 w 744"/>
                <a:gd name="T21" fmla="*/ 2147483647 h 1290"/>
                <a:gd name="T22" fmla="*/ 2147483647 w 744"/>
                <a:gd name="T23" fmla="*/ 2147483647 h 1290"/>
                <a:gd name="T24" fmla="*/ 2147483647 w 744"/>
                <a:gd name="T25" fmla="*/ 2147483647 h 1290"/>
                <a:gd name="T26" fmla="*/ 2147483647 w 744"/>
                <a:gd name="T27" fmla="*/ 2147483647 h 1290"/>
                <a:gd name="T28" fmla="*/ 2147483647 w 744"/>
                <a:gd name="T29" fmla="*/ 2147483647 h 1290"/>
                <a:gd name="T30" fmla="*/ 2147483647 w 744"/>
                <a:gd name="T31" fmla="*/ 2147483647 h 1290"/>
                <a:gd name="T32" fmla="*/ 2147483647 w 744"/>
                <a:gd name="T33" fmla="*/ 2147483647 h 1290"/>
                <a:gd name="T34" fmla="*/ 2147483647 w 744"/>
                <a:gd name="T35" fmla="*/ 2147483647 h 1290"/>
                <a:gd name="T36" fmla="*/ 2147483647 w 744"/>
                <a:gd name="T37" fmla="*/ 2147483647 h 1290"/>
                <a:gd name="T38" fmla="*/ 2147483647 w 744"/>
                <a:gd name="T39" fmla="*/ 2147483647 h 1290"/>
                <a:gd name="T40" fmla="*/ 2147483647 w 744"/>
                <a:gd name="T41" fmla="*/ 2147483647 h 1290"/>
                <a:gd name="T42" fmla="*/ 2147483647 w 744"/>
                <a:gd name="T43" fmla="*/ 2147483647 h 1290"/>
                <a:gd name="T44" fmla="*/ 2147483647 w 744"/>
                <a:gd name="T45" fmla="*/ 2147483647 h 1290"/>
                <a:gd name="T46" fmla="*/ 2147483647 w 744"/>
                <a:gd name="T47" fmla="*/ 2147483647 h 1290"/>
                <a:gd name="T48" fmla="*/ 2147483647 w 744"/>
                <a:gd name="T49" fmla="*/ 2147483647 h 1290"/>
                <a:gd name="T50" fmla="*/ 2147483647 w 744"/>
                <a:gd name="T51" fmla="*/ 2147483647 h 1290"/>
                <a:gd name="T52" fmla="*/ 2147483647 w 744"/>
                <a:gd name="T53" fmla="*/ 2147483647 h 1290"/>
                <a:gd name="T54" fmla="*/ 2147483647 w 744"/>
                <a:gd name="T55" fmla="*/ 2147483647 h 1290"/>
                <a:gd name="T56" fmla="*/ 2147483647 w 744"/>
                <a:gd name="T57" fmla="*/ 2147483647 h 1290"/>
                <a:gd name="T58" fmla="*/ 2147483647 w 744"/>
                <a:gd name="T59" fmla="*/ 2147483647 h 1290"/>
                <a:gd name="T60" fmla="*/ 2147483647 w 744"/>
                <a:gd name="T61" fmla="*/ 2147483647 h 1290"/>
                <a:gd name="T62" fmla="*/ 2147483647 w 744"/>
                <a:gd name="T63" fmla="*/ 2147483647 h 1290"/>
                <a:gd name="T64" fmla="*/ 2147483647 w 744"/>
                <a:gd name="T65" fmla="*/ 2147483647 h 1290"/>
                <a:gd name="T66" fmla="*/ 2147483647 w 744"/>
                <a:gd name="T67" fmla="*/ 2147483647 h 1290"/>
                <a:gd name="T68" fmla="*/ 2147483647 w 744"/>
                <a:gd name="T69" fmla="*/ 2147483647 h 1290"/>
                <a:gd name="T70" fmla="*/ 2147483647 w 744"/>
                <a:gd name="T71" fmla="*/ 2147483647 h 1290"/>
                <a:gd name="T72" fmla="*/ 2147483647 w 744"/>
                <a:gd name="T73" fmla="*/ 2147483647 h 1290"/>
                <a:gd name="T74" fmla="*/ 2147483647 w 744"/>
                <a:gd name="T75" fmla="*/ 2147483647 h 1290"/>
                <a:gd name="T76" fmla="*/ 2147483647 w 744"/>
                <a:gd name="T77" fmla="*/ 2147483647 h 1290"/>
                <a:gd name="T78" fmla="*/ 2147483647 w 744"/>
                <a:gd name="T79" fmla="*/ 2147483647 h 1290"/>
                <a:gd name="T80" fmla="*/ 2147483647 w 744"/>
                <a:gd name="T81" fmla="*/ 2147483647 h 1290"/>
                <a:gd name="T82" fmla="*/ 2147483647 w 744"/>
                <a:gd name="T83" fmla="*/ 2147483647 h 1290"/>
                <a:gd name="T84" fmla="*/ 2147483647 w 744"/>
                <a:gd name="T85" fmla="*/ 2147483647 h 1290"/>
                <a:gd name="T86" fmla="*/ 2147483647 w 744"/>
                <a:gd name="T87" fmla="*/ 2147483647 h 1290"/>
                <a:gd name="T88" fmla="*/ 2147483647 w 744"/>
                <a:gd name="T89" fmla="*/ 2147483647 h 1290"/>
                <a:gd name="T90" fmla="*/ 2147483647 w 744"/>
                <a:gd name="T91" fmla="*/ 2147483647 h 1290"/>
                <a:gd name="T92" fmla="*/ 2147483647 w 744"/>
                <a:gd name="T93" fmla="*/ 2147483647 h 12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44"/>
                <a:gd name="T142" fmla="*/ 0 h 1290"/>
                <a:gd name="T143" fmla="*/ 744 w 744"/>
                <a:gd name="T144" fmla="*/ 1290 h 12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44" h="1290">
                  <a:moveTo>
                    <a:pt x="678" y="624"/>
                  </a:moveTo>
                  <a:lnTo>
                    <a:pt x="720" y="624"/>
                  </a:lnTo>
                  <a:lnTo>
                    <a:pt x="732" y="630"/>
                  </a:lnTo>
                  <a:lnTo>
                    <a:pt x="744" y="630"/>
                  </a:lnTo>
                  <a:lnTo>
                    <a:pt x="738" y="324"/>
                  </a:lnTo>
                  <a:lnTo>
                    <a:pt x="180" y="0"/>
                  </a:lnTo>
                  <a:lnTo>
                    <a:pt x="156" y="12"/>
                  </a:lnTo>
                  <a:lnTo>
                    <a:pt x="144" y="24"/>
                  </a:lnTo>
                  <a:lnTo>
                    <a:pt x="126" y="30"/>
                  </a:lnTo>
                  <a:lnTo>
                    <a:pt x="108" y="42"/>
                  </a:lnTo>
                  <a:lnTo>
                    <a:pt x="126" y="108"/>
                  </a:lnTo>
                  <a:lnTo>
                    <a:pt x="114" y="156"/>
                  </a:lnTo>
                  <a:lnTo>
                    <a:pt x="144" y="192"/>
                  </a:lnTo>
                  <a:lnTo>
                    <a:pt x="150" y="216"/>
                  </a:lnTo>
                  <a:lnTo>
                    <a:pt x="180" y="252"/>
                  </a:lnTo>
                  <a:lnTo>
                    <a:pt x="162" y="288"/>
                  </a:lnTo>
                  <a:lnTo>
                    <a:pt x="144" y="534"/>
                  </a:lnTo>
                  <a:lnTo>
                    <a:pt x="138" y="540"/>
                  </a:lnTo>
                  <a:lnTo>
                    <a:pt x="120" y="564"/>
                  </a:lnTo>
                  <a:lnTo>
                    <a:pt x="96" y="588"/>
                  </a:lnTo>
                  <a:lnTo>
                    <a:pt x="72" y="618"/>
                  </a:lnTo>
                  <a:lnTo>
                    <a:pt x="54" y="636"/>
                  </a:lnTo>
                  <a:lnTo>
                    <a:pt x="48" y="648"/>
                  </a:lnTo>
                  <a:lnTo>
                    <a:pt x="36" y="666"/>
                  </a:lnTo>
                  <a:lnTo>
                    <a:pt x="30" y="678"/>
                  </a:lnTo>
                  <a:lnTo>
                    <a:pt x="24" y="696"/>
                  </a:lnTo>
                  <a:lnTo>
                    <a:pt x="24" y="708"/>
                  </a:lnTo>
                  <a:lnTo>
                    <a:pt x="18" y="714"/>
                  </a:lnTo>
                  <a:lnTo>
                    <a:pt x="18" y="720"/>
                  </a:lnTo>
                  <a:lnTo>
                    <a:pt x="0" y="726"/>
                  </a:lnTo>
                  <a:lnTo>
                    <a:pt x="6" y="786"/>
                  </a:lnTo>
                  <a:lnTo>
                    <a:pt x="18" y="786"/>
                  </a:lnTo>
                  <a:lnTo>
                    <a:pt x="48" y="834"/>
                  </a:lnTo>
                  <a:lnTo>
                    <a:pt x="48" y="846"/>
                  </a:lnTo>
                  <a:lnTo>
                    <a:pt x="48" y="840"/>
                  </a:lnTo>
                  <a:lnTo>
                    <a:pt x="72" y="834"/>
                  </a:lnTo>
                  <a:lnTo>
                    <a:pt x="72" y="852"/>
                  </a:lnTo>
                  <a:lnTo>
                    <a:pt x="78" y="864"/>
                  </a:lnTo>
                  <a:lnTo>
                    <a:pt x="84" y="870"/>
                  </a:lnTo>
                  <a:lnTo>
                    <a:pt x="96" y="870"/>
                  </a:lnTo>
                  <a:lnTo>
                    <a:pt x="102" y="876"/>
                  </a:lnTo>
                  <a:lnTo>
                    <a:pt x="108" y="876"/>
                  </a:lnTo>
                  <a:lnTo>
                    <a:pt x="102" y="912"/>
                  </a:lnTo>
                  <a:lnTo>
                    <a:pt x="114" y="918"/>
                  </a:lnTo>
                  <a:lnTo>
                    <a:pt x="120" y="930"/>
                  </a:lnTo>
                  <a:lnTo>
                    <a:pt x="120" y="966"/>
                  </a:lnTo>
                  <a:lnTo>
                    <a:pt x="114" y="966"/>
                  </a:lnTo>
                  <a:lnTo>
                    <a:pt x="114" y="1002"/>
                  </a:lnTo>
                  <a:lnTo>
                    <a:pt x="120" y="1020"/>
                  </a:lnTo>
                  <a:lnTo>
                    <a:pt x="120" y="1038"/>
                  </a:lnTo>
                  <a:lnTo>
                    <a:pt x="126" y="1050"/>
                  </a:lnTo>
                  <a:lnTo>
                    <a:pt x="138" y="1056"/>
                  </a:lnTo>
                  <a:lnTo>
                    <a:pt x="144" y="1068"/>
                  </a:lnTo>
                  <a:lnTo>
                    <a:pt x="162" y="1086"/>
                  </a:lnTo>
                  <a:lnTo>
                    <a:pt x="66" y="1086"/>
                  </a:lnTo>
                  <a:lnTo>
                    <a:pt x="54" y="1092"/>
                  </a:lnTo>
                  <a:lnTo>
                    <a:pt x="48" y="1098"/>
                  </a:lnTo>
                  <a:lnTo>
                    <a:pt x="48" y="1110"/>
                  </a:lnTo>
                  <a:lnTo>
                    <a:pt x="60" y="1134"/>
                  </a:lnTo>
                  <a:lnTo>
                    <a:pt x="72" y="1146"/>
                  </a:lnTo>
                  <a:lnTo>
                    <a:pt x="78" y="1158"/>
                  </a:lnTo>
                  <a:lnTo>
                    <a:pt x="90" y="1170"/>
                  </a:lnTo>
                  <a:lnTo>
                    <a:pt x="108" y="1182"/>
                  </a:lnTo>
                  <a:lnTo>
                    <a:pt x="120" y="1188"/>
                  </a:lnTo>
                  <a:lnTo>
                    <a:pt x="132" y="1200"/>
                  </a:lnTo>
                  <a:lnTo>
                    <a:pt x="144" y="1224"/>
                  </a:lnTo>
                  <a:lnTo>
                    <a:pt x="144" y="1242"/>
                  </a:lnTo>
                  <a:lnTo>
                    <a:pt x="150" y="1254"/>
                  </a:lnTo>
                  <a:lnTo>
                    <a:pt x="156" y="1272"/>
                  </a:lnTo>
                  <a:lnTo>
                    <a:pt x="156" y="1284"/>
                  </a:lnTo>
                  <a:lnTo>
                    <a:pt x="162" y="1284"/>
                  </a:lnTo>
                  <a:lnTo>
                    <a:pt x="168" y="1290"/>
                  </a:lnTo>
                  <a:lnTo>
                    <a:pt x="186" y="1290"/>
                  </a:lnTo>
                  <a:lnTo>
                    <a:pt x="198" y="1284"/>
                  </a:lnTo>
                  <a:lnTo>
                    <a:pt x="216" y="1266"/>
                  </a:lnTo>
                  <a:lnTo>
                    <a:pt x="228" y="1260"/>
                  </a:lnTo>
                  <a:lnTo>
                    <a:pt x="234" y="1254"/>
                  </a:lnTo>
                  <a:lnTo>
                    <a:pt x="234" y="1278"/>
                  </a:lnTo>
                  <a:lnTo>
                    <a:pt x="240" y="1284"/>
                  </a:lnTo>
                  <a:lnTo>
                    <a:pt x="246" y="1284"/>
                  </a:lnTo>
                  <a:lnTo>
                    <a:pt x="258" y="1278"/>
                  </a:lnTo>
                  <a:lnTo>
                    <a:pt x="270" y="1266"/>
                  </a:lnTo>
                  <a:lnTo>
                    <a:pt x="276" y="1254"/>
                  </a:lnTo>
                  <a:lnTo>
                    <a:pt x="282" y="1248"/>
                  </a:lnTo>
                  <a:lnTo>
                    <a:pt x="372" y="1248"/>
                  </a:lnTo>
                  <a:lnTo>
                    <a:pt x="378" y="1242"/>
                  </a:lnTo>
                  <a:lnTo>
                    <a:pt x="384" y="1230"/>
                  </a:lnTo>
                  <a:lnTo>
                    <a:pt x="390" y="1224"/>
                  </a:lnTo>
                  <a:lnTo>
                    <a:pt x="396" y="1212"/>
                  </a:lnTo>
                  <a:lnTo>
                    <a:pt x="402" y="1206"/>
                  </a:lnTo>
                  <a:lnTo>
                    <a:pt x="402" y="1194"/>
                  </a:lnTo>
                  <a:lnTo>
                    <a:pt x="390" y="1182"/>
                  </a:lnTo>
                  <a:lnTo>
                    <a:pt x="384" y="1182"/>
                  </a:lnTo>
                  <a:lnTo>
                    <a:pt x="402" y="1170"/>
                  </a:lnTo>
                  <a:lnTo>
                    <a:pt x="420" y="1170"/>
                  </a:lnTo>
                  <a:lnTo>
                    <a:pt x="462" y="1164"/>
                  </a:lnTo>
                  <a:lnTo>
                    <a:pt x="510" y="1146"/>
                  </a:lnTo>
                  <a:lnTo>
                    <a:pt x="528" y="1134"/>
                  </a:lnTo>
                  <a:lnTo>
                    <a:pt x="552" y="1110"/>
                  </a:lnTo>
                  <a:lnTo>
                    <a:pt x="552" y="1092"/>
                  </a:lnTo>
                  <a:lnTo>
                    <a:pt x="588" y="1068"/>
                  </a:lnTo>
                  <a:lnTo>
                    <a:pt x="594" y="1038"/>
                  </a:lnTo>
                  <a:lnTo>
                    <a:pt x="648" y="1008"/>
                  </a:lnTo>
                  <a:lnTo>
                    <a:pt x="672" y="1008"/>
                  </a:lnTo>
                  <a:lnTo>
                    <a:pt x="672" y="996"/>
                  </a:lnTo>
                  <a:lnTo>
                    <a:pt x="684" y="996"/>
                  </a:lnTo>
                  <a:lnTo>
                    <a:pt x="684" y="990"/>
                  </a:lnTo>
                  <a:lnTo>
                    <a:pt x="678" y="984"/>
                  </a:lnTo>
                  <a:lnTo>
                    <a:pt x="666" y="966"/>
                  </a:lnTo>
                  <a:lnTo>
                    <a:pt x="654" y="960"/>
                  </a:lnTo>
                  <a:lnTo>
                    <a:pt x="648" y="960"/>
                  </a:lnTo>
                  <a:lnTo>
                    <a:pt x="642" y="936"/>
                  </a:lnTo>
                  <a:lnTo>
                    <a:pt x="660" y="930"/>
                  </a:lnTo>
                  <a:lnTo>
                    <a:pt x="642" y="918"/>
                  </a:lnTo>
                  <a:lnTo>
                    <a:pt x="642" y="876"/>
                  </a:lnTo>
                  <a:lnTo>
                    <a:pt x="636" y="870"/>
                  </a:lnTo>
                  <a:lnTo>
                    <a:pt x="624" y="870"/>
                  </a:lnTo>
                  <a:lnTo>
                    <a:pt x="618" y="876"/>
                  </a:lnTo>
                  <a:lnTo>
                    <a:pt x="606" y="876"/>
                  </a:lnTo>
                  <a:lnTo>
                    <a:pt x="600" y="870"/>
                  </a:lnTo>
                  <a:lnTo>
                    <a:pt x="600" y="852"/>
                  </a:lnTo>
                  <a:lnTo>
                    <a:pt x="606" y="840"/>
                  </a:lnTo>
                  <a:lnTo>
                    <a:pt x="618" y="834"/>
                  </a:lnTo>
                  <a:lnTo>
                    <a:pt x="630" y="822"/>
                  </a:lnTo>
                  <a:lnTo>
                    <a:pt x="630" y="810"/>
                  </a:lnTo>
                  <a:lnTo>
                    <a:pt x="618" y="786"/>
                  </a:lnTo>
                  <a:lnTo>
                    <a:pt x="612" y="780"/>
                  </a:lnTo>
                  <a:lnTo>
                    <a:pt x="630" y="762"/>
                  </a:lnTo>
                  <a:lnTo>
                    <a:pt x="648" y="750"/>
                  </a:lnTo>
                  <a:lnTo>
                    <a:pt x="642" y="732"/>
                  </a:lnTo>
                  <a:lnTo>
                    <a:pt x="636" y="708"/>
                  </a:lnTo>
                  <a:lnTo>
                    <a:pt x="648" y="708"/>
                  </a:lnTo>
                  <a:lnTo>
                    <a:pt x="648" y="690"/>
                  </a:lnTo>
                  <a:lnTo>
                    <a:pt x="660" y="678"/>
                  </a:lnTo>
                  <a:lnTo>
                    <a:pt x="672" y="672"/>
                  </a:lnTo>
                  <a:lnTo>
                    <a:pt x="678" y="666"/>
                  </a:lnTo>
                  <a:lnTo>
                    <a:pt x="678" y="660"/>
                  </a:lnTo>
                  <a:lnTo>
                    <a:pt x="672" y="654"/>
                  </a:lnTo>
                  <a:lnTo>
                    <a:pt x="672" y="642"/>
                  </a:lnTo>
                  <a:lnTo>
                    <a:pt x="666" y="636"/>
                  </a:lnTo>
                  <a:lnTo>
                    <a:pt x="678" y="624"/>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48" name="Central African Republic">
              <a:extLst>
                <a:ext uri="{FF2B5EF4-FFF2-40B4-BE49-F238E27FC236}">
                  <a16:creationId xmlns:a16="http://schemas.microsoft.com/office/drawing/2014/main" id="{B33F8940-1333-E223-23CF-505EB8C00747}"/>
                </a:ext>
              </a:extLst>
            </p:cNvPr>
            <p:cNvSpPr>
              <a:spLocks/>
            </p:cNvSpPr>
            <p:nvPr/>
          </p:nvSpPr>
          <p:spPr bwMode="gray">
            <a:xfrm>
              <a:off x="4625975" y="3722688"/>
              <a:ext cx="368300" cy="280988"/>
            </a:xfrm>
            <a:custGeom>
              <a:avLst/>
              <a:gdLst>
                <a:gd name="T0" fmla="*/ 2147483647 w 912"/>
                <a:gd name="T1" fmla="*/ 2147483647 h 702"/>
                <a:gd name="T2" fmla="*/ 2147483647 w 912"/>
                <a:gd name="T3" fmla="*/ 2147483647 h 702"/>
                <a:gd name="T4" fmla="*/ 2147483647 w 912"/>
                <a:gd name="T5" fmla="*/ 2147483647 h 702"/>
                <a:gd name="T6" fmla="*/ 2147483647 w 912"/>
                <a:gd name="T7" fmla="*/ 2147483647 h 702"/>
                <a:gd name="T8" fmla="*/ 2147483647 w 912"/>
                <a:gd name="T9" fmla="*/ 2147483647 h 702"/>
                <a:gd name="T10" fmla="*/ 2147483647 w 912"/>
                <a:gd name="T11" fmla="*/ 2147483647 h 702"/>
                <a:gd name="T12" fmla="*/ 2147483647 w 912"/>
                <a:gd name="T13" fmla="*/ 2147483647 h 702"/>
                <a:gd name="T14" fmla="*/ 2147483647 w 912"/>
                <a:gd name="T15" fmla="*/ 2147483647 h 702"/>
                <a:gd name="T16" fmla="*/ 2147483647 w 912"/>
                <a:gd name="T17" fmla="*/ 2147483647 h 702"/>
                <a:gd name="T18" fmla="*/ 2147483647 w 912"/>
                <a:gd name="T19" fmla="*/ 2147483647 h 702"/>
                <a:gd name="T20" fmla="*/ 2147483647 w 912"/>
                <a:gd name="T21" fmla="*/ 2147483647 h 702"/>
                <a:gd name="T22" fmla="*/ 2147483647 w 912"/>
                <a:gd name="T23" fmla="*/ 2147483647 h 702"/>
                <a:gd name="T24" fmla="*/ 2147483647 w 912"/>
                <a:gd name="T25" fmla="*/ 2147483647 h 702"/>
                <a:gd name="T26" fmla="*/ 2147483647 w 912"/>
                <a:gd name="T27" fmla="*/ 2147483647 h 702"/>
                <a:gd name="T28" fmla="*/ 2147483647 w 912"/>
                <a:gd name="T29" fmla="*/ 2147483647 h 702"/>
                <a:gd name="T30" fmla="*/ 2147483647 w 912"/>
                <a:gd name="T31" fmla="*/ 0 h 702"/>
                <a:gd name="T32" fmla="*/ 2147483647 w 912"/>
                <a:gd name="T33" fmla="*/ 2147483647 h 702"/>
                <a:gd name="T34" fmla="*/ 2147483647 w 912"/>
                <a:gd name="T35" fmla="*/ 2147483647 h 702"/>
                <a:gd name="T36" fmla="*/ 2147483647 w 912"/>
                <a:gd name="T37" fmla="*/ 2147483647 h 702"/>
                <a:gd name="T38" fmla="*/ 2147483647 w 912"/>
                <a:gd name="T39" fmla="*/ 2147483647 h 702"/>
                <a:gd name="T40" fmla="*/ 2147483647 w 912"/>
                <a:gd name="T41" fmla="*/ 2147483647 h 702"/>
                <a:gd name="T42" fmla="*/ 2147483647 w 912"/>
                <a:gd name="T43" fmla="*/ 2147483647 h 702"/>
                <a:gd name="T44" fmla="*/ 2147483647 w 912"/>
                <a:gd name="T45" fmla="*/ 2147483647 h 702"/>
                <a:gd name="T46" fmla="*/ 2147483647 w 912"/>
                <a:gd name="T47" fmla="*/ 2147483647 h 702"/>
                <a:gd name="T48" fmla="*/ 2147483647 w 912"/>
                <a:gd name="T49" fmla="*/ 2147483647 h 702"/>
                <a:gd name="T50" fmla="*/ 2147483647 w 912"/>
                <a:gd name="T51" fmla="*/ 2147483647 h 702"/>
                <a:gd name="T52" fmla="*/ 2147483647 w 912"/>
                <a:gd name="T53" fmla="*/ 2147483647 h 702"/>
                <a:gd name="T54" fmla="*/ 2147483647 w 912"/>
                <a:gd name="T55" fmla="*/ 2147483647 h 702"/>
                <a:gd name="T56" fmla="*/ 2147483647 w 912"/>
                <a:gd name="T57" fmla="*/ 2147483647 h 702"/>
                <a:gd name="T58" fmla="*/ 2147483647 w 912"/>
                <a:gd name="T59" fmla="*/ 2147483647 h 702"/>
                <a:gd name="T60" fmla="*/ 0 w 912"/>
                <a:gd name="T61" fmla="*/ 2147483647 h 702"/>
                <a:gd name="T62" fmla="*/ 2147483647 w 912"/>
                <a:gd name="T63" fmla="*/ 2147483647 h 702"/>
                <a:gd name="T64" fmla="*/ 2147483647 w 912"/>
                <a:gd name="T65" fmla="*/ 2147483647 h 702"/>
                <a:gd name="T66" fmla="*/ 2147483647 w 912"/>
                <a:gd name="T67" fmla="*/ 2147483647 h 702"/>
                <a:gd name="T68" fmla="*/ 2147483647 w 912"/>
                <a:gd name="T69" fmla="*/ 2147483647 h 702"/>
                <a:gd name="T70" fmla="*/ 2147483647 w 912"/>
                <a:gd name="T71" fmla="*/ 2147483647 h 702"/>
                <a:gd name="T72" fmla="*/ 2147483647 w 912"/>
                <a:gd name="T73" fmla="*/ 2147483647 h 702"/>
                <a:gd name="T74" fmla="*/ 2147483647 w 912"/>
                <a:gd name="T75" fmla="*/ 2147483647 h 702"/>
                <a:gd name="T76" fmla="*/ 2147483647 w 912"/>
                <a:gd name="T77" fmla="*/ 2147483647 h 702"/>
                <a:gd name="T78" fmla="*/ 2147483647 w 912"/>
                <a:gd name="T79" fmla="*/ 2147483647 h 702"/>
                <a:gd name="T80" fmla="*/ 2147483647 w 912"/>
                <a:gd name="T81" fmla="*/ 2147483647 h 702"/>
                <a:gd name="T82" fmla="*/ 2147483647 w 912"/>
                <a:gd name="T83" fmla="*/ 2147483647 h 702"/>
                <a:gd name="T84" fmla="*/ 2147483647 w 912"/>
                <a:gd name="T85" fmla="*/ 2147483647 h 702"/>
                <a:gd name="T86" fmla="*/ 2147483647 w 912"/>
                <a:gd name="T87" fmla="*/ 2147483647 h 702"/>
                <a:gd name="T88" fmla="*/ 2147483647 w 912"/>
                <a:gd name="T89" fmla="*/ 2147483647 h 702"/>
                <a:gd name="T90" fmla="*/ 2147483647 w 912"/>
                <a:gd name="T91" fmla="*/ 2147483647 h 702"/>
                <a:gd name="T92" fmla="*/ 2147483647 w 912"/>
                <a:gd name="T93" fmla="*/ 2147483647 h 702"/>
                <a:gd name="T94" fmla="*/ 2147483647 w 912"/>
                <a:gd name="T95" fmla="*/ 2147483647 h 702"/>
                <a:gd name="T96" fmla="*/ 2147483647 w 912"/>
                <a:gd name="T97" fmla="*/ 2147483647 h 702"/>
                <a:gd name="T98" fmla="*/ 2147483647 w 912"/>
                <a:gd name="T99" fmla="*/ 2147483647 h 702"/>
                <a:gd name="T100" fmla="*/ 2147483647 w 912"/>
                <a:gd name="T101" fmla="*/ 2147483647 h 702"/>
                <a:gd name="T102" fmla="*/ 2147483647 w 912"/>
                <a:gd name="T103" fmla="*/ 2147483647 h 702"/>
                <a:gd name="T104" fmla="*/ 2147483647 w 912"/>
                <a:gd name="T105" fmla="*/ 2147483647 h 702"/>
                <a:gd name="T106" fmla="*/ 2147483647 w 912"/>
                <a:gd name="T107" fmla="*/ 2147483647 h 702"/>
                <a:gd name="T108" fmla="*/ 2147483647 w 912"/>
                <a:gd name="T109" fmla="*/ 2147483647 h 702"/>
                <a:gd name="T110" fmla="*/ 2147483647 w 912"/>
                <a:gd name="T111" fmla="*/ 2147483647 h 702"/>
                <a:gd name="T112" fmla="*/ 2147483647 w 912"/>
                <a:gd name="T113" fmla="*/ 2147483647 h 702"/>
                <a:gd name="T114" fmla="*/ 2147483647 w 912"/>
                <a:gd name="T115" fmla="*/ 2147483647 h 702"/>
                <a:gd name="T116" fmla="*/ 2147483647 w 912"/>
                <a:gd name="T117" fmla="*/ 2147483647 h 702"/>
                <a:gd name="T118" fmla="*/ 2147483647 w 912"/>
                <a:gd name="T119" fmla="*/ 2147483647 h 702"/>
                <a:gd name="T120" fmla="*/ 2147483647 w 912"/>
                <a:gd name="T121" fmla="*/ 2147483647 h 7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12"/>
                <a:gd name="T184" fmla="*/ 0 h 702"/>
                <a:gd name="T185" fmla="*/ 912 w 912"/>
                <a:gd name="T186" fmla="*/ 702 h 7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12" h="702">
                  <a:moveTo>
                    <a:pt x="906" y="420"/>
                  </a:moveTo>
                  <a:lnTo>
                    <a:pt x="900" y="414"/>
                  </a:lnTo>
                  <a:lnTo>
                    <a:pt x="888" y="408"/>
                  </a:lnTo>
                  <a:lnTo>
                    <a:pt x="882" y="402"/>
                  </a:lnTo>
                  <a:lnTo>
                    <a:pt x="858" y="396"/>
                  </a:lnTo>
                  <a:lnTo>
                    <a:pt x="858" y="378"/>
                  </a:lnTo>
                  <a:lnTo>
                    <a:pt x="846" y="366"/>
                  </a:lnTo>
                  <a:lnTo>
                    <a:pt x="846" y="360"/>
                  </a:lnTo>
                  <a:lnTo>
                    <a:pt x="858" y="360"/>
                  </a:lnTo>
                  <a:lnTo>
                    <a:pt x="858" y="348"/>
                  </a:lnTo>
                  <a:lnTo>
                    <a:pt x="852" y="342"/>
                  </a:lnTo>
                  <a:lnTo>
                    <a:pt x="834" y="342"/>
                  </a:lnTo>
                  <a:lnTo>
                    <a:pt x="834" y="336"/>
                  </a:lnTo>
                  <a:lnTo>
                    <a:pt x="828" y="330"/>
                  </a:lnTo>
                  <a:lnTo>
                    <a:pt x="822" y="318"/>
                  </a:lnTo>
                  <a:lnTo>
                    <a:pt x="810" y="306"/>
                  </a:lnTo>
                  <a:lnTo>
                    <a:pt x="798" y="300"/>
                  </a:lnTo>
                  <a:lnTo>
                    <a:pt x="792" y="300"/>
                  </a:lnTo>
                  <a:lnTo>
                    <a:pt x="780" y="294"/>
                  </a:lnTo>
                  <a:lnTo>
                    <a:pt x="768" y="282"/>
                  </a:lnTo>
                  <a:lnTo>
                    <a:pt x="768" y="276"/>
                  </a:lnTo>
                  <a:lnTo>
                    <a:pt x="774" y="276"/>
                  </a:lnTo>
                  <a:lnTo>
                    <a:pt x="774" y="270"/>
                  </a:lnTo>
                  <a:lnTo>
                    <a:pt x="780" y="270"/>
                  </a:lnTo>
                  <a:lnTo>
                    <a:pt x="780" y="264"/>
                  </a:lnTo>
                  <a:lnTo>
                    <a:pt x="768" y="252"/>
                  </a:lnTo>
                  <a:lnTo>
                    <a:pt x="756" y="246"/>
                  </a:lnTo>
                  <a:lnTo>
                    <a:pt x="750" y="246"/>
                  </a:lnTo>
                  <a:lnTo>
                    <a:pt x="750" y="228"/>
                  </a:lnTo>
                  <a:lnTo>
                    <a:pt x="720" y="228"/>
                  </a:lnTo>
                  <a:lnTo>
                    <a:pt x="696" y="216"/>
                  </a:lnTo>
                  <a:lnTo>
                    <a:pt x="696" y="186"/>
                  </a:lnTo>
                  <a:lnTo>
                    <a:pt x="648" y="180"/>
                  </a:lnTo>
                  <a:lnTo>
                    <a:pt x="654" y="162"/>
                  </a:lnTo>
                  <a:lnTo>
                    <a:pt x="648" y="162"/>
                  </a:lnTo>
                  <a:lnTo>
                    <a:pt x="642" y="156"/>
                  </a:lnTo>
                  <a:lnTo>
                    <a:pt x="642" y="150"/>
                  </a:lnTo>
                  <a:lnTo>
                    <a:pt x="648" y="144"/>
                  </a:lnTo>
                  <a:lnTo>
                    <a:pt x="654" y="132"/>
                  </a:lnTo>
                  <a:lnTo>
                    <a:pt x="660" y="126"/>
                  </a:lnTo>
                  <a:lnTo>
                    <a:pt x="660" y="96"/>
                  </a:lnTo>
                  <a:lnTo>
                    <a:pt x="654" y="84"/>
                  </a:lnTo>
                  <a:lnTo>
                    <a:pt x="648" y="66"/>
                  </a:lnTo>
                  <a:lnTo>
                    <a:pt x="636" y="54"/>
                  </a:lnTo>
                  <a:lnTo>
                    <a:pt x="630" y="42"/>
                  </a:lnTo>
                  <a:lnTo>
                    <a:pt x="600" y="12"/>
                  </a:lnTo>
                  <a:lnTo>
                    <a:pt x="600" y="0"/>
                  </a:lnTo>
                  <a:lnTo>
                    <a:pt x="576" y="0"/>
                  </a:lnTo>
                  <a:lnTo>
                    <a:pt x="522" y="30"/>
                  </a:lnTo>
                  <a:lnTo>
                    <a:pt x="516" y="60"/>
                  </a:lnTo>
                  <a:lnTo>
                    <a:pt x="480" y="84"/>
                  </a:lnTo>
                  <a:lnTo>
                    <a:pt x="480" y="102"/>
                  </a:lnTo>
                  <a:lnTo>
                    <a:pt x="456" y="126"/>
                  </a:lnTo>
                  <a:lnTo>
                    <a:pt x="438" y="138"/>
                  </a:lnTo>
                  <a:lnTo>
                    <a:pt x="390" y="156"/>
                  </a:lnTo>
                  <a:lnTo>
                    <a:pt x="348" y="162"/>
                  </a:lnTo>
                  <a:lnTo>
                    <a:pt x="330" y="162"/>
                  </a:lnTo>
                  <a:lnTo>
                    <a:pt x="312" y="174"/>
                  </a:lnTo>
                  <a:lnTo>
                    <a:pt x="318" y="174"/>
                  </a:lnTo>
                  <a:lnTo>
                    <a:pt x="330" y="186"/>
                  </a:lnTo>
                  <a:lnTo>
                    <a:pt x="330" y="198"/>
                  </a:lnTo>
                  <a:lnTo>
                    <a:pt x="324" y="204"/>
                  </a:lnTo>
                  <a:lnTo>
                    <a:pt x="318" y="216"/>
                  </a:lnTo>
                  <a:lnTo>
                    <a:pt x="312" y="222"/>
                  </a:lnTo>
                  <a:lnTo>
                    <a:pt x="306" y="234"/>
                  </a:lnTo>
                  <a:lnTo>
                    <a:pt x="300" y="240"/>
                  </a:lnTo>
                  <a:lnTo>
                    <a:pt x="210" y="240"/>
                  </a:lnTo>
                  <a:lnTo>
                    <a:pt x="204" y="246"/>
                  </a:lnTo>
                  <a:lnTo>
                    <a:pt x="198" y="258"/>
                  </a:lnTo>
                  <a:lnTo>
                    <a:pt x="186" y="270"/>
                  </a:lnTo>
                  <a:lnTo>
                    <a:pt x="174" y="276"/>
                  </a:lnTo>
                  <a:lnTo>
                    <a:pt x="168" y="276"/>
                  </a:lnTo>
                  <a:lnTo>
                    <a:pt x="162" y="270"/>
                  </a:lnTo>
                  <a:lnTo>
                    <a:pt x="162" y="246"/>
                  </a:lnTo>
                  <a:lnTo>
                    <a:pt x="156" y="252"/>
                  </a:lnTo>
                  <a:lnTo>
                    <a:pt x="144" y="258"/>
                  </a:lnTo>
                  <a:lnTo>
                    <a:pt x="126" y="276"/>
                  </a:lnTo>
                  <a:lnTo>
                    <a:pt x="114" y="282"/>
                  </a:lnTo>
                  <a:lnTo>
                    <a:pt x="96" y="282"/>
                  </a:lnTo>
                  <a:lnTo>
                    <a:pt x="90" y="276"/>
                  </a:lnTo>
                  <a:lnTo>
                    <a:pt x="78" y="276"/>
                  </a:lnTo>
                  <a:lnTo>
                    <a:pt x="66" y="288"/>
                  </a:lnTo>
                  <a:lnTo>
                    <a:pt x="60" y="300"/>
                  </a:lnTo>
                  <a:lnTo>
                    <a:pt x="54" y="306"/>
                  </a:lnTo>
                  <a:lnTo>
                    <a:pt x="54" y="324"/>
                  </a:lnTo>
                  <a:lnTo>
                    <a:pt x="48" y="336"/>
                  </a:lnTo>
                  <a:lnTo>
                    <a:pt x="42" y="336"/>
                  </a:lnTo>
                  <a:lnTo>
                    <a:pt x="36" y="372"/>
                  </a:lnTo>
                  <a:lnTo>
                    <a:pt x="30" y="372"/>
                  </a:lnTo>
                  <a:lnTo>
                    <a:pt x="24" y="378"/>
                  </a:lnTo>
                  <a:lnTo>
                    <a:pt x="12" y="384"/>
                  </a:lnTo>
                  <a:lnTo>
                    <a:pt x="0" y="396"/>
                  </a:lnTo>
                  <a:lnTo>
                    <a:pt x="0" y="402"/>
                  </a:lnTo>
                  <a:lnTo>
                    <a:pt x="12" y="408"/>
                  </a:lnTo>
                  <a:lnTo>
                    <a:pt x="18" y="408"/>
                  </a:lnTo>
                  <a:lnTo>
                    <a:pt x="18" y="444"/>
                  </a:lnTo>
                  <a:lnTo>
                    <a:pt x="6" y="456"/>
                  </a:lnTo>
                  <a:lnTo>
                    <a:pt x="24" y="468"/>
                  </a:lnTo>
                  <a:lnTo>
                    <a:pt x="24" y="516"/>
                  </a:lnTo>
                  <a:lnTo>
                    <a:pt x="30" y="516"/>
                  </a:lnTo>
                  <a:lnTo>
                    <a:pt x="48" y="534"/>
                  </a:lnTo>
                  <a:lnTo>
                    <a:pt x="54" y="534"/>
                  </a:lnTo>
                  <a:lnTo>
                    <a:pt x="54" y="576"/>
                  </a:lnTo>
                  <a:lnTo>
                    <a:pt x="60" y="582"/>
                  </a:lnTo>
                  <a:lnTo>
                    <a:pt x="72" y="606"/>
                  </a:lnTo>
                  <a:lnTo>
                    <a:pt x="84" y="618"/>
                  </a:lnTo>
                  <a:lnTo>
                    <a:pt x="96" y="624"/>
                  </a:lnTo>
                  <a:lnTo>
                    <a:pt x="102" y="636"/>
                  </a:lnTo>
                  <a:lnTo>
                    <a:pt x="114" y="642"/>
                  </a:lnTo>
                  <a:lnTo>
                    <a:pt x="120" y="660"/>
                  </a:lnTo>
                  <a:lnTo>
                    <a:pt x="120" y="690"/>
                  </a:lnTo>
                  <a:lnTo>
                    <a:pt x="132" y="702"/>
                  </a:lnTo>
                  <a:lnTo>
                    <a:pt x="138" y="696"/>
                  </a:lnTo>
                  <a:lnTo>
                    <a:pt x="144" y="684"/>
                  </a:lnTo>
                  <a:lnTo>
                    <a:pt x="150" y="678"/>
                  </a:lnTo>
                  <a:lnTo>
                    <a:pt x="156" y="666"/>
                  </a:lnTo>
                  <a:lnTo>
                    <a:pt x="156" y="642"/>
                  </a:lnTo>
                  <a:lnTo>
                    <a:pt x="144" y="630"/>
                  </a:lnTo>
                  <a:lnTo>
                    <a:pt x="162" y="600"/>
                  </a:lnTo>
                  <a:lnTo>
                    <a:pt x="192" y="600"/>
                  </a:lnTo>
                  <a:lnTo>
                    <a:pt x="210" y="582"/>
                  </a:lnTo>
                  <a:lnTo>
                    <a:pt x="228" y="582"/>
                  </a:lnTo>
                  <a:lnTo>
                    <a:pt x="264" y="600"/>
                  </a:lnTo>
                  <a:lnTo>
                    <a:pt x="276" y="600"/>
                  </a:lnTo>
                  <a:lnTo>
                    <a:pt x="288" y="588"/>
                  </a:lnTo>
                  <a:lnTo>
                    <a:pt x="300" y="570"/>
                  </a:lnTo>
                  <a:lnTo>
                    <a:pt x="300" y="552"/>
                  </a:lnTo>
                  <a:lnTo>
                    <a:pt x="294" y="552"/>
                  </a:lnTo>
                  <a:lnTo>
                    <a:pt x="294" y="540"/>
                  </a:lnTo>
                  <a:lnTo>
                    <a:pt x="306" y="528"/>
                  </a:lnTo>
                  <a:lnTo>
                    <a:pt x="312" y="528"/>
                  </a:lnTo>
                  <a:lnTo>
                    <a:pt x="324" y="516"/>
                  </a:lnTo>
                  <a:lnTo>
                    <a:pt x="330" y="504"/>
                  </a:lnTo>
                  <a:lnTo>
                    <a:pt x="330" y="498"/>
                  </a:lnTo>
                  <a:lnTo>
                    <a:pt x="336" y="486"/>
                  </a:lnTo>
                  <a:lnTo>
                    <a:pt x="336" y="480"/>
                  </a:lnTo>
                  <a:lnTo>
                    <a:pt x="342" y="474"/>
                  </a:lnTo>
                  <a:lnTo>
                    <a:pt x="354" y="468"/>
                  </a:lnTo>
                  <a:lnTo>
                    <a:pt x="366" y="468"/>
                  </a:lnTo>
                  <a:lnTo>
                    <a:pt x="384" y="474"/>
                  </a:lnTo>
                  <a:lnTo>
                    <a:pt x="396" y="474"/>
                  </a:lnTo>
                  <a:lnTo>
                    <a:pt x="408" y="480"/>
                  </a:lnTo>
                  <a:lnTo>
                    <a:pt x="408" y="492"/>
                  </a:lnTo>
                  <a:lnTo>
                    <a:pt x="426" y="492"/>
                  </a:lnTo>
                  <a:lnTo>
                    <a:pt x="432" y="498"/>
                  </a:lnTo>
                  <a:lnTo>
                    <a:pt x="432" y="528"/>
                  </a:lnTo>
                  <a:lnTo>
                    <a:pt x="474" y="528"/>
                  </a:lnTo>
                  <a:lnTo>
                    <a:pt x="480" y="534"/>
                  </a:lnTo>
                  <a:lnTo>
                    <a:pt x="492" y="540"/>
                  </a:lnTo>
                  <a:lnTo>
                    <a:pt x="540" y="540"/>
                  </a:lnTo>
                  <a:lnTo>
                    <a:pt x="552" y="546"/>
                  </a:lnTo>
                  <a:lnTo>
                    <a:pt x="558" y="552"/>
                  </a:lnTo>
                  <a:lnTo>
                    <a:pt x="570" y="558"/>
                  </a:lnTo>
                  <a:lnTo>
                    <a:pt x="576" y="552"/>
                  </a:lnTo>
                  <a:lnTo>
                    <a:pt x="582" y="540"/>
                  </a:lnTo>
                  <a:lnTo>
                    <a:pt x="588" y="534"/>
                  </a:lnTo>
                  <a:lnTo>
                    <a:pt x="588" y="522"/>
                  </a:lnTo>
                  <a:lnTo>
                    <a:pt x="606" y="504"/>
                  </a:lnTo>
                  <a:lnTo>
                    <a:pt x="612" y="492"/>
                  </a:lnTo>
                  <a:lnTo>
                    <a:pt x="636" y="516"/>
                  </a:lnTo>
                  <a:lnTo>
                    <a:pt x="642" y="516"/>
                  </a:lnTo>
                  <a:lnTo>
                    <a:pt x="648" y="510"/>
                  </a:lnTo>
                  <a:lnTo>
                    <a:pt x="660" y="504"/>
                  </a:lnTo>
                  <a:lnTo>
                    <a:pt x="672" y="492"/>
                  </a:lnTo>
                  <a:lnTo>
                    <a:pt x="690" y="492"/>
                  </a:lnTo>
                  <a:lnTo>
                    <a:pt x="714" y="474"/>
                  </a:lnTo>
                  <a:lnTo>
                    <a:pt x="726" y="486"/>
                  </a:lnTo>
                  <a:lnTo>
                    <a:pt x="750" y="486"/>
                  </a:lnTo>
                  <a:lnTo>
                    <a:pt x="756" y="480"/>
                  </a:lnTo>
                  <a:lnTo>
                    <a:pt x="768" y="480"/>
                  </a:lnTo>
                  <a:lnTo>
                    <a:pt x="768" y="468"/>
                  </a:lnTo>
                  <a:lnTo>
                    <a:pt x="786" y="450"/>
                  </a:lnTo>
                  <a:lnTo>
                    <a:pt x="792" y="450"/>
                  </a:lnTo>
                  <a:lnTo>
                    <a:pt x="792" y="456"/>
                  </a:lnTo>
                  <a:lnTo>
                    <a:pt x="804" y="468"/>
                  </a:lnTo>
                  <a:lnTo>
                    <a:pt x="840" y="462"/>
                  </a:lnTo>
                  <a:lnTo>
                    <a:pt x="840" y="468"/>
                  </a:lnTo>
                  <a:lnTo>
                    <a:pt x="852" y="480"/>
                  </a:lnTo>
                  <a:lnTo>
                    <a:pt x="876" y="480"/>
                  </a:lnTo>
                  <a:lnTo>
                    <a:pt x="894" y="474"/>
                  </a:lnTo>
                  <a:lnTo>
                    <a:pt x="912" y="456"/>
                  </a:lnTo>
                  <a:lnTo>
                    <a:pt x="912" y="432"/>
                  </a:lnTo>
                  <a:lnTo>
                    <a:pt x="906" y="42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49" name="Canada">
              <a:extLst>
                <a:ext uri="{FF2B5EF4-FFF2-40B4-BE49-F238E27FC236}">
                  <a16:creationId xmlns:a16="http://schemas.microsoft.com/office/drawing/2014/main" id="{36876CB2-C27F-E16F-C496-8142153DE649}"/>
                </a:ext>
              </a:extLst>
            </p:cNvPr>
            <p:cNvSpPr>
              <a:spLocks noEditPoints="1"/>
            </p:cNvSpPr>
            <p:nvPr/>
          </p:nvSpPr>
          <p:spPr bwMode="gray">
            <a:xfrm>
              <a:off x="1035050" y="1557338"/>
              <a:ext cx="2243137" cy="1160463"/>
            </a:xfrm>
            <a:custGeom>
              <a:avLst/>
              <a:gdLst>
                <a:gd name="T0" fmla="*/ 2147483647 w 5574"/>
                <a:gd name="T1" fmla="*/ 2147483647 h 2886"/>
                <a:gd name="T2" fmla="*/ 2147483647 w 5574"/>
                <a:gd name="T3" fmla="*/ 2147483647 h 2886"/>
                <a:gd name="T4" fmla="*/ 2147483647 w 5574"/>
                <a:gd name="T5" fmla="*/ 2147483647 h 2886"/>
                <a:gd name="T6" fmla="*/ 2147483647 w 5574"/>
                <a:gd name="T7" fmla="*/ 2147483647 h 2886"/>
                <a:gd name="T8" fmla="*/ 2147483647 w 5574"/>
                <a:gd name="T9" fmla="*/ 2147483647 h 2886"/>
                <a:gd name="T10" fmla="*/ 2147483647 w 5574"/>
                <a:gd name="T11" fmla="*/ 2147483647 h 2886"/>
                <a:gd name="T12" fmla="*/ 2147483647 w 5574"/>
                <a:gd name="T13" fmla="*/ 2147483647 h 2886"/>
                <a:gd name="T14" fmla="*/ 2147483647 w 5574"/>
                <a:gd name="T15" fmla="*/ 2147483647 h 2886"/>
                <a:gd name="T16" fmla="*/ 2147483647 w 5574"/>
                <a:gd name="T17" fmla="*/ 2147483647 h 2886"/>
                <a:gd name="T18" fmla="*/ 2147483647 w 5574"/>
                <a:gd name="T19" fmla="*/ 2147483647 h 2886"/>
                <a:gd name="T20" fmla="*/ 2147483647 w 5574"/>
                <a:gd name="T21" fmla="*/ 2147483647 h 2886"/>
                <a:gd name="T22" fmla="*/ 2147483647 w 5574"/>
                <a:gd name="T23" fmla="*/ 2147483647 h 2886"/>
                <a:gd name="T24" fmla="*/ 2147483647 w 5574"/>
                <a:gd name="T25" fmla="*/ 2147483647 h 2886"/>
                <a:gd name="T26" fmla="*/ 2147483647 w 5574"/>
                <a:gd name="T27" fmla="*/ 2147483647 h 2886"/>
                <a:gd name="T28" fmla="*/ 2147483647 w 5574"/>
                <a:gd name="T29" fmla="*/ 2147483647 h 2886"/>
                <a:gd name="T30" fmla="*/ 2147483647 w 5574"/>
                <a:gd name="T31" fmla="*/ 2147483647 h 2886"/>
                <a:gd name="T32" fmla="*/ 2147483647 w 5574"/>
                <a:gd name="T33" fmla="*/ 2147483647 h 2886"/>
                <a:gd name="T34" fmla="*/ 2147483647 w 5574"/>
                <a:gd name="T35" fmla="*/ 2147483647 h 2886"/>
                <a:gd name="T36" fmla="*/ 2147483647 w 5574"/>
                <a:gd name="T37" fmla="*/ 2147483647 h 2886"/>
                <a:gd name="T38" fmla="*/ 2147483647 w 5574"/>
                <a:gd name="T39" fmla="*/ 2147483647 h 2886"/>
                <a:gd name="T40" fmla="*/ 2147483647 w 5574"/>
                <a:gd name="T41" fmla="*/ 2147483647 h 2886"/>
                <a:gd name="T42" fmla="*/ 2147483647 w 5574"/>
                <a:gd name="T43" fmla="*/ 2147483647 h 2886"/>
                <a:gd name="T44" fmla="*/ 2147483647 w 5574"/>
                <a:gd name="T45" fmla="*/ 2147483647 h 2886"/>
                <a:gd name="T46" fmla="*/ 2147483647 w 5574"/>
                <a:gd name="T47" fmla="*/ 2147483647 h 2886"/>
                <a:gd name="T48" fmla="*/ 2147483647 w 5574"/>
                <a:gd name="T49" fmla="*/ 2147483647 h 2886"/>
                <a:gd name="T50" fmla="*/ 2147483647 w 5574"/>
                <a:gd name="T51" fmla="*/ 2147483647 h 2886"/>
                <a:gd name="T52" fmla="*/ 2147483647 w 5574"/>
                <a:gd name="T53" fmla="*/ 2147483647 h 2886"/>
                <a:gd name="T54" fmla="*/ 2147483647 w 5574"/>
                <a:gd name="T55" fmla="*/ 2147483647 h 2886"/>
                <a:gd name="T56" fmla="*/ 2147483647 w 5574"/>
                <a:gd name="T57" fmla="*/ 2147483647 h 2886"/>
                <a:gd name="T58" fmla="*/ 2147483647 w 5574"/>
                <a:gd name="T59" fmla="*/ 2147483647 h 2886"/>
                <a:gd name="T60" fmla="*/ 2147483647 w 5574"/>
                <a:gd name="T61" fmla="*/ 2147483647 h 2886"/>
                <a:gd name="T62" fmla="*/ 2147483647 w 5574"/>
                <a:gd name="T63" fmla="*/ 2147483647 h 2886"/>
                <a:gd name="T64" fmla="*/ 2147483647 w 5574"/>
                <a:gd name="T65" fmla="*/ 2147483647 h 2886"/>
                <a:gd name="T66" fmla="*/ 2147483647 w 5574"/>
                <a:gd name="T67" fmla="*/ 2147483647 h 2886"/>
                <a:gd name="T68" fmla="*/ 2147483647 w 5574"/>
                <a:gd name="T69" fmla="*/ 2147483647 h 2886"/>
                <a:gd name="T70" fmla="*/ 2147483647 w 5574"/>
                <a:gd name="T71" fmla="*/ 2147483647 h 2886"/>
                <a:gd name="T72" fmla="*/ 2147483647 w 5574"/>
                <a:gd name="T73" fmla="*/ 2147483647 h 2886"/>
                <a:gd name="T74" fmla="*/ 2147483647 w 5574"/>
                <a:gd name="T75" fmla="*/ 2147483647 h 2886"/>
                <a:gd name="T76" fmla="*/ 2147483647 w 5574"/>
                <a:gd name="T77" fmla="*/ 2147483647 h 2886"/>
                <a:gd name="T78" fmla="*/ 2147483647 w 5574"/>
                <a:gd name="T79" fmla="*/ 2147483647 h 2886"/>
                <a:gd name="T80" fmla="*/ 2147483647 w 5574"/>
                <a:gd name="T81" fmla="*/ 2147483647 h 2886"/>
                <a:gd name="T82" fmla="*/ 2147483647 w 5574"/>
                <a:gd name="T83" fmla="*/ 2147483647 h 2886"/>
                <a:gd name="T84" fmla="*/ 2147483647 w 5574"/>
                <a:gd name="T85" fmla="*/ 2147483647 h 2886"/>
                <a:gd name="T86" fmla="*/ 2147483647 w 5574"/>
                <a:gd name="T87" fmla="*/ 2147483647 h 2886"/>
                <a:gd name="T88" fmla="*/ 2147483647 w 5574"/>
                <a:gd name="T89" fmla="*/ 2147483647 h 2886"/>
                <a:gd name="T90" fmla="*/ 2147483647 w 5574"/>
                <a:gd name="T91" fmla="*/ 2147483647 h 2886"/>
                <a:gd name="T92" fmla="*/ 2147483647 w 5574"/>
                <a:gd name="T93" fmla="*/ 2147483647 h 2886"/>
                <a:gd name="T94" fmla="*/ 2147483647 w 5574"/>
                <a:gd name="T95" fmla="*/ 2147483647 h 2886"/>
                <a:gd name="T96" fmla="*/ 2147483647 w 5574"/>
                <a:gd name="T97" fmla="*/ 2147483647 h 2886"/>
                <a:gd name="T98" fmla="*/ 2147483647 w 5574"/>
                <a:gd name="T99" fmla="*/ 2147483647 h 2886"/>
                <a:gd name="T100" fmla="*/ 2147483647 w 5574"/>
                <a:gd name="T101" fmla="*/ 2147483647 h 2886"/>
                <a:gd name="T102" fmla="*/ 2147483647 w 5574"/>
                <a:gd name="T103" fmla="*/ 2147483647 h 2886"/>
                <a:gd name="T104" fmla="*/ 2147483647 w 5574"/>
                <a:gd name="T105" fmla="*/ 2147483647 h 2886"/>
                <a:gd name="T106" fmla="*/ 2147483647 w 5574"/>
                <a:gd name="T107" fmla="*/ 2147483647 h 2886"/>
                <a:gd name="T108" fmla="*/ 2147483647 w 5574"/>
                <a:gd name="T109" fmla="*/ 2147483647 h 2886"/>
                <a:gd name="T110" fmla="*/ 2147483647 w 5574"/>
                <a:gd name="T111" fmla="*/ 2147483647 h 2886"/>
                <a:gd name="T112" fmla="*/ 2147483647 w 5574"/>
                <a:gd name="T113" fmla="*/ 2147483647 h 2886"/>
                <a:gd name="T114" fmla="*/ 2147483647 w 5574"/>
                <a:gd name="T115" fmla="*/ 2147483647 h 2886"/>
                <a:gd name="T116" fmla="*/ 2147483647 w 5574"/>
                <a:gd name="T117" fmla="*/ 2147483647 h 2886"/>
                <a:gd name="T118" fmla="*/ 2147483647 w 5574"/>
                <a:gd name="T119" fmla="*/ 2147483647 h 2886"/>
                <a:gd name="T120" fmla="*/ 2147483647 w 5574"/>
                <a:gd name="T121" fmla="*/ 2147483647 h 2886"/>
                <a:gd name="T122" fmla="*/ 2147483647 w 5574"/>
                <a:gd name="T123" fmla="*/ 2147483647 h 2886"/>
                <a:gd name="T124" fmla="*/ 2147483647 w 5574"/>
                <a:gd name="T125" fmla="*/ 2147483647 h 28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74"/>
                <a:gd name="T190" fmla="*/ 0 h 2886"/>
                <a:gd name="T191" fmla="*/ 5574 w 5574"/>
                <a:gd name="T192" fmla="*/ 2886 h 28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74" h="2886">
                  <a:moveTo>
                    <a:pt x="3114" y="252"/>
                  </a:moveTo>
                  <a:lnTo>
                    <a:pt x="3138" y="252"/>
                  </a:lnTo>
                  <a:lnTo>
                    <a:pt x="3150" y="258"/>
                  </a:lnTo>
                  <a:lnTo>
                    <a:pt x="3168" y="258"/>
                  </a:lnTo>
                  <a:lnTo>
                    <a:pt x="3174" y="252"/>
                  </a:lnTo>
                  <a:lnTo>
                    <a:pt x="3174" y="246"/>
                  </a:lnTo>
                  <a:lnTo>
                    <a:pt x="3168" y="234"/>
                  </a:lnTo>
                  <a:lnTo>
                    <a:pt x="3156" y="228"/>
                  </a:lnTo>
                  <a:lnTo>
                    <a:pt x="3108" y="228"/>
                  </a:lnTo>
                  <a:lnTo>
                    <a:pt x="3066" y="234"/>
                  </a:lnTo>
                  <a:lnTo>
                    <a:pt x="3036" y="246"/>
                  </a:lnTo>
                  <a:lnTo>
                    <a:pt x="3018" y="246"/>
                  </a:lnTo>
                  <a:lnTo>
                    <a:pt x="3060" y="246"/>
                  </a:lnTo>
                  <a:lnTo>
                    <a:pt x="3096" y="252"/>
                  </a:lnTo>
                  <a:lnTo>
                    <a:pt x="3114" y="252"/>
                  </a:lnTo>
                  <a:close/>
                  <a:moveTo>
                    <a:pt x="2988" y="318"/>
                  </a:moveTo>
                  <a:lnTo>
                    <a:pt x="3036" y="318"/>
                  </a:lnTo>
                  <a:lnTo>
                    <a:pt x="3048" y="312"/>
                  </a:lnTo>
                  <a:lnTo>
                    <a:pt x="3060" y="312"/>
                  </a:lnTo>
                  <a:lnTo>
                    <a:pt x="3072" y="300"/>
                  </a:lnTo>
                  <a:lnTo>
                    <a:pt x="3072" y="294"/>
                  </a:lnTo>
                  <a:lnTo>
                    <a:pt x="3066" y="282"/>
                  </a:lnTo>
                  <a:lnTo>
                    <a:pt x="3138" y="270"/>
                  </a:lnTo>
                  <a:lnTo>
                    <a:pt x="3120" y="264"/>
                  </a:lnTo>
                  <a:lnTo>
                    <a:pt x="3054" y="264"/>
                  </a:lnTo>
                  <a:lnTo>
                    <a:pt x="3042" y="276"/>
                  </a:lnTo>
                  <a:lnTo>
                    <a:pt x="3030" y="276"/>
                  </a:lnTo>
                  <a:lnTo>
                    <a:pt x="2994" y="270"/>
                  </a:lnTo>
                  <a:lnTo>
                    <a:pt x="2958" y="270"/>
                  </a:lnTo>
                  <a:lnTo>
                    <a:pt x="2940" y="282"/>
                  </a:lnTo>
                  <a:lnTo>
                    <a:pt x="2940" y="294"/>
                  </a:lnTo>
                  <a:lnTo>
                    <a:pt x="2946" y="300"/>
                  </a:lnTo>
                  <a:lnTo>
                    <a:pt x="2970" y="312"/>
                  </a:lnTo>
                  <a:lnTo>
                    <a:pt x="2976" y="318"/>
                  </a:lnTo>
                  <a:lnTo>
                    <a:pt x="2988" y="318"/>
                  </a:lnTo>
                  <a:close/>
                  <a:moveTo>
                    <a:pt x="2682" y="384"/>
                  </a:moveTo>
                  <a:lnTo>
                    <a:pt x="2628" y="408"/>
                  </a:lnTo>
                  <a:lnTo>
                    <a:pt x="2634" y="408"/>
                  </a:lnTo>
                  <a:lnTo>
                    <a:pt x="2646" y="414"/>
                  </a:lnTo>
                  <a:lnTo>
                    <a:pt x="2652" y="414"/>
                  </a:lnTo>
                  <a:lnTo>
                    <a:pt x="2658" y="420"/>
                  </a:lnTo>
                  <a:lnTo>
                    <a:pt x="2658" y="426"/>
                  </a:lnTo>
                  <a:lnTo>
                    <a:pt x="2622" y="426"/>
                  </a:lnTo>
                  <a:lnTo>
                    <a:pt x="2586" y="432"/>
                  </a:lnTo>
                  <a:lnTo>
                    <a:pt x="2556" y="438"/>
                  </a:lnTo>
                  <a:lnTo>
                    <a:pt x="2544" y="438"/>
                  </a:lnTo>
                  <a:lnTo>
                    <a:pt x="2520" y="456"/>
                  </a:lnTo>
                  <a:lnTo>
                    <a:pt x="2580" y="450"/>
                  </a:lnTo>
                  <a:lnTo>
                    <a:pt x="2586" y="450"/>
                  </a:lnTo>
                  <a:lnTo>
                    <a:pt x="2592" y="456"/>
                  </a:lnTo>
                  <a:lnTo>
                    <a:pt x="2610" y="456"/>
                  </a:lnTo>
                  <a:lnTo>
                    <a:pt x="2628" y="462"/>
                  </a:lnTo>
                  <a:lnTo>
                    <a:pt x="2658" y="462"/>
                  </a:lnTo>
                  <a:lnTo>
                    <a:pt x="2694" y="450"/>
                  </a:lnTo>
                  <a:lnTo>
                    <a:pt x="2730" y="444"/>
                  </a:lnTo>
                  <a:lnTo>
                    <a:pt x="2742" y="438"/>
                  </a:lnTo>
                  <a:lnTo>
                    <a:pt x="2742" y="450"/>
                  </a:lnTo>
                  <a:lnTo>
                    <a:pt x="2760" y="450"/>
                  </a:lnTo>
                  <a:lnTo>
                    <a:pt x="2796" y="444"/>
                  </a:lnTo>
                  <a:lnTo>
                    <a:pt x="2856" y="444"/>
                  </a:lnTo>
                  <a:lnTo>
                    <a:pt x="2850" y="444"/>
                  </a:lnTo>
                  <a:lnTo>
                    <a:pt x="2844" y="450"/>
                  </a:lnTo>
                  <a:lnTo>
                    <a:pt x="2832" y="450"/>
                  </a:lnTo>
                  <a:lnTo>
                    <a:pt x="2790" y="456"/>
                  </a:lnTo>
                  <a:lnTo>
                    <a:pt x="2730" y="468"/>
                  </a:lnTo>
                  <a:lnTo>
                    <a:pt x="2706" y="468"/>
                  </a:lnTo>
                  <a:lnTo>
                    <a:pt x="2688" y="474"/>
                  </a:lnTo>
                  <a:lnTo>
                    <a:pt x="2670" y="474"/>
                  </a:lnTo>
                  <a:lnTo>
                    <a:pt x="2652" y="480"/>
                  </a:lnTo>
                  <a:lnTo>
                    <a:pt x="2646" y="486"/>
                  </a:lnTo>
                  <a:lnTo>
                    <a:pt x="2640" y="486"/>
                  </a:lnTo>
                  <a:lnTo>
                    <a:pt x="2658" y="486"/>
                  </a:lnTo>
                  <a:lnTo>
                    <a:pt x="2694" y="492"/>
                  </a:lnTo>
                  <a:lnTo>
                    <a:pt x="2760" y="498"/>
                  </a:lnTo>
                  <a:lnTo>
                    <a:pt x="2808" y="492"/>
                  </a:lnTo>
                  <a:lnTo>
                    <a:pt x="2850" y="480"/>
                  </a:lnTo>
                  <a:lnTo>
                    <a:pt x="2874" y="474"/>
                  </a:lnTo>
                  <a:lnTo>
                    <a:pt x="2886" y="468"/>
                  </a:lnTo>
                  <a:lnTo>
                    <a:pt x="2958" y="450"/>
                  </a:lnTo>
                  <a:lnTo>
                    <a:pt x="3000" y="450"/>
                  </a:lnTo>
                  <a:lnTo>
                    <a:pt x="3054" y="444"/>
                  </a:lnTo>
                  <a:lnTo>
                    <a:pt x="3096" y="438"/>
                  </a:lnTo>
                  <a:lnTo>
                    <a:pt x="3120" y="432"/>
                  </a:lnTo>
                  <a:lnTo>
                    <a:pt x="3138" y="420"/>
                  </a:lnTo>
                  <a:lnTo>
                    <a:pt x="3156" y="414"/>
                  </a:lnTo>
                  <a:lnTo>
                    <a:pt x="3168" y="408"/>
                  </a:lnTo>
                  <a:lnTo>
                    <a:pt x="3168" y="396"/>
                  </a:lnTo>
                  <a:lnTo>
                    <a:pt x="3156" y="384"/>
                  </a:lnTo>
                  <a:lnTo>
                    <a:pt x="3144" y="378"/>
                  </a:lnTo>
                  <a:lnTo>
                    <a:pt x="3120" y="378"/>
                  </a:lnTo>
                  <a:lnTo>
                    <a:pt x="3114" y="384"/>
                  </a:lnTo>
                  <a:lnTo>
                    <a:pt x="3108" y="384"/>
                  </a:lnTo>
                  <a:lnTo>
                    <a:pt x="3108" y="396"/>
                  </a:lnTo>
                  <a:lnTo>
                    <a:pt x="3072" y="396"/>
                  </a:lnTo>
                  <a:lnTo>
                    <a:pt x="3078" y="390"/>
                  </a:lnTo>
                  <a:lnTo>
                    <a:pt x="3078" y="378"/>
                  </a:lnTo>
                  <a:lnTo>
                    <a:pt x="3102" y="354"/>
                  </a:lnTo>
                  <a:lnTo>
                    <a:pt x="3102" y="342"/>
                  </a:lnTo>
                  <a:lnTo>
                    <a:pt x="3096" y="342"/>
                  </a:lnTo>
                  <a:lnTo>
                    <a:pt x="3054" y="348"/>
                  </a:lnTo>
                  <a:lnTo>
                    <a:pt x="2988" y="372"/>
                  </a:lnTo>
                  <a:lnTo>
                    <a:pt x="2976" y="378"/>
                  </a:lnTo>
                  <a:lnTo>
                    <a:pt x="3024" y="378"/>
                  </a:lnTo>
                  <a:lnTo>
                    <a:pt x="3018" y="408"/>
                  </a:lnTo>
                  <a:lnTo>
                    <a:pt x="2898" y="420"/>
                  </a:lnTo>
                  <a:lnTo>
                    <a:pt x="2898" y="414"/>
                  </a:lnTo>
                  <a:lnTo>
                    <a:pt x="2892" y="408"/>
                  </a:lnTo>
                  <a:lnTo>
                    <a:pt x="2892" y="372"/>
                  </a:lnTo>
                  <a:lnTo>
                    <a:pt x="2886" y="366"/>
                  </a:lnTo>
                  <a:lnTo>
                    <a:pt x="2874" y="366"/>
                  </a:lnTo>
                  <a:lnTo>
                    <a:pt x="2856" y="360"/>
                  </a:lnTo>
                  <a:lnTo>
                    <a:pt x="2814" y="360"/>
                  </a:lnTo>
                  <a:lnTo>
                    <a:pt x="2682" y="384"/>
                  </a:lnTo>
                  <a:close/>
                  <a:moveTo>
                    <a:pt x="2832" y="342"/>
                  </a:moveTo>
                  <a:lnTo>
                    <a:pt x="2844" y="330"/>
                  </a:lnTo>
                  <a:lnTo>
                    <a:pt x="2844" y="318"/>
                  </a:lnTo>
                  <a:lnTo>
                    <a:pt x="2838" y="312"/>
                  </a:lnTo>
                  <a:lnTo>
                    <a:pt x="2814" y="312"/>
                  </a:lnTo>
                  <a:lnTo>
                    <a:pt x="2802" y="318"/>
                  </a:lnTo>
                  <a:lnTo>
                    <a:pt x="2796" y="324"/>
                  </a:lnTo>
                  <a:lnTo>
                    <a:pt x="2796" y="330"/>
                  </a:lnTo>
                  <a:lnTo>
                    <a:pt x="2802" y="336"/>
                  </a:lnTo>
                  <a:lnTo>
                    <a:pt x="2814" y="336"/>
                  </a:lnTo>
                  <a:lnTo>
                    <a:pt x="2820" y="342"/>
                  </a:lnTo>
                  <a:lnTo>
                    <a:pt x="2832" y="342"/>
                  </a:lnTo>
                  <a:close/>
                  <a:moveTo>
                    <a:pt x="3012" y="564"/>
                  </a:moveTo>
                  <a:lnTo>
                    <a:pt x="2988" y="540"/>
                  </a:lnTo>
                  <a:lnTo>
                    <a:pt x="2958" y="540"/>
                  </a:lnTo>
                  <a:lnTo>
                    <a:pt x="2952" y="534"/>
                  </a:lnTo>
                  <a:lnTo>
                    <a:pt x="2946" y="534"/>
                  </a:lnTo>
                  <a:lnTo>
                    <a:pt x="2934" y="528"/>
                  </a:lnTo>
                  <a:lnTo>
                    <a:pt x="2916" y="528"/>
                  </a:lnTo>
                  <a:lnTo>
                    <a:pt x="2898" y="534"/>
                  </a:lnTo>
                  <a:lnTo>
                    <a:pt x="2892" y="540"/>
                  </a:lnTo>
                  <a:lnTo>
                    <a:pt x="2892" y="552"/>
                  </a:lnTo>
                  <a:lnTo>
                    <a:pt x="2928" y="570"/>
                  </a:lnTo>
                  <a:lnTo>
                    <a:pt x="2934" y="576"/>
                  </a:lnTo>
                  <a:lnTo>
                    <a:pt x="2946" y="582"/>
                  </a:lnTo>
                  <a:lnTo>
                    <a:pt x="3012" y="564"/>
                  </a:lnTo>
                  <a:close/>
                  <a:moveTo>
                    <a:pt x="2460" y="414"/>
                  </a:moveTo>
                  <a:lnTo>
                    <a:pt x="2442" y="420"/>
                  </a:lnTo>
                  <a:lnTo>
                    <a:pt x="2430" y="426"/>
                  </a:lnTo>
                  <a:lnTo>
                    <a:pt x="2430" y="438"/>
                  </a:lnTo>
                  <a:lnTo>
                    <a:pt x="2442" y="438"/>
                  </a:lnTo>
                  <a:lnTo>
                    <a:pt x="2472" y="432"/>
                  </a:lnTo>
                  <a:lnTo>
                    <a:pt x="2490" y="426"/>
                  </a:lnTo>
                  <a:lnTo>
                    <a:pt x="2502" y="420"/>
                  </a:lnTo>
                  <a:lnTo>
                    <a:pt x="2502" y="414"/>
                  </a:lnTo>
                  <a:lnTo>
                    <a:pt x="2496" y="408"/>
                  </a:lnTo>
                  <a:lnTo>
                    <a:pt x="2484" y="408"/>
                  </a:lnTo>
                  <a:lnTo>
                    <a:pt x="2460" y="414"/>
                  </a:lnTo>
                  <a:close/>
                  <a:moveTo>
                    <a:pt x="2970" y="858"/>
                  </a:moveTo>
                  <a:lnTo>
                    <a:pt x="2988" y="858"/>
                  </a:lnTo>
                  <a:lnTo>
                    <a:pt x="3006" y="864"/>
                  </a:lnTo>
                  <a:lnTo>
                    <a:pt x="3018" y="870"/>
                  </a:lnTo>
                  <a:lnTo>
                    <a:pt x="3036" y="876"/>
                  </a:lnTo>
                  <a:lnTo>
                    <a:pt x="3060" y="882"/>
                  </a:lnTo>
                  <a:lnTo>
                    <a:pt x="3096" y="882"/>
                  </a:lnTo>
                  <a:lnTo>
                    <a:pt x="3126" y="876"/>
                  </a:lnTo>
                  <a:lnTo>
                    <a:pt x="3138" y="876"/>
                  </a:lnTo>
                  <a:lnTo>
                    <a:pt x="3120" y="810"/>
                  </a:lnTo>
                  <a:lnTo>
                    <a:pt x="3018" y="792"/>
                  </a:lnTo>
                  <a:lnTo>
                    <a:pt x="2988" y="828"/>
                  </a:lnTo>
                  <a:lnTo>
                    <a:pt x="2958" y="828"/>
                  </a:lnTo>
                  <a:lnTo>
                    <a:pt x="2952" y="834"/>
                  </a:lnTo>
                  <a:lnTo>
                    <a:pt x="2952" y="846"/>
                  </a:lnTo>
                  <a:lnTo>
                    <a:pt x="2958" y="852"/>
                  </a:lnTo>
                  <a:lnTo>
                    <a:pt x="2970" y="858"/>
                  </a:lnTo>
                  <a:close/>
                  <a:moveTo>
                    <a:pt x="168" y="2034"/>
                  </a:moveTo>
                  <a:lnTo>
                    <a:pt x="168" y="2040"/>
                  </a:lnTo>
                  <a:lnTo>
                    <a:pt x="174" y="2046"/>
                  </a:lnTo>
                  <a:lnTo>
                    <a:pt x="192" y="2046"/>
                  </a:lnTo>
                  <a:lnTo>
                    <a:pt x="186" y="2070"/>
                  </a:lnTo>
                  <a:lnTo>
                    <a:pt x="216" y="2052"/>
                  </a:lnTo>
                  <a:lnTo>
                    <a:pt x="216" y="2028"/>
                  </a:lnTo>
                  <a:lnTo>
                    <a:pt x="174" y="2028"/>
                  </a:lnTo>
                  <a:lnTo>
                    <a:pt x="168" y="2034"/>
                  </a:lnTo>
                  <a:close/>
                  <a:moveTo>
                    <a:pt x="252" y="2298"/>
                  </a:moveTo>
                  <a:lnTo>
                    <a:pt x="252" y="2292"/>
                  </a:lnTo>
                  <a:lnTo>
                    <a:pt x="246" y="2286"/>
                  </a:lnTo>
                  <a:lnTo>
                    <a:pt x="246" y="2268"/>
                  </a:lnTo>
                  <a:lnTo>
                    <a:pt x="252" y="2256"/>
                  </a:lnTo>
                  <a:lnTo>
                    <a:pt x="252" y="2238"/>
                  </a:lnTo>
                  <a:lnTo>
                    <a:pt x="246" y="2226"/>
                  </a:lnTo>
                  <a:lnTo>
                    <a:pt x="228" y="2226"/>
                  </a:lnTo>
                  <a:lnTo>
                    <a:pt x="216" y="2220"/>
                  </a:lnTo>
                  <a:lnTo>
                    <a:pt x="204" y="2220"/>
                  </a:lnTo>
                  <a:lnTo>
                    <a:pt x="192" y="2214"/>
                  </a:lnTo>
                  <a:lnTo>
                    <a:pt x="186" y="2208"/>
                  </a:lnTo>
                  <a:lnTo>
                    <a:pt x="174" y="2202"/>
                  </a:lnTo>
                  <a:lnTo>
                    <a:pt x="150" y="2178"/>
                  </a:lnTo>
                  <a:lnTo>
                    <a:pt x="138" y="2172"/>
                  </a:lnTo>
                  <a:lnTo>
                    <a:pt x="126" y="2172"/>
                  </a:lnTo>
                  <a:lnTo>
                    <a:pt x="102" y="2184"/>
                  </a:lnTo>
                  <a:lnTo>
                    <a:pt x="96" y="2196"/>
                  </a:lnTo>
                  <a:lnTo>
                    <a:pt x="96" y="2202"/>
                  </a:lnTo>
                  <a:lnTo>
                    <a:pt x="108" y="2208"/>
                  </a:lnTo>
                  <a:lnTo>
                    <a:pt x="114" y="2214"/>
                  </a:lnTo>
                  <a:lnTo>
                    <a:pt x="120" y="2214"/>
                  </a:lnTo>
                  <a:lnTo>
                    <a:pt x="132" y="2202"/>
                  </a:lnTo>
                  <a:lnTo>
                    <a:pt x="144" y="2208"/>
                  </a:lnTo>
                  <a:lnTo>
                    <a:pt x="132" y="2220"/>
                  </a:lnTo>
                  <a:lnTo>
                    <a:pt x="120" y="2220"/>
                  </a:lnTo>
                  <a:lnTo>
                    <a:pt x="114" y="2226"/>
                  </a:lnTo>
                  <a:lnTo>
                    <a:pt x="102" y="2232"/>
                  </a:lnTo>
                  <a:lnTo>
                    <a:pt x="102" y="2244"/>
                  </a:lnTo>
                  <a:lnTo>
                    <a:pt x="108" y="2250"/>
                  </a:lnTo>
                  <a:lnTo>
                    <a:pt x="126" y="2250"/>
                  </a:lnTo>
                  <a:lnTo>
                    <a:pt x="138" y="2244"/>
                  </a:lnTo>
                  <a:lnTo>
                    <a:pt x="132" y="2262"/>
                  </a:lnTo>
                  <a:lnTo>
                    <a:pt x="150" y="2262"/>
                  </a:lnTo>
                  <a:lnTo>
                    <a:pt x="132" y="2280"/>
                  </a:lnTo>
                  <a:lnTo>
                    <a:pt x="168" y="2274"/>
                  </a:lnTo>
                  <a:lnTo>
                    <a:pt x="156" y="2280"/>
                  </a:lnTo>
                  <a:lnTo>
                    <a:pt x="144" y="2292"/>
                  </a:lnTo>
                  <a:lnTo>
                    <a:pt x="138" y="2292"/>
                  </a:lnTo>
                  <a:lnTo>
                    <a:pt x="138" y="2298"/>
                  </a:lnTo>
                  <a:lnTo>
                    <a:pt x="150" y="2298"/>
                  </a:lnTo>
                  <a:lnTo>
                    <a:pt x="162" y="2286"/>
                  </a:lnTo>
                  <a:lnTo>
                    <a:pt x="168" y="2286"/>
                  </a:lnTo>
                  <a:lnTo>
                    <a:pt x="174" y="2292"/>
                  </a:lnTo>
                  <a:lnTo>
                    <a:pt x="174" y="2304"/>
                  </a:lnTo>
                  <a:lnTo>
                    <a:pt x="162" y="2316"/>
                  </a:lnTo>
                  <a:lnTo>
                    <a:pt x="162" y="2328"/>
                  </a:lnTo>
                  <a:lnTo>
                    <a:pt x="210" y="2328"/>
                  </a:lnTo>
                  <a:lnTo>
                    <a:pt x="228" y="2316"/>
                  </a:lnTo>
                  <a:lnTo>
                    <a:pt x="210" y="2340"/>
                  </a:lnTo>
                  <a:lnTo>
                    <a:pt x="192" y="2340"/>
                  </a:lnTo>
                  <a:lnTo>
                    <a:pt x="186" y="2346"/>
                  </a:lnTo>
                  <a:lnTo>
                    <a:pt x="186" y="2352"/>
                  </a:lnTo>
                  <a:lnTo>
                    <a:pt x="210" y="2364"/>
                  </a:lnTo>
                  <a:lnTo>
                    <a:pt x="216" y="2364"/>
                  </a:lnTo>
                  <a:lnTo>
                    <a:pt x="228" y="2370"/>
                  </a:lnTo>
                  <a:lnTo>
                    <a:pt x="234" y="2376"/>
                  </a:lnTo>
                  <a:lnTo>
                    <a:pt x="246" y="2376"/>
                  </a:lnTo>
                  <a:lnTo>
                    <a:pt x="258" y="2382"/>
                  </a:lnTo>
                  <a:lnTo>
                    <a:pt x="270" y="2376"/>
                  </a:lnTo>
                  <a:lnTo>
                    <a:pt x="288" y="2358"/>
                  </a:lnTo>
                  <a:lnTo>
                    <a:pt x="294" y="2346"/>
                  </a:lnTo>
                  <a:lnTo>
                    <a:pt x="294" y="2340"/>
                  </a:lnTo>
                  <a:lnTo>
                    <a:pt x="288" y="2334"/>
                  </a:lnTo>
                  <a:lnTo>
                    <a:pt x="282" y="2322"/>
                  </a:lnTo>
                  <a:lnTo>
                    <a:pt x="270" y="2316"/>
                  </a:lnTo>
                  <a:lnTo>
                    <a:pt x="264" y="2304"/>
                  </a:lnTo>
                  <a:lnTo>
                    <a:pt x="252" y="2298"/>
                  </a:lnTo>
                  <a:close/>
                  <a:moveTo>
                    <a:pt x="2304" y="372"/>
                  </a:moveTo>
                  <a:lnTo>
                    <a:pt x="2316" y="372"/>
                  </a:lnTo>
                  <a:lnTo>
                    <a:pt x="2328" y="366"/>
                  </a:lnTo>
                  <a:lnTo>
                    <a:pt x="2376" y="366"/>
                  </a:lnTo>
                  <a:lnTo>
                    <a:pt x="2388" y="378"/>
                  </a:lnTo>
                  <a:lnTo>
                    <a:pt x="2388" y="390"/>
                  </a:lnTo>
                  <a:lnTo>
                    <a:pt x="2424" y="390"/>
                  </a:lnTo>
                  <a:lnTo>
                    <a:pt x="2442" y="384"/>
                  </a:lnTo>
                  <a:lnTo>
                    <a:pt x="2454" y="384"/>
                  </a:lnTo>
                  <a:lnTo>
                    <a:pt x="2466" y="390"/>
                  </a:lnTo>
                  <a:lnTo>
                    <a:pt x="2472" y="396"/>
                  </a:lnTo>
                  <a:lnTo>
                    <a:pt x="2490" y="396"/>
                  </a:lnTo>
                  <a:lnTo>
                    <a:pt x="2514" y="384"/>
                  </a:lnTo>
                  <a:lnTo>
                    <a:pt x="2520" y="372"/>
                  </a:lnTo>
                  <a:lnTo>
                    <a:pt x="2520" y="354"/>
                  </a:lnTo>
                  <a:lnTo>
                    <a:pt x="2550" y="354"/>
                  </a:lnTo>
                  <a:lnTo>
                    <a:pt x="2616" y="336"/>
                  </a:lnTo>
                  <a:lnTo>
                    <a:pt x="2580" y="366"/>
                  </a:lnTo>
                  <a:lnTo>
                    <a:pt x="2634" y="378"/>
                  </a:lnTo>
                  <a:lnTo>
                    <a:pt x="2688" y="354"/>
                  </a:lnTo>
                  <a:lnTo>
                    <a:pt x="2784" y="312"/>
                  </a:lnTo>
                  <a:lnTo>
                    <a:pt x="2778" y="312"/>
                  </a:lnTo>
                  <a:lnTo>
                    <a:pt x="2772" y="306"/>
                  </a:lnTo>
                  <a:lnTo>
                    <a:pt x="2754" y="300"/>
                  </a:lnTo>
                  <a:lnTo>
                    <a:pt x="2736" y="300"/>
                  </a:lnTo>
                  <a:lnTo>
                    <a:pt x="2724" y="294"/>
                  </a:lnTo>
                  <a:lnTo>
                    <a:pt x="2706" y="288"/>
                  </a:lnTo>
                  <a:lnTo>
                    <a:pt x="2676" y="288"/>
                  </a:lnTo>
                  <a:lnTo>
                    <a:pt x="2646" y="282"/>
                  </a:lnTo>
                  <a:lnTo>
                    <a:pt x="2604" y="282"/>
                  </a:lnTo>
                  <a:lnTo>
                    <a:pt x="2526" y="294"/>
                  </a:lnTo>
                  <a:lnTo>
                    <a:pt x="2526" y="318"/>
                  </a:lnTo>
                  <a:lnTo>
                    <a:pt x="2406" y="324"/>
                  </a:lnTo>
                  <a:lnTo>
                    <a:pt x="2400" y="324"/>
                  </a:lnTo>
                  <a:lnTo>
                    <a:pt x="2394" y="318"/>
                  </a:lnTo>
                  <a:lnTo>
                    <a:pt x="2334" y="318"/>
                  </a:lnTo>
                  <a:lnTo>
                    <a:pt x="2322" y="324"/>
                  </a:lnTo>
                  <a:lnTo>
                    <a:pt x="2310" y="324"/>
                  </a:lnTo>
                  <a:lnTo>
                    <a:pt x="2304" y="330"/>
                  </a:lnTo>
                  <a:lnTo>
                    <a:pt x="2304" y="372"/>
                  </a:lnTo>
                  <a:close/>
                  <a:moveTo>
                    <a:pt x="150" y="1980"/>
                  </a:moveTo>
                  <a:lnTo>
                    <a:pt x="162" y="2004"/>
                  </a:lnTo>
                  <a:lnTo>
                    <a:pt x="174" y="2010"/>
                  </a:lnTo>
                  <a:lnTo>
                    <a:pt x="186" y="1980"/>
                  </a:lnTo>
                  <a:lnTo>
                    <a:pt x="180" y="1974"/>
                  </a:lnTo>
                  <a:lnTo>
                    <a:pt x="174" y="1974"/>
                  </a:lnTo>
                  <a:lnTo>
                    <a:pt x="162" y="1968"/>
                  </a:lnTo>
                  <a:lnTo>
                    <a:pt x="156" y="1968"/>
                  </a:lnTo>
                  <a:lnTo>
                    <a:pt x="150" y="1974"/>
                  </a:lnTo>
                  <a:lnTo>
                    <a:pt x="150" y="1980"/>
                  </a:lnTo>
                  <a:close/>
                  <a:moveTo>
                    <a:pt x="126" y="1932"/>
                  </a:moveTo>
                  <a:lnTo>
                    <a:pt x="120" y="1932"/>
                  </a:lnTo>
                  <a:lnTo>
                    <a:pt x="108" y="1938"/>
                  </a:lnTo>
                  <a:lnTo>
                    <a:pt x="96" y="1938"/>
                  </a:lnTo>
                  <a:lnTo>
                    <a:pt x="84" y="1944"/>
                  </a:lnTo>
                  <a:lnTo>
                    <a:pt x="78" y="1944"/>
                  </a:lnTo>
                  <a:lnTo>
                    <a:pt x="78" y="1950"/>
                  </a:lnTo>
                  <a:lnTo>
                    <a:pt x="72" y="1962"/>
                  </a:lnTo>
                  <a:lnTo>
                    <a:pt x="66" y="1968"/>
                  </a:lnTo>
                  <a:lnTo>
                    <a:pt x="48" y="1968"/>
                  </a:lnTo>
                  <a:lnTo>
                    <a:pt x="42" y="1962"/>
                  </a:lnTo>
                  <a:lnTo>
                    <a:pt x="48" y="1956"/>
                  </a:lnTo>
                  <a:lnTo>
                    <a:pt x="60" y="1956"/>
                  </a:lnTo>
                  <a:lnTo>
                    <a:pt x="66" y="1950"/>
                  </a:lnTo>
                  <a:lnTo>
                    <a:pt x="72" y="1950"/>
                  </a:lnTo>
                  <a:lnTo>
                    <a:pt x="78" y="1944"/>
                  </a:lnTo>
                  <a:lnTo>
                    <a:pt x="84" y="1944"/>
                  </a:lnTo>
                  <a:lnTo>
                    <a:pt x="78" y="1938"/>
                  </a:lnTo>
                  <a:lnTo>
                    <a:pt x="54" y="1938"/>
                  </a:lnTo>
                  <a:lnTo>
                    <a:pt x="48" y="1944"/>
                  </a:lnTo>
                  <a:lnTo>
                    <a:pt x="48" y="1932"/>
                  </a:lnTo>
                  <a:lnTo>
                    <a:pt x="36" y="1932"/>
                  </a:lnTo>
                  <a:lnTo>
                    <a:pt x="24" y="1944"/>
                  </a:lnTo>
                  <a:lnTo>
                    <a:pt x="6" y="1980"/>
                  </a:lnTo>
                  <a:lnTo>
                    <a:pt x="6" y="2004"/>
                  </a:lnTo>
                  <a:lnTo>
                    <a:pt x="12" y="2004"/>
                  </a:lnTo>
                  <a:lnTo>
                    <a:pt x="12" y="2010"/>
                  </a:lnTo>
                  <a:lnTo>
                    <a:pt x="18" y="2016"/>
                  </a:lnTo>
                  <a:lnTo>
                    <a:pt x="0" y="2022"/>
                  </a:lnTo>
                  <a:lnTo>
                    <a:pt x="12" y="2076"/>
                  </a:lnTo>
                  <a:lnTo>
                    <a:pt x="12" y="2082"/>
                  </a:lnTo>
                  <a:lnTo>
                    <a:pt x="6" y="2082"/>
                  </a:lnTo>
                  <a:lnTo>
                    <a:pt x="12" y="2088"/>
                  </a:lnTo>
                  <a:lnTo>
                    <a:pt x="12" y="2094"/>
                  </a:lnTo>
                  <a:lnTo>
                    <a:pt x="30" y="2094"/>
                  </a:lnTo>
                  <a:lnTo>
                    <a:pt x="30" y="2070"/>
                  </a:lnTo>
                  <a:lnTo>
                    <a:pt x="24" y="2058"/>
                  </a:lnTo>
                  <a:lnTo>
                    <a:pt x="24" y="2040"/>
                  </a:lnTo>
                  <a:lnTo>
                    <a:pt x="36" y="2028"/>
                  </a:lnTo>
                  <a:lnTo>
                    <a:pt x="42" y="2028"/>
                  </a:lnTo>
                  <a:lnTo>
                    <a:pt x="48" y="2016"/>
                  </a:lnTo>
                  <a:lnTo>
                    <a:pt x="54" y="2010"/>
                  </a:lnTo>
                  <a:lnTo>
                    <a:pt x="54" y="1986"/>
                  </a:lnTo>
                  <a:lnTo>
                    <a:pt x="84" y="1956"/>
                  </a:lnTo>
                  <a:lnTo>
                    <a:pt x="108" y="1944"/>
                  </a:lnTo>
                  <a:lnTo>
                    <a:pt x="114" y="1944"/>
                  </a:lnTo>
                  <a:lnTo>
                    <a:pt x="126" y="1938"/>
                  </a:lnTo>
                  <a:lnTo>
                    <a:pt x="126" y="1932"/>
                  </a:lnTo>
                  <a:close/>
                  <a:moveTo>
                    <a:pt x="1896" y="678"/>
                  </a:moveTo>
                  <a:lnTo>
                    <a:pt x="1896" y="690"/>
                  </a:lnTo>
                  <a:lnTo>
                    <a:pt x="1884" y="702"/>
                  </a:lnTo>
                  <a:lnTo>
                    <a:pt x="1884" y="714"/>
                  </a:lnTo>
                  <a:lnTo>
                    <a:pt x="1902" y="714"/>
                  </a:lnTo>
                  <a:lnTo>
                    <a:pt x="1926" y="708"/>
                  </a:lnTo>
                  <a:lnTo>
                    <a:pt x="1944" y="708"/>
                  </a:lnTo>
                  <a:lnTo>
                    <a:pt x="1980" y="696"/>
                  </a:lnTo>
                  <a:lnTo>
                    <a:pt x="1986" y="690"/>
                  </a:lnTo>
                  <a:lnTo>
                    <a:pt x="1992" y="690"/>
                  </a:lnTo>
                  <a:lnTo>
                    <a:pt x="2034" y="702"/>
                  </a:lnTo>
                  <a:lnTo>
                    <a:pt x="2112" y="642"/>
                  </a:lnTo>
                  <a:lnTo>
                    <a:pt x="2244" y="600"/>
                  </a:lnTo>
                  <a:lnTo>
                    <a:pt x="2370" y="564"/>
                  </a:lnTo>
                  <a:lnTo>
                    <a:pt x="2466" y="546"/>
                  </a:lnTo>
                  <a:lnTo>
                    <a:pt x="2454" y="540"/>
                  </a:lnTo>
                  <a:lnTo>
                    <a:pt x="2448" y="528"/>
                  </a:lnTo>
                  <a:lnTo>
                    <a:pt x="2436" y="522"/>
                  </a:lnTo>
                  <a:lnTo>
                    <a:pt x="2424" y="510"/>
                  </a:lnTo>
                  <a:lnTo>
                    <a:pt x="2412" y="504"/>
                  </a:lnTo>
                  <a:lnTo>
                    <a:pt x="2400" y="492"/>
                  </a:lnTo>
                  <a:lnTo>
                    <a:pt x="2352" y="492"/>
                  </a:lnTo>
                  <a:lnTo>
                    <a:pt x="2340" y="498"/>
                  </a:lnTo>
                  <a:lnTo>
                    <a:pt x="2328" y="498"/>
                  </a:lnTo>
                  <a:lnTo>
                    <a:pt x="2262" y="504"/>
                  </a:lnTo>
                  <a:lnTo>
                    <a:pt x="2226" y="480"/>
                  </a:lnTo>
                  <a:lnTo>
                    <a:pt x="2142" y="486"/>
                  </a:lnTo>
                  <a:lnTo>
                    <a:pt x="2094" y="504"/>
                  </a:lnTo>
                  <a:lnTo>
                    <a:pt x="2076" y="522"/>
                  </a:lnTo>
                  <a:lnTo>
                    <a:pt x="2064" y="552"/>
                  </a:lnTo>
                  <a:lnTo>
                    <a:pt x="2010" y="564"/>
                  </a:lnTo>
                  <a:lnTo>
                    <a:pt x="1944" y="588"/>
                  </a:lnTo>
                  <a:lnTo>
                    <a:pt x="1962" y="600"/>
                  </a:lnTo>
                  <a:lnTo>
                    <a:pt x="1842" y="654"/>
                  </a:lnTo>
                  <a:lnTo>
                    <a:pt x="1854" y="654"/>
                  </a:lnTo>
                  <a:lnTo>
                    <a:pt x="1890" y="672"/>
                  </a:lnTo>
                  <a:lnTo>
                    <a:pt x="1896" y="678"/>
                  </a:lnTo>
                  <a:close/>
                  <a:moveTo>
                    <a:pt x="198" y="1968"/>
                  </a:moveTo>
                  <a:lnTo>
                    <a:pt x="192" y="1992"/>
                  </a:lnTo>
                  <a:lnTo>
                    <a:pt x="192" y="2010"/>
                  </a:lnTo>
                  <a:lnTo>
                    <a:pt x="216" y="1998"/>
                  </a:lnTo>
                  <a:lnTo>
                    <a:pt x="198" y="1968"/>
                  </a:lnTo>
                  <a:close/>
                  <a:moveTo>
                    <a:pt x="4182" y="600"/>
                  </a:moveTo>
                  <a:lnTo>
                    <a:pt x="4194" y="606"/>
                  </a:lnTo>
                  <a:lnTo>
                    <a:pt x="4206" y="600"/>
                  </a:lnTo>
                  <a:lnTo>
                    <a:pt x="4218" y="600"/>
                  </a:lnTo>
                  <a:lnTo>
                    <a:pt x="4242" y="588"/>
                  </a:lnTo>
                  <a:lnTo>
                    <a:pt x="4308" y="588"/>
                  </a:lnTo>
                  <a:lnTo>
                    <a:pt x="4314" y="594"/>
                  </a:lnTo>
                  <a:lnTo>
                    <a:pt x="4350" y="594"/>
                  </a:lnTo>
                  <a:lnTo>
                    <a:pt x="4356" y="588"/>
                  </a:lnTo>
                  <a:lnTo>
                    <a:pt x="4356" y="582"/>
                  </a:lnTo>
                  <a:lnTo>
                    <a:pt x="4344" y="558"/>
                  </a:lnTo>
                  <a:lnTo>
                    <a:pt x="4338" y="552"/>
                  </a:lnTo>
                  <a:lnTo>
                    <a:pt x="4326" y="546"/>
                  </a:lnTo>
                  <a:lnTo>
                    <a:pt x="4230" y="546"/>
                  </a:lnTo>
                  <a:lnTo>
                    <a:pt x="4224" y="540"/>
                  </a:lnTo>
                  <a:lnTo>
                    <a:pt x="4212" y="540"/>
                  </a:lnTo>
                  <a:lnTo>
                    <a:pt x="4200" y="534"/>
                  </a:lnTo>
                  <a:lnTo>
                    <a:pt x="4188" y="534"/>
                  </a:lnTo>
                  <a:lnTo>
                    <a:pt x="4176" y="540"/>
                  </a:lnTo>
                  <a:lnTo>
                    <a:pt x="4158" y="558"/>
                  </a:lnTo>
                  <a:lnTo>
                    <a:pt x="4158" y="564"/>
                  </a:lnTo>
                  <a:lnTo>
                    <a:pt x="4176" y="576"/>
                  </a:lnTo>
                  <a:lnTo>
                    <a:pt x="4170" y="582"/>
                  </a:lnTo>
                  <a:lnTo>
                    <a:pt x="4170" y="594"/>
                  </a:lnTo>
                  <a:lnTo>
                    <a:pt x="4176" y="594"/>
                  </a:lnTo>
                  <a:lnTo>
                    <a:pt x="4182" y="600"/>
                  </a:lnTo>
                  <a:close/>
                  <a:moveTo>
                    <a:pt x="3708" y="516"/>
                  </a:moveTo>
                  <a:lnTo>
                    <a:pt x="3678" y="516"/>
                  </a:lnTo>
                  <a:lnTo>
                    <a:pt x="3624" y="510"/>
                  </a:lnTo>
                  <a:lnTo>
                    <a:pt x="3564" y="504"/>
                  </a:lnTo>
                  <a:lnTo>
                    <a:pt x="3468" y="504"/>
                  </a:lnTo>
                  <a:lnTo>
                    <a:pt x="3468" y="516"/>
                  </a:lnTo>
                  <a:lnTo>
                    <a:pt x="3462" y="522"/>
                  </a:lnTo>
                  <a:lnTo>
                    <a:pt x="3426" y="540"/>
                  </a:lnTo>
                  <a:lnTo>
                    <a:pt x="3396" y="546"/>
                  </a:lnTo>
                  <a:lnTo>
                    <a:pt x="3378" y="552"/>
                  </a:lnTo>
                  <a:lnTo>
                    <a:pt x="3372" y="552"/>
                  </a:lnTo>
                  <a:lnTo>
                    <a:pt x="3372" y="558"/>
                  </a:lnTo>
                  <a:lnTo>
                    <a:pt x="3384" y="570"/>
                  </a:lnTo>
                  <a:lnTo>
                    <a:pt x="3390" y="582"/>
                  </a:lnTo>
                  <a:lnTo>
                    <a:pt x="3390" y="594"/>
                  </a:lnTo>
                  <a:lnTo>
                    <a:pt x="3372" y="618"/>
                  </a:lnTo>
                  <a:lnTo>
                    <a:pt x="3402" y="636"/>
                  </a:lnTo>
                  <a:lnTo>
                    <a:pt x="3480" y="606"/>
                  </a:lnTo>
                  <a:lnTo>
                    <a:pt x="3474" y="600"/>
                  </a:lnTo>
                  <a:lnTo>
                    <a:pt x="3468" y="600"/>
                  </a:lnTo>
                  <a:lnTo>
                    <a:pt x="3468" y="594"/>
                  </a:lnTo>
                  <a:lnTo>
                    <a:pt x="3474" y="588"/>
                  </a:lnTo>
                  <a:lnTo>
                    <a:pt x="3486" y="582"/>
                  </a:lnTo>
                  <a:lnTo>
                    <a:pt x="3522" y="582"/>
                  </a:lnTo>
                  <a:lnTo>
                    <a:pt x="3546" y="594"/>
                  </a:lnTo>
                  <a:lnTo>
                    <a:pt x="3552" y="600"/>
                  </a:lnTo>
                  <a:lnTo>
                    <a:pt x="3606" y="594"/>
                  </a:lnTo>
                  <a:lnTo>
                    <a:pt x="3600" y="570"/>
                  </a:lnTo>
                  <a:lnTo>
                    <a:pt x="3630" y="570"/>
                  </a:lnTo>
                  <a:lnTo>
                    <a:pt x="3648" y="564"/>
                  </a:lnTo>
                  <a:lnTo>
                    <a:pt x="3666" y="564"/>
                  </a:lnTo>
                  <a:lnTo>
                    <a:pt x="3690" y="552"/>
                  </a:lnTo>
                  <a:lnTo>
                    <a:pt x="3696" y="546"/>
                  </a:lnTo>
                  <a:lnTo>
                    <a:pt x="3702" y="534"/>
                  </a:lnTo>
                  <a:lnTo>
                    <a:pt x="3714" y="522"/>
                  </a:lnTo>
                  <a:lnTo>
                    <a:pt x="3720" y="522"/>
                  </a:lnTo>
                  <a:lnTo>
                    <a:pt x="3714" y="516"/>
                  </a:lnTo>
                  <a:lnTo>
                    <a:pt x="3708" y="516"/>
                  </a:lnTo>
                  <a:close/>
                  <a:moveTo>
                    <a:pt x="3792" y="150"/>
                  </a:moveTo>
                  <a:lnTo>
                    <a:pt x="3738" y="156"/>
                  </a:lnTo>
                  <a:lnTo>
                    <a:pt x="3756" y="180"/>
                  </a:lnTo>
                  <a:lnTo>
                    <a:pt x="3792" y="150"/>
                  </a:lnTo>
                  <a:close/>
                  <a:moveTo>
                    <a:pt x="3612" y="480"/>
                  </a:moveTo>
                  <a:lnTo>
                    <a:pt x="3636" y="468"/>
                  </a:lnTo>
                  <a:lnTo>
                    <a:pt x="3642" y="456"/>
                  </a:lnTo>
                  <a:lnTo>
                    <a:pt x="3654" y="450"/>
                  </a:lnTo>
                  <a:lnTo>
                    <a:pt x="3660" y="438"/>
                  </a:lnTo>
                  <a:lnTo>
                    <a:pt x="3660" y="432"/>
                  </a:lnTo>
                  <a:lnTo>
                    <a:pt x="3654" y="426"/>
                  </a:lnTo>
                  <a:lnTo>
                    <a:pt x="3642" y="426"/>
                  </a:lnTo>
                  <a:lnTo>
                    <a:pt x="3630" y="420"/>
                  </a:lnTo>
                  <a:lnTo>
                    <a:pt x="3588" y="420"/>
                  </a:lnTo>
                  <a:lnTo>
                    <a:pt x="3570" y="426"/>
                  </a:lnTo>
                  <a:lnTo>
                    <a:pt x="3552" y="426"/>
                  </a:lnTo>
                  <a:lnTo>
                    <a:pt x="3534" y="438"/>
                  </a:lnTo>
                  <a:lnTo>
                    <a:pt x="3516" y="444"/>
                  </a:lnTo>
                  <a:lnTo>
                    <a:pt x="3504" y="450"/>
                  </a:lnTo>
                  <a:lnTo>
                    <a:pt x="3504" y="462"/>
                  </a:lnTo>
                  <a:lnTo>
                    <a:pt x="3528" y="468"/>
                  </a:lnTo>
                  <a:lnTo>
                    <a:pt x="3600" y="480"/>
                  </a:lnTo>
                  <a:lnTo>
                    <a:pt x="3612" y="480"/>
                  </a:lnTo>
                  <a:close/>
                  <a:moveTo>
                    <a:pt x="3954" y="180"/>
                  </a:moveTo>
                  <a:lnTo>
                    <a:pt x="3900" y="192"/>
                  </a:lnTo>
                  <a:lnTo>
                    <a:pt x="3936" y="210"/>
                  </a:lnTo>
                  <a:lnTo>
                    <a:pt x="3924" y="216"/>
                  </a:lnTo>
                  <a:lnTo>
                    <a:pt x="3918" y="222"/>
                  </a:lnTo>
                  <a:lnTo>
                    <a:pt x="3918" y="228"/>
                  </a:lnTo>
                  <a:lnTo>
                    <a:pt x="3924" y="234"/>
                  </a:lnTo>
                  <a:lnTo>
                    <a:pt x="3936" y="240"/>
                  </a:lnTo>
                  <a:lnTo>
                    <a:pt x="3966" y="240"/>
                  </a:lnTo>
                  <a:lnTo>
                    <a:pt x="3942" y="252"/>
                  </a:lnTo>
                  <a:lnTo>
                    <a:pt x="3954" y="252"/>
                  </a:lnTo>
                  <a:lnTo>
                    <a:pt x="4002" y="276"/>
                  </a:lnTo>
                  <a:lnTo>
                    <a:pt x="4014" y="276"/>
                  </a:lnTo>
                  <a:lnTo>
                    <a:pt x="4026" y="270"/>
                  </a:lnTo>
                  <a:lnTo>
                    <a:pt x="4032" y="264"/>
                  </a:lnTo>
                  <a:lnTo>
                    <a:pt x="4044" y="258"/>
                  </a:lnTo>
                  <a:lnTo>
                    <a:pt x="4050" y="252"/>
                  </a:lnTo>
                  <a:lnTo>
                    <a:pt x="4074" y="246"/>
                  </a:lnTo>
                  <a:lnTo>
                    <a:pt x="4086" y="258"/>
                  </a:lnTo>
                  <a:lnTo>
                    <a:pt x="4092" y="270"/>
                  </a:lnTo>
                  <a:lnTo>
                    <a:pt x="4098" y="276"/>
                  </a:lnTo>
                  <a:lnTo>
                    <a:pt x="4104" y="270"/>
                  </a:lnTo>
                  <a:lnTo>
                    <a:pt x="4116" y="270"/>
                  </a:lnTo>
                  <a:lnTo>
                    <a:pt x="4128" y="264"/>
                  </a:lnTo>
                  <a:lnTo>
                    <a:pt x="4134" y="258"/>
                  </a:lnTo>
                  <a:lnTo>
                    <a:pt x="4146" y="258"/>
                  </a:lnTo>
                  <a:lnTo>
                    <a:pt x="4152" y="252"/>
                  </a:lnTo>
                  <a:lnTo>
                    <a:pt x="4158" y="252"/>
                  </a:lnTo>
                  <a:lnTo>
                    <a:pt x="4170" y="246"/>
                  </a:lnTo>
                  <a:lnTo>
                    <a:pt x="4176" y="234"/>
                  </a:lnTo>
                  <a:lnTo>
                    <a:pt x="4182" y="228"/>
                  </a:lnTo>
                  <a:lnTo>
                    <a:pt x="4194" y="246"/>
                  </a:lnTo>
                  <a:lnTo>
                    <a:pt x="4218" y="222"/>
                  </a:lnTo>
                  <a:lnTo>
                    <a:pt x="4218" y="216"/>
                  </a:lnTo>
                  <a:lnTo>
                    <a:pt x="4236" y="210"/>
                  </a:lnTo>
                  <a:lnTo>
                    <a:pt x="4326" y="210"/>
                  </a:lnTo>
                  <a:lnTo>
                    <a:pt x="4332" y="204"/>
                  </a:lnTo>
                  <a:lnTo>
                    <a:pt x="4332" y="192"/>
                  </a:lnTo>
                  <a:lnTo>
                    <a:pt x="4266" y="186"/>
                  </a:lnTo>
                  <a:lnTo>
                    <a:pt x="4302" y="174"/>
                  </a:lnTo>
                  <a:lnTo>
                    <a:pt x="4302" y="132"/>
                  </a:lnTo>
                  <a:lnTo>
                    <a:pt x="4278" y="132"/>
                  </a:lnTo>
                  <a:lnTo>
                    <a:pt x="4266" y="138"/>
                  </a:lnTo>
                  <a:lnTo>
                    <a:pt x="4260" y="144"/>
                  </a:lnTo>
                  <a:lnTo>
                    <a:pt x="4248" y="150"/>
                  </a:lnTo>
                  <a:lnTo>
                    <a:pt x="4242" y="126"/>
                  </a:lnTo>
                  <a:lnTo>
                    <a:pt x="4194" y="132"/>
                  </a:lnTo>
                  <a:lnTo>
                    <a:pt x="4194" y="120"/>
                  </a:lnTo>
                  <a:lnTo>
                    <a:pt x="4176" y="84"/>
                  </a:lnTo>
                  <a:lnTo>
                    <a:pt x="4140" y="84"/>
                  </a:lnTo>
                  <a:lnTo>
                    <a:pt x="4122" y="90"/>
                  </a:lnTo>
                  <a:lnTo>
                    <a:pt x="4110" y="96"/>
                  </a:lnTo>
                  <a:lnTo>
                    <a:pt x="4104" y="102"/>
                  </a:lnTo>
                  <a:lnTo>
                    <a:pt x="4098" y="102"/>
                  </a:lnTo>
                  <a:lnTo>
                    <a:pt x="4020" y="108"/>
                  </a:lnTo>
                  <a:lnTo>
                    <a:pt x="4044" y="126"/>
                  </a:lnTo>
                  <a:lnTo>
                    <a:pt x="3996" y="126"/>
                  </a:lnTo>
                  <a:lnTo>
                    <a:pt x="3984" y="132"/>
                  </a:lnTo>
                  <a:lnTo>
                    <a:pt x="3972" y="132"/>
                  </a:lnTo>
                  <a:lnTo>
                    <a:pt x="3966" y="138"/>
                  </a:lnTo>
                  <a:lnTo>
                    <a:pt x="3984" y="156"/>
                  </a:lnTo>
                  <a:lnTo>
                    <a:pt x="3972" y="156"/>
                  </a:lnTo>
                  <a:lnTo>
                    <a:pt x="3936" y="150"/>
                  </a:lnTo>
                  <a:lnTo>
                    <a:pt x="3906" y="156"/>
                  </a:lnTo>
                  <a:lnTo>
                    <a:pt x="3888" y="168"/>
                  </a:lnTo>
                  <a:lnTo>
                    <a:pt x="3888" y="174"/>
                  </a:lnTo>
                  <a:lnTo>
                    <a:pt x="3894" y="180"/>
                  </a:lnTo>
                  <a:lnTo>
                    <a:pt x="3954" y="180"/>
                  </a:lnTo>
                  <a:close/>
                  <a:moveTo>
                    <a:pt x="3972" y="294"/>
                  </a:moveTo>
                  <a:lnTo>
                    <a:pt x="3954" y="300"/>
                  </a:lnTo>
                  <a:lnTo>
                    <a:pt x="3942" y="306"/>
                  </a:lnTo>
                  <a:lnTo>
                    <a:pt x="3936" y="312"/>
                  </a:lnTo>
                  <a:lnTo>
                    <a:pt x="3936" y="318"/>
                  </a:lnTo>
                  <a:lnTo>
                    <a:pt x="3966" y="324"/>
                  </a:lnTo>
                  <a:lnTo>
                    <a:pt x="3972" y="324"/>
                  </a:lnTo>
                  <a:lnTo>
                    <a:pt x="3990" y="306"/>
                  </a:lnTo>
                  <a:lnTo>
                    <a:pt x="3990" y="300"/>
                  </a:lnTo>
                  <a:lnTo>
                    <a:pt x="3984" y="294"/>
                  </a:lnTo>
                  <a:lnTo>
                    <a:pt x="3972" y="294"/>
                  </a:lnTo>
                  <a:close/>
                  <a:moveTo>
                    <a:pt x="3738" y="336"/>
                  </a:moveTo>
                  <a:lnTo>
                    <a:pt x="3726" y="336"/>
                  </a:lnTo>
                  <a:lnTo>
                    <a:pt x="3720" y="330"/>
                  </a:lnTo>
                  <a:lnTo>
                    <a:pt x="3672" y="330"/>
                  </a:lnTo>
                  <a:lnTo>
                    <a:pt x="3636" y="336"/>
                  </a:lnTo>
                  <a:lnTo>
                    <a:pt x="3624" y="342"/>
                  </a:lnTo>
                  <a:lnTo>
                    <a:pt x="3642" y="360"/>
                  </a:lnTo>
                  <a:lnTo>
                    <a:pt x="3654" y="360"/>
                  </a:lnTo>
                  <a:lnTo>
                    <a:pt x="3660" y="378"/>
                  </a:lnTo>
                  <a:lnTo>
                    <a:pt x="3768" y="378"/>
                  </a:lnTo>
                  <a:lnTo>
                    <a:pt x="3768" y="390"/>
                  </a:lnTo>
                  <a:lnTo>
                    <a:pt x="3762" y="396"/>
                  </a:lnTo>
                  <a:lnTo>
                    <a:pt x="3762" y="408"/>
                  </a:lnTo>
                  <a:lnTo>
                    <a:pt x="3708" y="450"/>
                  </a:lnTo>
                  <a:lnTo>
                    <a:pt x="3732" y="456"/>
                  </a:lnTo>
                  <a:lnTo>
                    <a:pt x="3720" y="468"/>
                  </a:lnTo>
                  <a:lnTo>
                    <a:pt x="3714" y="468"/>
                  </a:lnTo>
                  <a:lnTo>
                    <a:pt x="3708" y="474"/>
                  </a:lnTo>
                  <a:lnTo>
                    <a:pt x="3708" y="480"/>
                  </a:lnTo>
                  <a:lnTo>
                    <a:pt x="3726" y="480"/>
                  </a:lnTo>
                  <a:lnTo>
                    <a:pt x="3738" y="474"/>
                  </a:lnTo>
                  <a:lnTo>
                    <a:pt x="3744" y="474"/>
                  </a:lnTo>
                  <a:lnTo>
                    <a:pt x="3756" y="468"/>
                  </a:lnTo>
                  <a:lnTo>
                    <a:pt x="3756" y="480"/>
                  </a:lnTo>
                  <a:lnTo>
                    <a:pt x="3792" y="480"/>
                  </a:lnTo>
                  <a:lnTo>
                    <a:pt x="3810" y="474"/>
                  </a:lnTo>
                  <a:lnTo>
                    <a:pt x="3822" y="468"/>
                  </a:lnTo>
                  <a:lnTo>
                    <a:pt x="3840" y="468"/>
                  </a:lnTo>
                  <a:lnTo>
                    <a:pt x="3846" y="462"/>
                  </a:lnTo>
                  <a:lnTo>
                    <a:pt x="3852" y="462"/>
                  </a:lnTo>
                  <a:lnTo>
                    <a:pt x="3858" y="486"/>
                  </a:lnTo>
                  <a:lnTo>
                    <a:pt x="3924" y="480"/>
                  </a:lnTo>
                  <a:lnTo>
                    <a:pt x="4002" y="498"/>
                  </a:lnTo>
                  <a:lnTo>
                    <a:pt x="4098" y="486"/>
                  </a:lnTo>
                  <a:lnTo>
                    <a:pt x="4128" y="468"/>
                  </a:lnTo>
                  <a:lnTo>
                    <a:pt x="4122" y="474"/>
                  </a:lnTo>
                  <a:lnTo>
                    <a:pt x="4122" y="486"/>
                  </a:lnTo>
                  <a:lnTo>
                    <a:pt x="4260" y="486"/>
                  </a:lnTo>
                  <a:lnTo>
                    <a:pt x="4272" y="468"/>
                  </a:lnTo>
                  <a:lnTo>
                    <a:pt x="4338" y="438"/>
                  </a:lnTo>
                  <a:lnTo>
                    <a:pt x="4320" y="432"/>
                  </a:lnTo>
                  <a:lnTo>
                    <a:pt x="4320" y="420"/>
                  </a:lnTo>
                  <a:lnTo>
                    <a:pt x="4314" y="420"/>
                  </a:lnTo>
                  <a:lnTo>
                    <a:pt x="4308" y="414"/>
                  </a:lnTo>
                  <a:lnTo>
                    <a:pt x="4290" y="414"/>
                  </a:lnTo>
                  <a:lnTo>
                    <a:pt x="4278" y="408"/>
                  </a:lnTo>
                  <a:lnTo>
                    <a:pt x="4260" y="408"/>
                  </a:lnTo>
                  <a:lnTo>
                    <a:pt x="4242" y="402"/>
                  </a:lnTo>
                  <a:lnTo>
                    <a:pt x="4206" y="402"/>
                  </a:lnTo>
                  <a:lnTo>
                    <a:pt x="4164" y="414"/>
                  </a:lnTo>
                  <a:lnTo>
                    <a:pt x="4116" y="420"/>
                  </a:lnTo>
                  <a:lnTo>
                    <a:pt x="4074" y="426"/>
                  </a:lnTo>
                  <a:lnTo>
                    <a:pt x="4038" y="438"/>
                  </a:lnTo>
                  <a:lnTo>
                    <a:pt x="4026" y="438"/>
                  </a:lnTo>
                  <a:lnTo>
                    <a:pt x="4014" y="432"/>
                  </a:lnTo>
                  <a:lnTo>
                    <a:pt x="4008" y="426"/>
                  </a:lnTo>
                  <a:lnTo>
                    <a:pt x="3996" y="420"/>
                  </a:lnTo>
                  <a:lnTo>
                    <a:pt x="3984" y="420"/>
                  </a:lnTo>
                  <a:lnTo>
                    <a:pt x="3972" y="426"/>
                  </a:lnTo>
                  <a:lnTo>
                    <a:pt x="3960" y="426"/>
                  </a:lnTo>
                  <a:lnTo>
                    <a:pt x="3948" y="432"/>
                  </a:lnTo>
                  <a:lnTo>
                    <a:pt x="3942" y="438"/>
                  </a:lnTo>
                  <a:lnTo>
                    <a:pt x="3936" y="438"/>
                  </a:lnTo>
                  <a:lnTo>
                    <a:pt x="3912" y="414"/>
                  </a:lnTo>
                  <a:lnTo>
                    <a:pt x="3894" y="426"/>
                  </a:lnTo>
                  <a:lnTo>
                    <a:pt x="3864" y="420"/>
                  </a:lnTo>
                  <a:lnTo>
                    <a:pt x="3894" y="408"/>
                  </a:lnTo>
                  <a:lnTo>
                    <a:pt x="3876" y="396"/>
                  </a:lnTo>
                  <a:lnTo>
                    <a:pt x="3822" y="408"/>
                  </a:lnTo>
                  <a:lnTo>
                    <a:pt x="3858" y="396"/>
                  </a:lnTo>
                  <a:lnTo>
                    <a:pt x="3858" y="390"/>
                  </a:lnTo>
                  <a:lnTo>
                    <a:pt x="3924" y="384"/>
                  </a:lnTo>
                  <a:lnTo>
                    <a:pt x="3888" y="372"/>
                  </a:lnTo>
                  <a:lnTo>
                    <a:pt x="3870" y="372"/>
                  </a:lnTo>
                  <a:lnTo>
                    <a:pt x="3876" y="366"/>
                  </a:lnTo>
                  <a:lnTo>
                    <a:pt x="3876" y="360"/>
                  </a:lnTo>
                  <a:lnTo>
                    <a:pt x="3870" y="354"/>
                  </a:lnTo>
                  <a:lnTo>
                    <a:pt x="3840" y="354"/>
                  </a:lnTo>
                  <a:lnTo>
                    <a:pt x="3822" y="360"/>
                  </a:lnTo>
                  <a:lnTo>
                    <a:pt x="3804" y="360"/>
                  </a:lnTo>
                  <a:lnTo>
                    <a:pt x="3786" y="366"/>
                  </a:lnTo>
                  <a:lnTo>
                    <a:pt x="3774" y="354"/>
                  </a:lnTo>
                  <a:lnTo>
                    <a:pt x="3762" y="348"/>
                  </a:lnTo>
                  <a:lnTo>
                    <a:pt x="3756" y="342"/>
                  </a:lnTo>
                  <a:lnTo>
                    <a:pt x="3744" y="336"/>
                  </a:lnTo>
                  <a:lnTo>
                    <a:pt x="3738" y="336"/>
                  </a:lnTo>
                  <a:close/>
                  <a:moveTo>
                    <a:pt x="3264" y="420"/>
                  </a:moveTo>
                  <a:lnTo>
                    <a:pt x="3282" y="420"/>
                  </a:lnTo>
                  <a:lnTo>
                    <a:pt x="3300" y="426"/>
                  </a:lnTo>
                  <a:lnTo>
                    <a:pt x="3318" y="426"/>
                  </a:lnTo>
                  <a:lnTo>
                    <a:pt x="3330" y="432"/>
                  </a:lnTo>
                  <a:lnTo>
                    <a:pt x="3342" y="432"/>
                  </a:lnTo>
                  <a:lnTo>
                    <a:pt x="3330" y="444"/>
                  </a:lnTo>
                  <a:lnTo>
                    <a:pt x="3324" y="444"/>
                  </a:lnTo>
                  <a:lnTo>
                    <a:pt x="3324" y="456"/>
                  </a:lnTo>
                  <a:lnTo>
                    <a:pt x="3438" y="456"/>
                  </a:lnTo>
                  <a:lnTo>
                    <a:pt x="3462" y="444"/>
                  </a:lnTo>
                  <a:lnTo>
                    <a:pt x="3462" y="432"/>
                  </a:lnTo>
                  <a:lnTo>
                    <a:pt x="3468" y="426"/>
                  </a:lnTo>
                  <a:lnTo>
                    <a:pt x="3480" y="426"/>
                  </a:lnTo>
                  <a:lnTo>
                    <a:pt x="3492" y="420"/>
                  </a:lnTo>
                  <a:lnTo>
                    <a:pt x="3504" y="420"/>
                  </a:lnTo>
                  <a:lnTo>
                    <a:pt x="3510" y="414"/>
                  </a:lnTo>
                  <a:lnTo>
                    <a:pt x="3510" y="408"/>
                  </a:lnTo>
                  <a:lnTo>
                    <a:pt x="3522" y="396"/>
                  </a:lnTo>
                  <a:lnTo>
                    <a:pt x="3534" y="390"/>
                  </a:lnTo>
                  <a:lnTo>
                    <a:pt x="3540" y="384"/>
                  </a:lnTo>
                  <a:lnTo>
                    <a:pt x="3552" y="378"/>
                  </a:lnTo>
                  <a:lnTo>
                    <a:pt x="3552" y="372"/>
                  </a:lnTo>
                  <a:lnTo>
                    <a:pt x="3546" y="366"/>
                  </a:lnTo>
                  <a:lnTo>
                    <a:pt x="3534" y="360"/>
                  </a:lnTo>
                  <a:lnTo>
                    <a:pt x="3510" y="360"/>
                  </a:lnTo>
                  <a:lnTo>
                    <a:pt x="3504" y="366"/>
                  </a:lnTo>
                  <a:lnTo>
                    <a:pt x="3492" y="366"/>
                  </a:lnTo>
                  <a:lnTo>
                    <a:pt x="3486" y="360"/>
                  </a:lnTo>
                  <a:lnTo>
                    <a:pt x="3474" y="360"/>
                  </a:lnTo>
                  <a:lnTo>
                    <a:pt x="3462" y="354"/>
                  </a:lnTo>
                  <a:lnTo>
                    <a:pt x="3450" y="354"/>
                  </a:lnTo>
                  <a:lnTo>
                    <a:pt x="3432" y="348"/>
                  </a:lnTo>
                  <a:lnTo>
                    <a:pt x="3426" y="354"/>
                  </a:lnTo>
                  <a:lnTo>
                    <a:pt x="3420" y="354"/>
                  </a:lnTo>
                  <a:lnTo>
                    <a:pt x="3414" y="366"/>
                  </a:lnTo>
                  <a:lnTo>
                    <a:pt x="3414" y="396"/>
                  </a:lnTo>
                  <a:lnTo>
                    <a:pt x="3396" y="378"/>
                  </a:lnTo>
                  <a:lnTo>
                    <a:pt x="3384" y="372"/>
                  </a:lnTo>
                  <a:lnTo>
                    <a:pt x="3366" y="372"/>
                  </a:lnTo>
                  <a:lnTo>
                    <a:pt x="3354" y="384"/>
                  </a:lnTo>
                  <a:lnTo>
                    <a:pt x="3348" y="396"/>
                  </a:lnTo>
                  <a:lnTo>
                    <a:pt x="3330" y="414"/>
                  </a:lnTo>
                  <a:lnTo>
                    <a:pt x="3324" y="414"/>
                  </a:lnTo>
                  <a:lnTo>
                    <a:pt x="3300" y="366"/>
                  </a:lnTo>
                  <a:lnTo>
                    <a:pt x="3288" y="360"/>
                  </a:lnTo>
                  <a:lnTo>
                    <a:pt x="3258" y="360"/>
                  </a:lnTo>
                  <a:lnTo>
                    <a:pt x="3246" y="366"/>
                  </a:lnTo>
                  <a:lnTo>
                    <a:pt x="3240" y="372"/>
                  </a:lnTo>
                  <a:lnTo>
                    <a:pt x="3240" y="396"/>
                  </a:lnTo>
                  <a:lnTo>
                    <a:pt x="3246" y="408"/>
                  </a:lnTo>
                  <a:lnTo>
                    <a:pt x="3258" y="414"/>
                  </a:lnTo>
                  <a:lnTo>
                    <a:pt x="3264" y="420"/>
                  </a:lnTo>
                  <a:close/>
                  <a:moveTo>
                    <a:pt x="3720" y="288"/>
                  </a:moveTo>
                  <a:lnTo>
                    <a:pt x="3726" y="288"/>
                  </a:lnTo>
                  <a:lnTo>
                    <a:pt x="3732" y="294"/>
                  </a:lnTo>
                  <a:lnTo>
                    <a:pt x="3738" y="306"/>
                  </a:lnTo>
                  <a:lnTo>
                    <a:pt x="3768" y="306"/>
                  </a:lnTo>
                  <a:lnTo>
                    <a:pt x="3780" y="300"/>
                  </a:lnTo>
                  <a:lnTo>
                    <a:pt x="3834" y="300"/>
                  </a:lnTo>
                  <a:lnTo>
                    <a:pt x="3834" y="294"/>
                  </a:lnTo>
                  <a:lnTo>
                    <a:pt x="3828" y="294"/>
                  </a:lnTo>
                  <a:lnTo>
                    <a:pt x="3822" y="288"/>
                  </a:lnTo>
                  <a:lnTo>
                    <a:pt x="3810" y="288"/>
                  </a:lnTo>
                  <a:lnTo>
                    <a:pt x="3804" y="282"/>
                  </a:lnTo>
                  <a:lnTo>
                    <a:pt x="3792" y="282"/>
                  </a:lnTo>
                  <a:lnTo>
                    <a:pt x="3804" y="270"/>
                  </a:lnTo>
                  <a:lnTo>
                    <a:pt x="3816" y="264"/>
                  </a:lnTo>
                  <a:lnTo>
                    <a:pt x="3822" y="264"/>
                  </a:lnTo>
                  <a:lnTo>
                    <a:pt x="3828" y="258"/>
                  </a:lnTo>
                  <a:lnTo>
                    <a:pt x="3822" y="258"/>
                  </a:lnTo>
                  <a:lnTo>
                    <a:pt x="3810" y="252"/>
                  </a:lnTo>
                  <a:lnTo>
                    <a:pt x="3738" y="228"/>
                  </a:lnTo>
                  <a:lnTo>
                    <a:pt x="3732" y="228"/>
                  </a:lnTo>
                  <a:lnTo>
                    <a:pt x="3726" y="234"/>
                  </a:lnTo>
                  <a:lnTo>
                    <a:pt x="3714" y="240"/>
                  </a:lnTo>
                  <a:lnTo>
                    <a:pt x="3702" y="240"/>
                  </a:lnTo>
                  <a:lnTo>
                    <a:pt x="3690" y="252"/>
                  </a:lnTo>
                  <a:lnTo>
                    <a:pt x="3690" y="258"/>
                  </a:lnTo>
                  <a:lnTo>
                    <a:pt x="3696" y="264"/>
                  </a:lnTo>
                  <a:lnTo>
                    <a:pt x="3702" y="276"/>
                  </a:lnTo>
                  <a:lnTo>
                    <a:pt x="3714" y="282"/>
                  </a:lnTo>
                  <a:lnTo>
                    <a:pt x="3720" y="288"/>
                  </a:lnTo>
                  <a:close/>
                  <a:moveTo>
                    <a:pt x="3288" y="504"/>
                  </a:moveTo>
                  <a:lnTo>
                    <a:pt x="3270" y="504"/>
                  </a:lnTo>
                  <a:lnTo>
                    <a:pt x="3234" y="510"/>
                  </a:lnTo>
                  <a:lnTo>
                    <a:pt x="3186" y="516"/>
                  </a:lnTo>
                  <a:lnTo>
                    <a:pt x="3144" y="528"/>
                  </a:lnTo>
                  <a:lnTo>
                    <a:pt x="3132" y="534"/>
                  </a:lnTo>
                  <a:lnTo>
                    <a:pt x="3126" y="540"/>
                  </a:lnTo>
                  <a:lnTo>
                    <a:pt x="3132" y="540"/>
                  </a:lnTo>
                  <a:lnTo>
                    <a:pt x="3150" y="558"/>
                  </a:lnTo>
                  <a:lnTo>
                    <a:pt x="3156" y="570"/>
                  </a:lnTo>
                  <a:lnTo>
                    <a:pt x="3156" y="576"/>
                  </a:lnTo>
                  <a:lnTo>
                    <a:pt x="3138" y="582"/>
                  </a:lnTo>
                  <a:lnTo>
                    <a:pt x="3120" y="570"/>
                  </a:lnTo>
                  <a:lnTo>
                    <a:pt x="3090" y="564"/>
                  </a:lnTo>
                  <a:lnTo>
                    <a:pt x="3048" y="570"/>
                  </a:lnTo>
                  <a:lnTo>
                    <a:pt x="3066" y="606"/>
                  </a:lnTo>
                  <a:lnTo>
                    <a:pt x="3072" y="612"/>
                  </a:lnTo>
                  <a:lnTo>
                    <a:pt x="3084" y="618"/>
                  </a:lnTo>
                  <a:lnTo>
                    <a:pt x="3102" y="624"/>
                  </a:lnTo>
                  <a:lnTo>
                    <a:pt x="3114" y="630"/>
                  </a:lnTo>
                  <a:lnTo>
                    <a:pt x="3120" y="642"/>
                  </a:lnTo>
                  <a:lnTo>
                    <a:pt x="3120" y="654"/>
                  </a:lnTo>
                  <a:lnTo>
                    <a:pt x="3126" y="666"/>
                  </a:lnTo>
                  <a:lnTo>
                    <a:pt x="3126" y="678"/>
                  </a:lnTo>
                  <a:lnTo>
                    <a:pt x="3144" y="678"/>
                  </a:lnTo>
                  <a:lnTo>
                    <a:pt x="3228" y="666"/>
                  </a:lnTo>
                  <a:lnTo>
                    <a:pt x="3264" y="660"/>
                  </a:lnTo>
                  <a:lnTo>
                    <a:pt x="3276" y="654"/>
                  </a:lnTo>
                  <a:lnTo>
                    <a:pt x="3282" y="642"/>
                  </a:lnTo>
                  <a:lnTo>
                    <a:pt x="3288" y="624"/>
                  </a:lnTo>
                  <a:lnTo>
                    <a:pt x="3300" y="600"/>
                  </a:lnTo>
                  <a:lnTo>
                    <a:pt x="3300" y="588"/>
                  </a:lnTo>
                  <a:lnTo>
                    <a:pt x="3228" y="576"/>
                  </a:lnTo>
                  <a:lnTo>
                    <a:pt x="3240" y="570"/>
                  </a:lnTo>
                  <a:lnTo>
                    <a:pt x="3348" y="534"/>
                  </a:lnTo>
                  <a:lnTo>
                    <a:pt x="3360" y="528"/>
                  </a:lnTo>
                  <a:lnTo>
                    <a:pt x="3354" y="522"/>
                  </a:lnTo>
                  <a:lnTo>
                    <a:pt x="3342" y="516"/>
                  </a:lnTo>
                  <a:lnTo>
                    <a:pt x="3324" y="510"/>
                  </a:lnTo>
                  <a:lnTo>
                    <a:pt x="3312" y="510"/>
                  </a:lnTo>
                  <a:lnTo>
                    <a:pt x="3300" y="504"/>
                  </a:lnTo>
                  <a:lnTo>
                    <a:pt x="3288" y="504"/>
                  </a:lnTo>
                  <a:close/>
                  <a:moveTo>
                    <a:pt x="2898" y="744"/>
                  </a:moveTo>
                  <a:lnTo>
                    <a:pt x="2880" y="738"/>
                  </a:lnTo>
                  <a:lnTo>
                    <a:pt x="2796" y="738"/>
                  </a:lnTo>
                  <a:lnTo>
                    <a:pt x="2874" y="696"/>
                  </a:lnTo>
                  <a:lnTo>
                    <a:pt x="2880" y="684"/>
                  </a:lnTo>
                  <a:lnTo>
                    <a:pt x="2886" y="654"/>
                  </a:lnTo>
                  <a:lnTo>
                    <a:pt x="2898" y="624"/>
                  </a:lnTo>
                  <a:lnTo>
                    <a:pt x="2898" y="588"/>
                  </a:lnTo>
                  <a:lnTo>
                    <a:pt x="2880" y="570"/>
                  </a:lnTo>
                  <a:lnTo>
                    <a:pt x="2850" y="570"/>
                  </a:lnTo>
                  <a:lnTo>
                    <a:pt x="2814" y="576"/>
                  </a:lnTo>
                  <a:lnTo>
                    <a:pt x="2796" y="582"/>
                  </a:lnTo>
                  <a:lnTo>
                    <a:pt x="2784" y="588"/>
                  </a:lnTo>
                  <a:lnTo>
                    <a:pt x="2784" y="594"/>
                  </a:lnTo>
                  <a:lnTo>
                    <a:pt x="2766" y="612"/>
                  </a:lnTo>
                  <a:lnTo>
                    <a:pt x="2760" y="630"/>
                  </a:lnTo>
                  <a:lnTo>
                    <a:pt x="2736" y="654"/>
                  </a:lnTo>
                  <a:lnTo>
                    <a:pt x="2718" y="666"/>
                  </a:lnTo>
                  <a:lnTo>
                    <a:pt x="2706" y="672"/>
                  </a:lnTo>
                  <a:lnTo>
                    <a:pt x="2700" y="672"/>
                  </a:lnTo>
                  <a:lnTo>
                    <a:pt x="2694" y="666"/>
                  </a:lnTo>
                  <a:lnTo>
                    <a:pt x="2694" y="660"/>
                  </a:lnTo>
                  <a:lnTo>
                    <a:pt x="2700" y="654"/>
                  </a:lnTo>
                  <a:lnTo>
                    <a:pt x="2706" y="642"/>
                  </a:lnTo>
                  <a:lnTo>
                    <a:pt x="2712" y="636"/>
                  </a:lnTo>
                  <a:lnTo>
                    <a:pt x="2718" y="624"/>
                  </a:lnTo>
                  <a:lnTo>
                    <a:pt x="2718" y="612"/>
                  </a:lnTo>
                  <a:lnTo>
                    <a:pt x="2724" y="606"/>
                  </a:lnTo>
                  <a:lnTo>
                    <a:pt x="2724" y="600"/>
                  </a:lnTo>
                  <a:lnTo>
                    <a:pt x="2706" y="594"/>
                  </a:lnTo>
                  <a:lnTo>
                    <a:pt x="2676" y="588"/>
                  </a:lnTo>
                  <a:lnTo>
                    <a:pt x="2628" y="588"/>
                  </a:lnTo>
                  <a:lnTo>
                    <a:pt x="2622" y="606"/>
                  </a:lnTo>
                  <a:lnTo>
                    <a:pt x="2610" y="612"/>
                  </a:lnTo>
                  <a:lnTo>
                    <a:pt x="2586" y="618"/>
                  </a:lnTo>
                  <a:lnTo>
                    <a:pt x="2550" y="624"/>
                  </a:lnTo>
                  <a:lnTo>
                    <a:pt x="2508" y="630"/>
                  </a:lnTo>
                  <a:lnTo>
                    <a:pt x="2490" y="630"/>
                  </a:lnTo>
                  <a:lnTo>
                    <a:pt x="2496" y="624"/>
                  </a:lnTo>
                  <a:lnTo>
                    <a:pt x="2508" y="618"/>
                  </a:lnTo>
                  <a:lnTo>
                    <a:pt x="2520" y="618"/>
                  </a:lnTo>
                  <a:lnTo>
                    <a:pt x="2538" y="612"/>
                  </a:lnTo>
                  <a:lnTo>
                    <a:pt x="2550" y="606"/>
                  </a:lnTo>
                  <a:lnTo>
                    <a:pt x="2586" y="594"/>
                  </a:lnTo>
                  <a:lnTo>
                    <a:pt x="2598" y="588"/>
                  </a:lnTo>
                  <a:lnTo>
                    <a:pt x="2604" y="588"/>
                  </a:lnTo>
                  <a:lnTo>
                    <a:pt x="2604" y="582"/>
                  </a:lnTo>
                  <a:lnTo>
                    <a:pt x="2592" y="576"/>
                  </a:lnTo>
                  <a:lnTo>
                    <a:pt x="2556" y="576"/>
                  </a:lnTo>
                  <a:lnTo>
                    <a:pt x="2496" y="594"/>
                  </a:lnTo>
                  <a:lnTo>
                    <a:pt x="2460" y="600"/>
                  </a:lnTo>
                  <a:lnTo>
                    <a:pt x="2466" y="594"/>
                  </a:lnTo>
                  <a:lnTo>
                    <a:pt x="2478" y="588"/>
                  </a:lnTo>
                  <a:lnTo>
                    <a:pt x="2490" y="576"/>
                  </a:lnTo>
                  <a:lnTo>
                    <a:pt x="2502" y="570"/>
                  </a:lnTo>
                  <a:lnTo>
                    <a:pt x="2514" y="558"/>
                  </a:lnTo>
                  <a:lnTo>
                    <a:pt x="2508" y="558"/>
                  </a:lnTo>
                  <a:lnTo>
                    <a:pt x="2508" y="552"/>
                  </a:lnTo>
                  <a:lnTo>
                    <a:pt x="2496" y="552"/>
                  </a:lnTo>
                  <a:lnTo>
                    <a:pt x="2346" y="600"/>
                  </a:lnTo>
                  <a:lnTo>
                    <a:pt x="2328" y="600"/>
                  </a:lnTo>
                  <a:lnTo>
                    <a:pt x="2244" y="624"/>
                  </a:lnTo>
                  <a:lnTo>
                    <a:pt x="2250" y="642"/>
                  </a:lnTo>
                  <a:lnTo>
                    <a:pt x="2190" y="660"/>
                  </a:lnTo>
                  <a:lnTo>
                    <a:pt x="2172" y="678"/>
                  </a:lnTo>
                  <a:lnTo>
                    <a:pt x="2202" y="690"/>
                  </a:lnTo>
                  <a:lnTo>
                    <a:pt x="2208" y="684"/>
                  </a:lnTo>
                  <a:lnTo>
                    <a:pt x="2220" y="678"/>
                  </a:lnTo>
                  <a:lnTo>
                    <a:pt x="2238" y="678"/>
                  </a:lnTo>
                  <a:lnTo>
                    <a:pt x="2244" y="684"/>
                  </a:lnTo>
                  <a:lnTo>
                    <a:pt x="2244" y="690"/>
                  </a:lnTo>
                  <a:lnTo>
                    <a:pt x="2238" y="696"/>
                  </a:lnTo>
                  <a:lnTo>
                    <a:pt x="2226" y="696"/>
                  </a:lnTo>
                  <a:lnTo>
                    <a:pt x="2208" y="702"/>
                  </a:lnTo>
                  <a:lnTo>
                    <a:pt x="2196" y="702"/>
                  </a:lnTo>
                  <a:lnTo>
                    <a:pt x="2160" y="720"/>
                  </a:lnTo>
                  <a:lnTo>
                    <a:pt x="2166" y="732"/>
                  </a:lnTo>
                  <a:lnTo>
                    <a:pt x="2196" y="732"/>
                  </a:lnTo>
                  <a:lnTo>
                    <a:pt x="2238" y="738"/>
                  </a:lnTo>
                  <a:lnTo>
                    <a:pt x="2322" y="738"/>
                  </a:lnTo>
                  <a:lnTo>
                    <a:pt x="2352" y="744"/>
                  </a:lnTo>
                  <a:lnTo>
                    <a:pt x="2352" y="750"/>
                  </a:lnTo>
                  <a:lnTo>
                    <a:pt x="2322" y="762"/>
                  </a:lnTo>
                  <a:lnTo>
                    <a:pt x="2280" y="762"/>
                  </a:lnTo>
                  <a:lnTo>
                    <a:pt x="2172" y="774"/>
                  </a:lnTo>
                  <a:lnTo>
                    <a:pt x="2136" y="774"/>
                  </a:lnTo>
                  <a:lnTo>
                    <a:pt x="2112" y="786"/>
                  </a:lnTo>
                  <a:lnTo>
                    <a:pt x="2106" y="792"/>
                  </a:lnTo>
                  <a:lnTo>
                    <a:pt x="2118" y="804"/>
                  </a:lnTo>
                  <a:lnTo>
                    <a:pt x="2130" y="810"/>
                  </a:lnTo>
                  <a:lnTo>
                    <a:pt x="2148" y="810"/>
                  </a:lnTo>
                  <a:lnTo>
                    <a:pt x="2160" y="816"/>
                  </a:lnTo>
                  <a:lnTo>
                    <a:pt x="2178" y="822"/>
                  </a:lnTo>
                  <a:lnTo>
                    <a:pt x="2190" y="828"/>
                  </a:lnTo>
                  <a:lnTo>
                    <a:pt x="2190" y="834"/>
                  </a:lnTo>
                  <a:lnTo>
                    <a:pt x="2184" y="840"/>
                  </a:lnTo>
                  <a:lnTo>
                    <a:pt x="2172" y="840"/>
                  </a:lnTo>
                  <a:lnTo>
                    <a:pt x="2154" y="858"/>
                  </a:lnTo>
                  <a:lnTo>
                    <a:pt x="2166" y="870"/>
                  </a:lnTo>
                  <a:lnTo>
                    <a:pt x="2322" y="870"/>
                  </a:lnTo>
                  <a:lnTo>
                    <a:pt x="2370" y="864"/>
                  </a:lnTo>
                  <a:lnTo>
                    <a:pt x="2436" y="858"/>
                  </a:lnTo>
                  <a:lnTo>
                    <a:pt x="2508" y="846"/>
                  </a:lnTo>
                  <a:lnTo>
                    <a:pt x="2574" y="840"/>
                  </a:lnTo>
                  <a:lnTo>
                    <a:pt x="2616" y="828"/>
                  </a:lnTo>
                  <a:lnTo>
                    <a:pt x="2652" y="828"/>
                  </a:lnTo>
                  <a:lnTo>
                    <a:pt x="2736" y="864"/>
                  </a:lnTo>
                  <a:lnTo>
                    <a:pt x="2778" y="876"/>
                  </a:lnTo>
                  <a:lnTo>
                    <a:pt x="2796" y="876"/>
                  </a:lnTo>
                  <a:lnTo>
                    <a:pt x="2814" y="870"/>
                  </a:lnTo>
                  <a:lnTo>
                    <a:pt x="2832" y="852"/>
                  </a:lnTo>
                  <a:lnTo>
                    <a:pt x="2838" y="840"/>
                  </a:lnTo>
                  <a:lnTo>
                    <a:pt x="2844" y="834"/>
                  </a:lnTo>
                  <a:lnTo>
                    <a:pt x="2844" y="822"/>
                  </a:lnTo>
                  <a:lnTo>
                    <a:pt x="2766" y="822"/>
                  </a:lnTo>
                  <a:lnTo>
                    <a:pt x="2802" y="798"/>
                  </a:lnTo>
                  <a:lnTo>
                    <a:pt x="2850" y="798"/>
                  </a:lnTo>
                  <a:lnTo>
                    <a:pt x="2898" y="792"/>
                  </a:lnTo>
                  <a:lnTo>
                    <a:pt x="2910" y="786"/>
                  </a:lnTo>
                  <a:lnTo>
                    <a:pt x="2916" y="786"/>
                  </a:lnTo>
                  <a:lnTo>
                    <a:pt x="2922" y="780"/>
                  </a:lnTo>
                  <a:lnTo>
                    <a:pt x="2916" y="768"/>
                  </a:lnTo>
                  <a:lnTo>
                    <a:pt x="2898" y="750"/>
                  </a:lnTo>
                  <a:lnTo>
                    <a:pt x="2898" y="744"/>
                  </a:lnTo>
                  <a:close/>
                  <a:moveTo>
                    <a:pt x="2868" y="882"/>
                  </a:moveTo>
                  <a:lnTo>
                    <a:pt x="2886" y="882"/>
                  </a:lnTo>
                  <a:lnTo>
                    <a:pt x="2904" y="876"/>
                  </a:lnTo>
                  <a:lnTo>
                    <a:pt x="2910" y="870"/>
                  </a:lnTo>
                  <a:lnTo>
                    <a:pt x="2910" y="864"/>
                  </a:lnTo>
                  <a:lnTo>
                    <a:pt x="2904" y="858"/>
                  </a:lnTo>
                  <a:lnTo>
                    <a:pt x="2880" y="858"/>
                  </a:lnTo>
                  <a:lnTo>
                    <a:pt x="2868" y="870"/>
                  </a:lnTo>
                  <a:lnTo>
                    <a:pt x="2868" y="882"/>
                  </a:lnTo>
                  <a:close/>
                  <a:moveTo>
                    <a:pt x="3276" y="330"/>
                  </a:moveTo>
                  <a:lnTo>
                    <a:pt x="3288" y="330"/>
                  </a:lnTo>
                  <a:lnTo>
                    <a:pt x="3294" y="324"/>
                  </a:lnTo>
                  <a:lnTo>
                    <a:pt x="3300" y="312"/>
                  </a:lnTo>
                  <a:lnTo>
                    <a:pt x="3300" y="306"/>
                  </a:lnTo>
                  <a:lnTo>
                    <a:pt x="3294" y="294"/>
                  </a:lnTo>
                  <a:lnTo>
                    <a:pt x="3288" y="288"/>
                  </a:lnTo>
                  <a:lnTo>
                    <a:pt x="3276" y="288"/>
                  </a:lnTo>
                  <a:lnTo>
                    <a:pt x="3270" y="300"/>
                  </a:lnTo>
                  <a:lnTo>
                    <a:pt x="3264" y="306"/>
                  </a:lnTo>
                  <a:lnTo>
                    <a:pt x="3264" y="324"/>
                  </a:lnTo>
                  <a:lnTo>
                    <a:pt x="3270" y="330"/>
                  </a:lnTo>
                  <a:lnTo>
                    <a:pt x="3276" y="330"/>
                  </a:lnTo>
                  <a:close/>
                  <a:moveTo>
                    <a:pt x="3462" y="228"/>
                  </a:moveTo>
                  <a:lnTo>
                    <a:pt x="3450" y="240"/>
                  </a:lnTo>
                  <a:lnTo>
                    <a:pt x="3450" y="252"/>
                  </a:lnTo>
                  <a:lnTo>
                    <a:pt x="3456" y="258"/>
                  </a:lnTo>
                  <a:lnTo>
                    <a:pt x="3528" y="258"/>
                  </a:lnTo>
                  <a:lnTo>
                    <a:pt x="3546" y="276"/>
                  </a:lnTo>
                  <a:lnTo>
                    <a:pt x="3558" y="282"/>
                  </a:lnTo>
                  <a:lnTo>
                    <a:pt x="3588" y="282"/>
                  </a:lnTo>
                  <a:lnTo>
                    <a:pt x="3612" y="270"/>
                  </a:lnTo>
                  <a:lnTo>
                    <a:pt x="3618" y="264"/>
                  </a:lnTo>
                  <a:lnTo>
                    <a:pt x="3606" y="252"/>
                  </a:lnTo>
                  <a:lnTo>
                    <a:pt x="3636" y="246"/>
                  </a:lnTo>
                  <a:lnTo>
                    <a:pt x="3594" y="210"/>
                  </a:lnTo>
                  <a:lnTo>
                    <a:pt x="3552" y="216"/>
                  </a:lnTo>
                  <a:lnTo>
                    <a:pt x="3534" y="198"/>
                  </a:lnTo>
                  <a:lnTo>
                    <a:pt x="3450" y="198"/>
                  </a:lnTo>
                  <a:lnTo>
                    <a:pt x="3438" y="204"/>
                  </a:lnTo>
                  <a:lnTo>
                    <a:pt x="3426" y="204"/>
                  </a:lnTo>
                  <a:lnTo>
                    <a:pt x="3420" y="210"/>
                  </a:lnTo>
                  <a:lnTo>
                    <a:pt x="3438" y="228"/>
                  </a:lnTo>
                  <a:lnTo>
                    <a:pt x="3462" y="228"/>
                  </a:lnTo>
                  <a:close/>
                  <a:moveTo>
                    <a:pt x="3432" y="1302"/>
                  </a:moveTo>
                  <a:lnTo>
                    <a:pt x="3408" y="1326"/>
                  </a:lnTo>
                  <a:lnTo>
                    <a:pt x="3408" y="1344"/>
                  </a:lnTo>
                  <a:lnTo>
                    <a:pt x="3438" y="1344"/>
                  </a:lnTo>
                  <a:lnTo>
                    <a:pt x="3462" y="1332"/>
                  </a:lnTo>
                  <a:lnTo>
                    <a:pt x="3468" y="1332"/>
                  </a:lnTo>
                  <a:lnTo>
                    <a:pt x="3480" y="1326"/>
                  </a:lnTo>
                  <a:lnTo>
                    <a:pt x="3486" y="1326"/>
                  </a:lnTo>
                  <a:lnTo>
                    <a:pt x="3504" y="1308"/>
                  </a:lnTo>
                  <a:lnTo>
                    <a:pt x="3516" y="1290"/>
                  </a:lnTo>
                  <a:lnTo>
                    <a:pt x="3516" y="1266"/>
                  </a:lnTo>
                  <a:lnTo>
                    <a:pt x="3510" y="1260"/>
                  </a:lnTo>
                  <a:lnTo>
                    <a:pt x="3498" y="1260"/>
                  </a:lnTo>
                  <a:lnTo>
                    <a:pt x="3480" y="1266"/>
                  </a:lnTo>
                  <a:lnTo>
                    <a:pt x="3432" y="1302"/>
                  </a:lnTo>
                  <a:close/>
                  <a:moveTo>
                    <a:pt x="4416" y="1392"/>
                  </a:moveTo>
                  <a:lnTo>
                    <a:pt x="4428" y="1380"/>
                  </a:lnTo>
                  <a:lnTo>
                    <a:pt x="4428" y="1374"/>
                  </a:lnTo>
                  <a:lnTo>
                    <a:pt x="4386" y="1374"/>
                  </a:lnTo>
                  <a:lnTo>
                    <a:pt x="4386" y="1380"/>
                  </a:lnTo>
                  <a:lnTo>
                    <a:pt x="4404" y="1398"/>
                  </a:lnTo>
                  <a:lnTo>
                    <a:pt x="4416" y="1392"/>
                  </a:lnTo>
                  <a:close/>
                  <a:moveTo>
                    <a:pt x="3120" y="2034"/>
                  </a:moveTo>
                  <a:lnTo>
                    <a:pt x="3132" y="2034"/>
                  </a:lnTo>
                  <a:lnTo>
                    <a:pt x="3138" y="2028"/>
                  </a:lnTo>
                  <a:lnTo>
                    <a:pt x="3132" y="2022"/>
                  </a:lnTo>
                  <a:lnTo>
                    <a:pt x="3120" y="2016"/>
                  </a:lnTo>
                  <a:lnTo>
                    <a:pt x="3114" y="2010"/>
                  </a:lnTo>
                  <a:lnTo>
                    <a:pt x="3108" y="2010"/>
                  </a:lnTo>
                  <a:lnTo>
                    <a:pt x="3090" y="2016"/>
                  </a:lnTo>
                  <a:lnTo>
                    <a:pt x="3078" y="2022"/>
                  </a:lnTo>
                  <a:lnTo>
                    <a:pt x="3072" y="2022"/>
                  </a:lnTo>
                  <a:lnTo>
                    <a:pt x="3072" y="2028"/>
                  </a:lnTo>
                  <a:lnTo>
                    <a:pt x="3078" y="2034"/>
                  </a:lnTo>
                  <a:lnTo>
                    <a:pt x="3120" y="2034"/>
                  </a:lnTo>
                  <a:close/>
                  <a:moveTo>
                    <a:pt x="4758" y="996"/>
                  </a:moveTo>
                  <a:lnTo>
                    <a:pt x="4746" y="996"/>
                  </a:lnTo>
                  <a:lnTo>
                    <a:pt x="4734" y="984"/>
                  </a:lnTo>
                  <a:lnTo>
                    <a:pt x="4704" y="1008"/>
                  </a:lnTo>
                  <a:lnTo>
                    <a:pt x="4704" y="978"/>
                  </a:lnTo>
                  <a:lnTo>
                    <a:pt x="4662" y="978"/>
                  </a:lnTo>
                  <a:lnTo>
                    <a:pt x="4668" y="978"/>
                  </a:lnTo>
                  <a:lnTo>
                    <a:pt x="4674" y="972"/>
                  </a:lnTo>
                  <a:lnTo>
                    <a:pt x="4686" y="972"/>
                  </a:lnTo>
                  <a:lnTo>
                    <a:pt x="4698" y="966"/>
                  </a:lnTo>
                  <a:lnTo>
                    <a:pt x="4704" y="954"/>
                  </a:lnTo>
                  <a:lnTo>
                    <a:pt x="4704" y="948"/>
                  </a:lnTo>
                  <a:lnTo>
                    <a:pt x="4698" y="942"/>
                  </a:lnTo>
                  <a:lnTo>
                    <a:pt x="4680" y="942"/>
                  </a:lnTo>
                  <a:lnTo>
                    <a:pt x="4668" y="936"/>
                  </a:lnTo>
                  <a:lnTo>
                    <a:pt x="4650" y="936"/>
                  </a:lnTo>
                  <a:lnTo>
                    <a:pt x="4632" y="930"/>
                  </a:lnTo>
                  <a:lnTo>
                    <a:pt x="4620" y="930"/>
                  </a:lnTo>
                  <a:lnTo>
                    <a:pt x="4614" y="918"/>
                  </a:lnTo>
                  <a:lnTo>
                    <a:pt x="4566" y="912"/>
                  </a:lnTo>
                  <a:lnTo>
                    <a:pt x="4500" y="870"/>
                  </a:lnTo>
                  <a:lnTo>
                    <a:pt x="4566" y="864"/>
                  </a:lnTo>
                  <a:lnTo>
                    <a:pt x="4536" y="840"/>
                  </a:lnTo>
                  <a:lnTo>
                    <a:pt x="4542" y="840"/>
                  </a:lnTo>
                  <a:lnTo>
                    <a:pt x="4548" y="834"/>
                  </a:lnTo>
                  <a:lnTo>
                    <a:pt x="4584" y="834"/>
                  </a:lnTo>
                  <a:lnTo>
                    <a:pt x="4596" y="840"/>
                  </a:lnTo>
                  <a:lnTo>
                    <a:pt x="4638" y="840"/>
                  </a:lnTo>
                  <a:lnTo>
                    <a:pt x="4638" y="834"/>
                  </a:lnTo>
                  <a:lnTo>
                    <a:pt x="4632" y="828"/>
                  </a:lnTo>
                  <a:lnTo>
                    <a:pt x="4614" y="822"/>
                  </a:lnTo>
                  <a:lnTo>
                    <a:pt x="4596" y="822"/>
                  </a:lnTo>
                  <a:lnTo>
                    <a:pt x="4578" y="816"/>
                  </a:lnTo>
                  <a:lnTo>
                    <a:pt x="4518" y="816"/>
                  </a:lnTo>
                  <a:lnTo>
                    <a:pt x="4536" y="816"/>
                  </a:lnTo>
                  <a:lnTo>
                    <a:pt x="4620" y="804"/>
                  </a:lnTo>
                  <a:lnTo>
                    <a:pt x="4638" y="798"/>
                  </a:lnTo>
                  <a:lnTo>
                    <a:pt x="4638" y="792"/>
                  </a:lnTo>
                  <a:lnTo>
                    <a:pt x="4632" y="792"/>
                  </a:lnTo>
                  <a:lnTo>
                    <a:pt x="4626" y="786"/>
                  </a:lnTo>
                  <a:lnTo>
                    <a:pt x="4608" y="786"/>
                  </a:lnTo>
                  <a:lnTo>
                    <a:pt x="4500" y="798"/>
                  </a:lnTo>
                  <a:lnTo>
                    <a:pt x="4560" y="762"/>
                  </a:lnTo>
                  <a:lnTo>
                    <a:pt x="4620" y="762"/>
                  </a:lnTo>
                  <a:lnTo>
                    <a:pt x="4626" y="756"/>
                  </a:lnTo>
                  <a:lnTo>
                    <a:pt x="4620" y="750"/>
                  </a:lnTo>
                  <a:lnTo>
                    <a:pt x="4584" y="738"/>
                  </a:lnTo>
                  <a:lnTo>
                    <a:pt x="4572" y="732"/>
                  </a:lnTo>
                  <a:lnTo>
                    <a:pt x="4554" y="732"/>
                  </a:lnTo>
                  <a:lnTo>
                    <a:pt x="4518" y="750"/>
                  </a:lnTo>
                  <a:lnTo>
                    <a:pt x="4500" y="744"/>
                  </a:lnTo>
                  <a:lnTo>
                    <a:pt x="4458" y="774"/>
                  </a:lnTo>
                  <a:lnTo>
                    <a:pt x="4464" y="756"/>
                  </a:lnTo>
                  <a:lnTo>
                    <a:pt x="4440" y="774"/>
                  </a:lnTo>
                  <a:lnTo>
                    <a:pt x="4464" y="744"/>
                  </a:lnTo>
                  <a:lnTo>
                    <a:pt x="4500" y="744"/>
                  </a:lnTo>
                  <a:lnTo>
                    <a:pt x="4506" y="738"/>
                  </a:lnTo>
                  <a:lnTo>
                    <a:pt x="4518" y="714"/>
                  </a:lnTo>
                  <a:lnTo>
                    <a:pt x="4518" y="708"/>
                  </a:lnTo>
                  <a:lnTo>
                    <a:pt x="4512" y="702"/>
                  </a:lnTo>
                  <a:lnTo>
                    <a:pt x="4506" y="708"/>
                  </a:lnTo>
                  <a:lnTo>
                    <a:pt x="4494" y="714"/>
                  </a:lnTo>
                  <a:lnTo>
                    <a:pt x="4488" y="726"/>
                  </a:lnTo>
                  <a:lnTo>
                    <a:pt x="4452" y="726"/>
                  </a:lnTo>
                  <a:lnTo>
                    <a:pt x="4428" y="738"/>
                  </a:lnTo>
                  <a:lnTo>
                    <a:pt x="4452" y="708"/>
                  </a:lnTo>
                  <a:lnTo>
                    <a:pt x="4482" y="708"/>
                  </a:lnTo>
                  <a:lnTo>
                    <a:pt x="4494" y="702"/>
                  </a:lnTo>
                  <a:lnTo>
                    <a:pt x="4500" y="702"/>
                  </a:lnTo>
                  <a:lnTo>
                    <a:pt x="4506" y="696"/>
                  </a:lnTo>
                  <a:lnTo>
                    <a:pt x="4506" y="690"/>
                  </a:lnTo>
                  <a:lnTo>
                    <a:pt x="4500" y="684"/>
                  </a:lnTo>
                  <a:lnTo>
                    <a:pt x="4458" y="684"/>
                  </a:lnTo>
                  <a:lnTo>
                    <a:pt x="4446" y="690"/>
                  </a:lnTo>
                  <a:lnTo>
                    <a:pt x="4428" y="696"/>
                  </a:lnTo>
                  <a:lnTo>
                    <a:pt x="4422" y="702"/>
                  </a:lnTo>
                  <a:lnTo>
                    <a:pt x="4416" y="702"/>
                  </a:lnTo>
                  <a:lnTo>
                    <a:pt x="4404" y="684"/>
                  </a:lnTo>
                  <a:lnTo>
                    <a:pt x="4380" y="702"/>
                  </a:lnTo>
                  <a:lnTo>
                    <a:pt x="4398" y="672"/>
                  </a:lnTo>
                  <a:lnTo>
                    <a:pt x="4344" y="696"/>
                  </a:lnTo>
                  <a:lnTo>
                    <a:pt x="4344" y="672"/>
                  </a:lnTo>
                  <a:lnTo>
                    <a:pt x="4350" y="672"/>
                  </a:lnTo>
                  <a:lnTo>
                    <a:pt x="4356" y="666"/>
                  </a:lnTo>
                  <a:lnTo>
                    <a:pt x="4368" y="666"/>
                  </a:lnTo>
                  <a:lnTo>
                    <a:pt x="4386" y="660"/>
                  </a:lnTo>
                  <a:lnTo>
                    <a:pt x="4392" y="660"/>
                  </a:lnTo>
                  <a:lnTo>
                    <a:pt x="4398" y="654"/>
                  </a:lnTo>
                  <a:lnTo>
                    <a:pt x="4356" y="654"/>
                  </a:lnTo>
                  <a:lnTo>
                    <a:pt x="4338" y="660"/>
                  </a:lnTo>
                  <a:lnTo>
                    <a:pt x="4326" y="660"/>
                  </a:lnTo>
                  <a:lnTo>
                    <a:pt x="4320" y="648"/>
                  </a:lnTo>
                  <a:lnTo>
                    <a:pt x="4332" y="648"/>
                  </a:lnTo>
                  <a:lnTo>
                    <a:pt x="4356" y="636"/>
                  </a:lnTo>
                  <a:lnTo>
                    <a:pt x="4368" y="636"/>
                  </a:lnTo>
                  <a:lnTo>
                    <a:pt x="4380" y="630"/>
                  </a:lnTo>
                  <a:lnTo>
                    <a:pt x="4386" y="624"/>
                  </a:lnTo>
                  <a:lnTo>
                    <a:pt x="4368" y="618"/>
                  </a:lnTo>
                  <a:lnTo>
                    <a:pt x="4326" y="612"/>
                  </a:lnTo>
                  <a:lnTo>
                    <a:pt x="4290" y="612"/>
                  </a:lnTo>
                  <a:lnTo>
                    <a:pt x="4266" y="606"/>
                  </a:lnTo>
                  <a:lnTo>
                    <a:pt x="4236" y="606"/>
                  </a:lnTo>
                  <a:lnTo>
                    <a:pt x="4230" y="612"/>
                  </a:lnTo>
                  <a:lnTo>
                    <a:pt x="4230" y="618"/>
                  </a:lnTo>
                  <a:lnTo>
                    <a:pt x="4236" y="624"/>
                  </a:lnTo>
                  <a:lnTo>
                    <a:pt x="4242" y="636"/>
                  </a:lnTo>
                  <a:lnTo>
                    <a:pt x="4206" y="630"/>
                  </a:lnTo>
                  <a:lnTo>
                    <a:pt x="4212" y="660"/>
                  </a:lnTo>
                  <a:lnTo>
                    <a:pt x="4194" y="636"/>
                  </a:lnTo>
                  <a:lnTo>
                    <a:pt x="4152" y="660"/>
                  </a:lnTo>
                  <a:lnTo>
                    <a:pt x="4158" y="654"/>
                  </a:lnTo>
                  <a:lnTo>
                    <a:pt x="4158" y="636"/>
                  </a:lnTo>
                  <a:lnTo>
                    <a:pt x="4152" y="630"/>
                  </a:lnTo>
                  <a:lnTo>
                    <a:pt x="4140" y="630"/>
                  </a:lnTo>
                  <a:lnTo>
                    <a:pt x="4122" y="636"/>
                  </a:lnTo>
                  <a:lnTo>
                    <a:pt x="4110" y="642"/>
                  </a:lnTo>
                  <a:lnTo>
                    <a:pt x="4098" y="642"/>
                  </a:lnTo>
                  <a:lnTo>
                    <a:pt x="4086" y="648"/>
                  </a:lnTo>
                  <a:lnTo>
                    <a:pt x="4080" y="654"/>
                  </a:lnTo>
                  <a:lnTo>
                    <a:pt x="4074" y="654"/>
                  </a:lnTo>
                  <a:lnTo>
                    <a:pt x="4092" y="618"/>
                  </a:lnTo>
                  <a:lnTo>
                    <a:pt x="4110" y="618"/>
                  </a:lnTo>
                  <a:lnTo>
                    <a:pt x="4122" y="612"/>
                  </a:lnTo>
                  <a:lnTo>
                    <a:pt x="4134" y="612"/>
                  </a:lnTo>
                  <a:lnTo>
                    <a:pt x="4146" y="606"/>
                  </a:lnTo>
                  <a:lnTo>
                    <a:pt x="4152" y="600"/>
                  </a:lnTo>
                  <a:lnTo>
                    <a:pt x="4152" y="594"/>
                  </a:lnTo>
                  <a:lnTo>
                    <a:pt x="4146" y="582"/>
                  </a:lnTo>
                  <a:lnTo>
                    <a:pt x="4134" y="570"/>
                  </a:lnTo>
                  <a:lnTo>
                    <a:pt x="4152" y="552"/>
                  </a:lnTo>
                  <a:lnTo>
                    <a:pt x="4152" y="540"/>
                  </a:lnTo>
                  <a:lnTo>
                    <a:pt x="4050" y="540"/>
                  </a:lnTo>
                  <a:lnTo>
                    <a:pt x="4026" y="558"/>
                  </a:lnTo>
                  <a:lnTo>
                    <a:pt x="3942" y="558"/>
                  </a:lnTo>
                  <a:lnTo>
                    <a:pt x="3948" y="576"/>
                  </a:lnTo>
                  <a:lnTo>
                    <a:pt x="3978" y="588"/>
                  </a:lnTo>
                  <a:lnTo>
                    <a:pt x="3936" y="576"/>
                  </a:lnTo>
                  <a:lnTo>
                    <a:pt x="3948" y="600"/>
                  </a:lnTo>
                  <a:lnTo>
                    <a:pt x="3936" y="594"/>
                  </a:lnTo>
                  <a:lnTo>
                    <a:pt x="3930" y="594"/>
                  </a:lnTo>
                  <a:lnTo>
                    <a:pt x="3918" y="588"/>
                  </a:lnTo>
                  <a:lnTo>
                    <a:pt x="3894" y="588"/>
                  </a:lnTo>
                  <a:lnTo>
                    <a:pt x="3882" y="594"/>
                  </a:lnTo>
                  <a:lnTo>
                    <a:pt x="3876" y="606"/>
                  </a:lnTo>
                  <a:lnTo>
                    <a:pt x="3882" y="612"/>
                  </a:lnTo>
                  <a:lnTo>
                    <a:pt x="3888" y="624"/>
                  </a:lnTo>
                  <a:lnTo>
                    <a:pt x="3894" y="630"/>
                  </a:lnTo>
                  <a:lnTo>
                    <a:pt x="3900" y="660"/>
                  </a:lnTo>
                  <a:lnTo>
                    <a:pt x="3894" y="660"/>
                  </a:lnTo>
                  <a:lnTo>
                    <a:pt x="3888" y="654"/>
                  </a:lnTo>
                  <a:lnTo>
                    <a:pt x="3864" y="642"/>
                  </a:lnTo>
                  <a:lnTo>
                    <a:pt x="3852" y="642"/>
                  </a:lnTo>
                  <a:lnTo>
                    <a:pt x="3828" y="666"/>
                  </a:lnTo>
                  <a:lnTo>
                    <a:pt x="3828" y="678"/>
                  </a:lnTo>
                  <a:lnTo>
                    <a:pt x="3846" y="678"/>
                  </a:lnTo>
                  <a:lnTo>
                    <a:pt x="3858" y="690"/>
                  </a:lnTo>
                  <a:lnTo>
                    <a:pt x="3810" y="714"/>
                  </a:lnTo>
                  <a:lnTo>
                    <a:pt x="3750" y="720"/>
                  </a:lnTo>
                  <a:lnTo>
                    <a:pt x="3762" y="720"/>
                  </a:lnTo>
                  <a:lnTo>
                    <a:pt x="3798" y="702"/>
                  </a:lnTo>
                  <a:lnTo>
                    <a:pt x="3810" y="690"/>
                  </a:lnTo>
                  <a:lnTo>
                    <a:pt x="3810" y="684"/>
                  </a:lnTo>
                  <a:lnTo>
                    <a:pt x="3804" y="684"/>
                  </a:lnTo>
                  <a:lnTo>
                    <a:pt x="3792" y="672"/>
                  </a:lnTo>
                  <a:lnTo>
                    <a:pt x="3786" y="672"/>
                  </a:lnTo>
                  <a:lnTo>
                    <a:pt x="3786" y="660"/>
                  </a:lnTo>
                  <a:lnTo>
                    <a:pt x="3804" y="642"/>
                  </a:lnTo>
                  <a:lnTo>
                    <a:pt x="3816" y="636"/>
                  </a:lnTo>
                  <a:lnTo>
                    <a:pt x="3828" y="636"/>
                  </a:lnTo>
                  <a:lnTo>
                    <a:pt x="3828" y="606"/>
                  </a:lnTo>
                  <a:lnTo>
                    <a:pt x="3840" y="600"/>
                  </a:lnTo>
                  <a:lnTo>
                    <a:pt x="3858" y="582"/>
                  </a:lnTo>
                  <a:lnTo>
                    <a:pt x="3876" y="576"/>
                  </a:lnTo>
                  <a:lnTo>
                    <a:pt x="3882" y="570"/>
                  </a:lnTo>
                  <a:lnTo>
                    <a:pt x="3894" y="564"/>
                  </a:lnTo>
                  <a:lnTo>
                    <a:pt x="3906" y="564"/>
                  </a:lnTo>
                  <a:lnTo>
                    <a:pt x="3918" y="558"/>
                  </a:lnTo>
                  <a:lnTo>
                    <a:pt x="3936" y="552"/>
                  </a:lnTo>
                  <a:lnTo>
                    <a:pt x="3954" y="552"/>
                  </a:lnTo>
                  <a:lnTo>
                    <a:pt x="3966" y="546"/>
                  </a:lnTo>
                  <a:lnTo>
                    <a:pt x="3972" y="540"/>
                  </a:lnTo>
                  <a:lnTo>
                    <a:pt x="3942" y="534"/>
                  </a:lnTo>
                  <a:lnTo>
                    <a:pt x="3852" y="534"/>
                  </a:lnTo>
                  <a:lnTo>
                    <a:pt x="3822" y="540"/>
                  </a:lnTo>
                  <a:lnTo>
                    <a:pt x="3786" y="558"/>
                  </a:lnTo>
                  <a:lnTo>
                    <a:pt x="3744" y="576"/>
                  </a:lnTo>
                  <a:lnTo>
                    <a:pt x="3720" y="594"/>
                  </a:lnTo>
                  <a:lnTo>
                    <a:pt x="3708" y="600"/>
                  </a:lnTo>
                  <a:lnTo>
                    <a:pt x="3702" y="600"/>
                  </a:lnTo>
                  <a:lnTo>
                    <a:pt x="3696" y="606"/>
                  </a:lnTo>
                  <a:lnTo>
                    <a:pt x="3684" y="606"/>
                  </a:lnTo>
                  <a:lnTo>
                    <a:pt x="3660" y="618"/>
                  </a:lnTo>
                  <a:lnTo>
                    <a:pt x="3654" y="618"/>
                  </a:lnTo>
                  <a:lnTo>
                    <a:pt x="3642" y="624"/>
                  </a:lnTo>
                  <a:lnTo>
                    <a:pt x="3630" y="636"/>
                  </a:lnTo>
                  <a:lnTo>
                    <a:pt x="3618" y="642"/>
                  </a:lnTo>
                  <a:lnTo>
                    <a:pt x="3600" y="660"/>
                  </a:lnTo>
                  <a:lnTo>
                    <a:pt x="3588" y="666"/>
                  </a:lnTo>
                  <a:lnTo>
                    <a:pt x="3582" y="678"/>
                  </a:lnTo>
                  <a:lnTo>
                    <a:pt x="3582" y="684"/>
                  </a:lnTo>
                  <a:lnTo>
                    <a:pt x="3588" y="690"/>
                  </a:lnTo>
                  <a:lnTo>
                    <a:pt x="3612" y="690"/>
                  </a:lnTo>
                  <a:lnTo>
                    <a:pt x="3648" y="696"/>
                  </a:lnTo>
                  <a:lnTo>
                    <a:pt x="3672" y="696"/>
                  </a:lnTo>
                  <a:lnTo>
                    <a:pt x="3684" y="708"/>
                  </a:lnTo>
                  <a:lnTo>
                    <a:pt x="3666" y="714"/>
                  </a:lnTo>
                  <a:lnTo>
                    <a:pt x="3594" y="726"/>
                  </a:lnTo>
                  <a:lnTo>
                    <a:pt x="3570" y="732"/>
                  </a:lnTo>
                  <a:lnTo>
                    <a:pt x="3576" y="738"/>
                  </a:lnTo>
                  <a:lnTo>
                    <a:pt x="3594" y="750"/>
                  </a:lnTo>
                  <a:lnTo>
                    <a:pt x="3630" y="762"/>
                  </a:lnTo>
                  <a:lnTo>
                    <a:pt x="3642" y="768"/>
                  </a:lnTo>
                  <a:lnTo>
                    <a:pt x="3648" y="768"/>
                  </a:lnTo>
                  <a:lnTo>
                    <a:pt x="3690" y="750"/>
                  </a:lnTo>
                  <a:lnTo>
                    <a:pt x="3690" y="762"/>
                  </a:lnTo>
                  <a:lnTo>
                    <a:pt x="3702" y="774"/>
                  </a:lnTo>
                  <a:lnTo>
                    <a:pt x="3744" y="774"/>
                  </a:lnTo>
                  <a:lnTo>
                    <a:pt x="3786" y="780"/>
                  </a:lnTo>
                  <a:lnTo>
                    <a:pt x="3834" y="786"/>
                  </a:lnTo>
                  <a:lnTo>
                    <a:pt x="3876" y="792"/>
                  </a:lnTo>
                  <a:lnTo>
                    <a:pt x="3894" y="792"/>
                  </a:lnTo>
                  <a:lnTo>
                    <a:pt x="3900" y="786"/>
                  </a:lnTo>
                  <a:lnTo>
                    <a:pt x="3894" y="780"/>
                  </a:lnTo>
                  <a:lnTo>
                    <a:pt x="3882" y="774"/>
                  </a:lnTo>
                  <a:lnTo>
                    <a:pt x="3876" y="768"/>
                  </a:lnTo>
                  <a:lnTo>
                    <a:pt x="3894" y="768"/>
                  </a:lnTo>
                  <a:lnTo>
                    <a:pt x="3930" y="774"/>
                  </a:lnTo>
                  <a:lnTo>
                    <a:pt x="3966" y="774"/>
                  </a:lnTo>
                  <a:lnTo>
                    <a:pt x="3990" y="780"/>
                  </a:lnTo>
                  <a:lnTo>
                    <a:pt x="4002" y="780"/>
                  </a:lnTo>
                  <a:lnTo>
                    <a:pt x="4020" y="786"/>
                  </a:lnTo>
                  <a:lnTo>
                    <a:pt x="4032" y="792"/>
                  </a:lnTo>
                  <a:lnTo>
                    <a:pt x="4050" y="792"/>
                  </a:lnTo>
                  <a:lnTo>
                    <a:pt x="4062" y="786"/>
                  </a:lnTo>
                  <a:lnTo>
                    <a:pt x="4062" y="774"/>
                  </a:lnTo>
                  <a:lnTo>
                    <a:pt x="4056" y="768"/>
                  </a:lnTo>
                  <a:lnTo>
                    <a:pt x="4050" y="756"/>
                  </a:lnTo>
                  <a:lnTo>
                    <a:pt x="4044" y="750"/>
                  </a:lnTo>
                  <a:lnTo>
                    <a:pt x="4092" y="738"/>
                  </a:lnTo>
                  <a:lnTo>
                    <a:pt x="4092" y="744"/>
                  </a:lnTo>
                  <a:lnTo>
                    <a:pt x="4098" y="750"/>
                  </a:lnTo>
                  <a:lnTo>
                    <a:pt x="4104" y="762"/>
                  </a:lnTo>
                  <a:lnTo>
                    <a:pt x="4104" y="768"/>
                  </a:lnTo>
                  <a:lnTo>
                    <a:pt x="4110" y="774"/>
                  </a:lnTo>
                  <a:lnTo>
                    <a:pt x="4116" y="774"/>
                  </a:lnTo>
                  <a:lnTo>
                    <a:pt x="4122" y="780"/>
                  </a:lnTo>
                  <a:lnTo>
                    <a:pt x="4134" y="786"/>
                  </a:lnTo>
                  <a:lnTo>
                    <a:pt x="4140" y="792"/>
                  </a:lnTo>
                  <a:lnTo>
                    <a:pt x="4170" y="786"/>
                  </a:lnTo>
                  <a:lnTo>
                    <a:pt x="4170" y="792"/>
                  </a:lnTo>
                  <a:lnTo>
                    <a:pt x="4164" y="798"/>
                  </a:lnTo>
                  <a:lnTo>
                    <a:pt x="4164" y="816"/>
                  </a:lnTo>
                  <a:lnTo>
                    <a:pt x="4170" y="816"/>
                  </a:lnTo>
                  <a:lnTo>
                    <a:pt x="4182" y="822"/>
                  </a:lnTo>
                  <a:lnTo>
                    <a:pt x="4200" y="822"/>
                  </a:lnTo>
                  <a:lnTo>
                    <a:pt x="4206" y="828"/>
                  </a:lnTo>
                  <a:lnTo>
                    <a:pt x="4212" y="828"/>
                  </a:lnTo>
                  <a:lnTo>
                    <a:pt x="4194" y="846"/>
                  </a:lnTo>
                  <a:lnTo>
                    <a:pt x="4194" y="858"/>
                  </a:lnTo>
                  <a:lnTo>
                    <a:pt x="4230" y="858"/>
                  </a:lnTo>
                  <a:lnTo>
                    <a:pt x="4224" y="882"/>
                  </a:lnTo>
                  <a:lnTo>
                    <a:pt x="4236" y="882"/>
                  </a:lnTo>
                  <a:lnTo>
                    <a:pt x="4248" y="888"/>
                  </a:lnTo>
                  <a:lnTo>
                    <a:pt x="4254" y="888"/>
                  </a:lnTo>
                  <a:lnTo>
                    <a:pt x="4278" y="900"/>
                  </a:lnTo>
                  <a:lnTo>
                    <a:pt x="4278" y="924"/>
                  </a:lnTo>
                  <a:lnTo>
                    <a:pt x="4266" y="948"/>
                  </a:lnTo>
                  <a:lnTo>
                    <a:pt x="4254" y="966"/>
                  </a:lnTo>
                  <a:lnTo>
                    <a:pt x="4248" y="978"/>
                  </a:lnTo>
                  <a:lnTo>
                    <a:pt x="4236" y="990"/>
                  </a:lnTo>
                  <a:lnTo>
                    <a:pt x="4218" y="996"/>
                  </a:lnTo>
                  <a:lnTo>
                    <a:pt x="4182" y="1014"/>
                  </a:lnTo>
                  <a:lnTo>
                    <a:pt x="4140" y="1026"/>
                  </a:lnTo>
                  <a:lnTo>
                    <a:pt x="4092" y="1050"/>
                  </a:lnTo>
                  <a:lnTo>
                    <a:pt x="4098" y="1056"/>
                  </a:lnTo>
                  <a:lnTo>
                    <a:pt x="4110" y="1062"/>
                  </a:lnTo>
                  <a:lnTo>
                    <a:pt x="4122" y="1074"/>
                  </a:lnTo>
                  <a:lnTo>
                    <a:pt x="4122" y="1080"/>
                  </a:lnTo>
                  <a:lnTo>
                    <a:pt x="4116" y="1086"/>
                  </a:lnTo>
                  <a:lnTo>
                    <a:pt x="4080" y="1098"/>
                  </a:lnTo>
                  <a:lnTo>
                    <a:pt x="4062" y="1098"/>
                  </a:lnTo>
                  <a:lnTo>
                    <a:pt x="3984" y="1110"/>
                  </a:lnTo>
                  <a:lnTo>
                    <a:pt x="3978" y="1128"/>
                  </a:lnTo>
                  <a:lnTo>
                    <a:pt x="3960" y="1110"/>
                  </a:lnTo>
                  <a:lnTo>
                    <a:pt x="3954" y="1110"/>
                  </a:lnTo>
                  <a:lnTo>
                    <a:pt x="3948" y="1104"/>
                  </a:lnTo>
                  <a:lnTo>
                    <a:pt x="3930" y="1104"/>
                  </a:lnTo>
                  <a:lnTo>
                    <a:pt x="3918" y="1098"/>
                  </a:lnTo>
                  <a:lnTo>
                    <a:pt x="3900" y="1098"/>
                  </a:lnTo>
                  <a:lnTo>
                    <a:pt x="3888" y="1104"/>
                  </a:lnTo>
                  <a:lnTo>
                    <a:pt x="3882" y="1110"/>
                  </a:lnTo>
                  <a:lnTo>
                    <a:pt x="3882" y="1122"/>
                  </a:lnTo>
                  <a:lnTo>
                    <a:pt x="3870" y="1122"/>
                  </a:lnTo>
                  <a:lnTo>
                    <a:pt x="3858" y="1128"/>
                  </a:lnTo>
                  <a:lnTo>
                    <a:pt x="3840" y="1134"/>
                  </a:lnTo>
                  <a:lnTo>
                    <a:pt x="3828" y="1140"/>
                  </a:lnTo>
                  <a:lnTo>
                    <a:pt x="3822" y="1146"/>
                  </a:lnTo>
                  <a:lnTo>
                    <a:pt x="3816" y="1158"/>
                  </a:lnTo>
                  <a:lnTo>
                    <a:pt x="3816" y="1170"/>
                  </a:lnTo>
                  <a:lnTo>
                    <a:pt x="3822" y="1182"/>
                  </a:lnTo>
                  <a:lnTo>
                    <a:pt x="3834" y="1188"/>
                  </a:lnTo>
                  <a:lnTo>
                    <a:pt x="3864" y="1188"/>
                  </a:lnTo>
                  <a:lnTo>
                    <a:pt x="3876" y="1182"/>
                  </a:lnTo>
                  <a:lnTo>
                    <a:pt x="3894" y="1182"/>
                  </a:lnTo>
                  <a:lnTo>
                    <a:pt x="3906" y="1176"/>
                  </a:lnTo>
                  <a:lnTo>
                    <a:pt x="3924" y="1170"/>
                  </a:lnTo>
                  <a:lnTo>
                    <a:pt x="3936" y="1164"/>
                  </a:lnTo>
                  <a:lnTo>
                    <a:pt x="3966" y="1164"/>
                  </a:lnTo>
                  <a:lnTo>
                    <a:pt x="3978" y="1176"/>
                  </a:lnTo>
                  <a:lnTo>
                    <a:pt x="3996" y="1176"/>
                  </a:lnTo>
                  <a:lnTo>
                    <a:pt x="4002" y="1170"/>
                  </a:lnTo>
                  <a:lnTo>
                    <a:pt x="4002" y="1152"/>
                  </a:lnTo>
                  <a:lnTo>
                    <a:pt x="4026" y="1128"/>
                  </a:lnTo>
                  <a:lnTo>
                    <a:pt x="4014" y="1140"/>
                  </a:lnTo>
                  <a:lnTo>
                    <a:pt x="4014" y="1146"/>
                  </a:lnTo>
                  <a:lnTo>
                    <a:pt x="4020" y="1152"/>
                  </a:lnTo>
                  <a:lnTo>
                    <a:pt x="4086" y="1152"/>
                  </a:lnTo>
                  <a:lnTo>
                    <a:pt x="4080" y="1158"/>
                  </a:lnTo>
                  <a:lnTo>
                    <a:pt x="4068" y="1164"/>
                  </a:lnTo>
                  <a:lnTo>
                    <a:pt x="4062" y="1170"/>
                  </a:lnTo>
                  <a:lnTo>
                    <a:pt x="4062" y="1176"/>
                  </a:lnTo>
                  <a:lnTo>
                    <a:pt x="4068" y="1182"/>
                  </a:lnTo>
                  <a:lnTo>
                    <a:pt x="4080" y="1182"/>
                  </a:lnTo>
                  <a:lnTo>
                    <a:pt x="4086" y="1188"/>
                  </a:lnTo>
                  <a:lnTo>
                    <a:pt x="4098" y="1188"/>
                  </a:lnTo>
                  <a:lnTo>
                    <a:pt x="4086" y="1200"/>
                  </a:lnTo>
                  <a:lnTo>
                    <a:pt x="4086" y="1206"/>
                  </a:lnTo>
                  <a:lnTo>
                    <a:pt x="4092" y="1212"/>
                  </a:lnTo>
                  <a:lnTo>
                    <a:pt x="4116" y="1224"/>
                  </a:lnTo>
                  <a:lnTo>
                    <a:pt x="4146" y="1224"/>
                  </a:lnTo>
                  <a:lnTo>
                    <a:pt x="4098" y="1242"/>
                  </a:lnTo>
                  <a:lnTo>
                    <a:pt x="4098" y="1248"/>
                  </a:lnTo>
                  <a:lnTo>
                    <a:pt x="4110" y="1260"/>
                  </a:lnTo>
                  <a:lnTo>
                    <a:pt x="4110" y="1266"/>
                  </a:lnTo>
                  <a:lnTo>
                    <a:pt x="4116" y="1272"/>
                  </a:lnTo>
                  <a:lnTo>
                    <a:pt x="4122" y="1266"/>
                  </a:lnTo>
                  <a:lnTo>
                    <a:pt x="4128" y="1266"/>
                  </a:lnTo>
                  <a:lnTo>
                    <a:pt x="4140" y="1260"/>
                  </a:lnTo>
                  <a:lnTo>
                    <a:pt x="4146" y="1272"/>
                  </a:lnTo>
                  <a:lnTo>
                    <a:pt x="4158" y="1284"/>
                  </a:lnTo>
                  <a:lnTo>
                    <a:pt x="4182" y="1284"/>
                  </a:lnTo>
                  <a:lnTo>
                    <a:pt x="4194" y="1290"/>
                  </a:lnTo>
                  <a:lnTo>
                    <a:pt x="4206" y="1290"/>
                  </a:lnTo>
                  <a:lnTo>
                    <a:pt x="4206" y="1308"/>
                  </a:lnTo>
                  <a:lnTo>
                    <a:pt x="4212" y="1314"/>
                  </a:lnTo>
                  <a:lnTo>
                    <a:pt x="4224" y="1320"/>
                  </a:lnTo>
                  <a:lnTo>
                    <a:pt x="4272" y="1320"/>
                  </a:lnTo>
                  <a:lnTo>
                    <a:pt x="4290" y="1326"/>
                  </a:lnTo>
                  <a:lnTo>
                    <a:pt x="4350" y="1356"/>
                  </a:lnTo>
                  <a:lnTo>
                    <a:pt x="4356" y="1362"/>
                  </a:lnTo>
                  <a:lnTo>
                    <a:pt x="4362" y="1362"/>
                  </a:lnTo>
                  <a:lnTo>
                    <a:pt x="4362" y="1356"/>
                  </a:lnTo>
                  <a:lnTo>
                    <a:pt x="4368" y="1350"/>
                  </a:lnTo>
                  <a:lnTo>
                    <a:pt x="4368" y="1320"/>
                  </a:lnTo>
                  <a:lnTo>
                    <a:pt x="4362" y="1308"/>
                  </a:lnTo>
                  <a:lnTo>
                    <a:pt x="4350" y="1296"/>
                  </a:lnTo>
                  <a:lnTo>
                    <a:pt x="4338" y="1290"/>
                  </a:lnTo>
                  <a:lnTo>
                    <a:pt x="4320" y="1272"/>
                  </a:lnTo>
                  <a:lnTo>
                    <a:pt x="4314" y="1272"/>
                  </a:lnTo>
                  <a:lnTo>
                    <a:pt x="4308" y="1260"/>
                  </a:lnTo>
                  <a:lnTo>
                    <a:pt x="4302" y="1254"/>
                  </a:lnTo>
                  <a:lnTo>
                    <a:pt x="4290" y="1230"/>
                  </a:lnTo>
                  <a:lnTo>
                    <a:pt x="4290" y="1224"/>
                  </a:lnTo>
                  <a:lnTo>
                    <a:pt x="4308" y="1224"/>
                  </a:lnTo>
                  <a:lnTo>
                    <a:pt x="4314" y="1230"/>
                  </a:lnTo>
                  <a:lnTo>
                    <a:pt x="4326" y="1236"/>
                  </a:lnTo>
                  <a:lnTo>
                    <a:pt x="4332" y="1242"/>
                  </a:lnTo>
                  <a:lnTo>
                    <a:pt x="4332" y="1212"/>
                  </a:lnTo>
                  <a:lnTo>
                    <a:pt x="4332" y="1218"/>
                  </a:lnTo>
                  <a:lnTo>
                    <a:pt x="4344" y="1230"/>
                  </a:lnTo>
                  <a:lnTo>
                    <a:pt x="4350" y="1242"/>
                  </a:lnTo>
                  <a:lnTo>
                    <a:pt x="4362" y="1254"/>
                  </a:lnTo>
                  <a:lnTo>
                    <a:pt x="4374" y="1254"/>
                  </a:lnTo>
                  <a:lnTo>
                    <a:pt x="4386" y="1248"/>
                  </a:lnTo>
                  <a:lnTo>
                    <a:pt x="4398" y="1248"/>
                  </a:lnTo>
                  <a:lnTo>
                    <a:pt x="4398" y="1272"/>
                  </a:lnTo>
                  <a:lnTo>
                    <a:pt x="4404" y="1278"/>
                  </a:lnTo>
                  <a:lnTo>
                    <a:pt x="4416" y="1278"/>
                  </a:lnTo>
                  <a:lnTo>
                    <a:pt x="4428" y="1290"/>
                  </a:lnTo>
                  <a:lnTo>
                    <a:pt x="4452" y="1272"/>
                  </a:lnTo>
                  <a:lnTo>
                    <a:pt x="4464" y="1284"/>
                  </a:lnTo>
                  <a:lnTo>
                    <a:pt x="4470" y="1284"/>
                  </a:lnTo>
                  <a:lnTo>
                    <a:pt x="4476" y="1278"/>
                  </a:lnTo>
                  <a:lnTo>
                    <a:pt x="4476" y="1260"/>
                  </a:lnTo>
                  <a:lnTo>
                    <a:pt x="4470" y="1254"/>
                  </a:lnTo>
                  <a:lnTo>
                    <a:pt x="4488" y="1212"/>
                  </a:lnTo>
                  <a:lnTo>
                    <a:pt x="4488" y="1236"/>
                  </a:lnTo>
                  <a:lnTo>
                    <a:pt x="4500" y="1248"/>
                  </a:lnTo>
                  <a:lnTo>
                    <a:pt x="4512" y="1236"/>
                  </a:lnTo>
                  <a:lnTo>
                    <a:pt x="4518" y="1218"/>
                  </a:lnTo>
                  <a:lnTo>
                    <a:pt x="4518" y="1206"/>
                  </a:lnTo>
                  <a:lnTo>
                    <a:pt x="4494" y="1182"/>
                  </a:lnTo>
                  <a:lnTo>
                    <a:pt x="4518" y="1176"/>
                  </a:lnTo>
                  <a:lnTo>
                    <a:pt x="4500" y="1164"/>
                  </a:lnTo>
                  <a:lnTo>
                    <a:pt x="4500" y="1146"/>
                  </a:lnTo>
                  <a:lnTo>
                    <a:pt x="4470" y="1146"/>
                  </a:lnTo>
                  <a:lnTo>
                    <a:pt x="4470" y="1134"/>
                  </a:lnTo>
                  <a:lnTo>
                    <a:pt x="4446" y="1134"/>
                  </a:lnTo>
                  <a:lnTo>
                    <a:pt x="4446" y="1080"/>
                  </a:lnTo>
                  <a:lnTo>
                    <a:pt x="4416" y="1086"/>
                  </a:lnTo>
                  <a:lnTo>
                    <a:pt x="4410" y="1080"/>
                  </a:lnTo>
                  <a:lnTo>
                    <a:pt x="4410" y="1056"/>
                  </a:lnTo>
                  <a:lnTo>
                    <a:pt x="4416" y="1050"/>
                  </a:lnTo>
                  <a:lnTo>
                    <a:pt x="4428" y="1050"/>
                  </a:lnTo>
                  <a:lnTo>
                    <a:pt x="4434" y="1056"/>
                  </a:lnTo>
                  <a:lnTo>
                    <a:pt x="4446" y="1062"/>
                  </a:lnTo>
                  <a:lnTo>
                    <a:pt x="4452" y="1068"/>
                  </a:lnTo>
                  <a:lnTo>
                    <a:pt x="4458" y="1068"/>
                  </a:lnTo>
                  <a:lnTo>
                    <a:pt x="4464" y="1062"/>
                  </a:lnTo>
                  <a:lnTo>
                    <a:pt x="4464" y="1026"/>
                  </a:lnTo>
                  <a:lnTo>
                    <a:pt x="4488" y="1032"/>
                  </a:lnTo>
                  <a:lnTo>
                    <a:pt x="4524" y="1014"/>
                  </a:lnTo>
                  <a:lnTo>
                    <a:pt x="4524" y="1026"/>
                  </a:lnTo>
                  <a:lnTo>
                    <a:pt x="4530" y="1038"/>
                  </a:lnTo>
                  <a:lnTo>
                    <a:pt x="4530" y="1044"/>
                  </a:lnTo>
                  <a:lnTo>
                    <a:pt x="4536" y="1050"/>
                  </a:lnTo>
                  <a:lnTo>
                    <a:pt x="4548" y="1044"/>
                  </a:lnTo>
                  <a:lnTo>
                    <a:pt x="4566" y="1044"/>
                  </a:lnTo>
                  <a:lnTo>
                    <a:pt x="4554" y="1062"/>
                  </a:lnTo>
                  <a:lnTo>
                    <a:pt x="4578" y="1062"/>
                  </a:lnTo>
                  <a:lnTo>
                    <a:pt x="4566" y="1092"/>
                  </a:lnTo>
                  <a:lnTo>
                    <a:pt x="4566" y="1098"/>
                  </a:lnTo>
                  <a:lnTo>
                    <a:pt x="4584" y="1116"/>
                  </a:lnTo>
                  <a:lnTo>
                    <a:pt x="4590" y="1128"/>
                  </a:lnTo>
                  <a:lnTo>
                    <a:pt x="4614" y="1140"/>
                  </a:lnTo>
                  <a:lnTo>
                    <a:pt x="4626" y="1134"/>
                  </a:lnTo>
                  <a:lnTo>
                    <a:pt x="4638" y="1122"/>
                  </a:lnTo>
                  <a:lnTo>
                    <a:pt x="4656" y="1086"/>
                  </a:lnTo>
                  <a:lnTo>
                    <a:pt x="4656" y="1080"/>
                  </a:lnTo>
                  <a:lnTo>
                    <a:pt x="4662" y="1068"/>
                  </a:lnTo>
                  <a:lnTo>
                    <a:pt x="4668" y="1074"/>
                  </a:lnTo>
                  <a:lnTo>
                    <a:pt x="4680" y="1080"/>
                  </a:lnTo>
                  <a:lnTo>
                    <a:pt x="4692" y="1080"/>
                  </a:lnTo>
                  <a:lnTo>
                    <a:pt x="4698" y="1086"/>
                  </a:lnTo>
                  <a:lnTo>
                    <a:pt x="4710" y="1080"/>
                  </a:lnTo>
                  <a:lnTo>
                    <a:pt x="4722" y="1068"/>
                  </a:lnTo>
                  <a:lnTo>
                    <a:pt x="4728" y="1056"/>
                  </a:lnTo>
                  <a:lnTo>
                    <a:pt x="4728" y="1038"/>
                  </a:lnTo>
                  <a:lnTo>
                    <a:pt x="4794" y="1038"/>
                  </a:lnTo>
                  <a:lnTo>
                    <a:pt x="4806" y="1026"/>
                  </a:lnTo>
                  <a:lnTo>
                    <a:pt x="4812" y="1014"/>
                  </a:lnTo>
                  <a:lnTo>
                    <a:pt x="4800" y="1002"/>
                  </a:lnTo>
                  <a:lnTo>
                    <a:pt x="4788" y="996"/>
                  </a:lnTo>
                  <a:lnTo>
                    <a:pt x="4758" y="996"/>
                  </a:lnTo>
                  <a:close/>
                  <a:moveTo>
                    <a:pt x="4476" y="1308"/>
                  </a:moveTo>
                  <a:lnTo>
                    <a:pt x="4446" y="1308"/>
                  </a:lnTo>
                  <a:lnTo>
                    <a:pt x="4440" y="1326"/>
                  </a:lnTo>
                  <a:lnTo>
                    <a:pt x="4476" y="1320"/>
                  </a:lnTo>
                  <a:lnTo>
                    <a:pt x="4476" y="1308"/>
                  </a:lnTo>
                  <a:close/>
                  <a:moveTo>
                    <a:pt x="4140" y="1290"/>
                  </a:moveTo>
                  <a:lnTo>
                    <a:pt x="4134" y="1290"/>
                  </a:lnTo>
                  <a:lnTo>
                    <a:pt x="4128" y="1296"/>
                  </a:lnTo>
                  <a:lnTo>
                    <a:pt x="4128" y="1308"/>
                  </a:lnTo>
                  <a:lnTo>
                    <a:pt x="4134" y="1314"/>
                  </a:lnTo>
                  <a:lnTo>
                    <a:pt x="4158" y="1314"/>
                  </a:lnTo>
                  <a:lnTo>
                    <a:pt x="4164" y="1308"/>
                  </a:lnTo>
                  <a:lnTo>
                    <a:pt x="4164" y="1296"/>
                  </a:lnTo>
                  <a:lnTo>
                    <a:pt x="4158" y="1290"/>
                  </a:lnTo>
                  <a:lnTo>
                    <a:pt x="4140" y="1290"/>
                  </a:lnTo>
                  <a:close/>
                  <a:moveTo>
                    <a:pt x="3834" y="1242"/>
                  </a:moveTo>
                  <a:lnTo>
                    <a:pt x="3840" y="1236"/>
                  </a:lnTo>
                  <a:lnTo>
                    <a:pt x="3834" y="1230"/>
                  </a:lnTo>
                  <a:lnTo>
                    <a:pt x="3828" y="1230"/>
                  </a:lnTo>
                  <a:lnTo>
                    <a:pt x="3822" y="1224"/>
                  </a:lnTo>
                  <a:lnTo>
                    <a:pt x="3810" y="1224"/>
                  </a:lnTo>
                  <a:lnTo>
                    <a:pt x="3810" y="1236"/>
                  </a:lnTo>
                  <a:lnTo>
                    <a:pt x="3816" y="1242"/>
                  </a:lnTo>
                  <a:lnTo>
                    <a:pt x="3816" y="1248"/>
                  </a:lnTo>
                  <a:lnTo>
                    <a:pt x="3828" y="1248"/>
                  </a:lnTo>
                  <a:lnTo>
                    <a:pt x="3834" y="1242"/>
                  </a:lnTo>
                  <a:close/>
                  <a:moveTo>
                    <a:pt x="4206" y="1452"/>
                  </a:moveTo>
                  <a:lnTo>
                    <a:pt x="4170" y="1452"/>
                  </a:lnTo>
                  <a:lnTo>
                    <a:pt x="4206" y="1476"/>
                  </a:lnTo>
                  <a:lnTo>
                    <a:pt x="4218" y="1470"/>
                  </a:lnTo>
                  <a:lnTo>
                    <a:pt x="4218" y="1458"/>
                  </a:lnTo>
                  <a:lnTo>
                    <a:pt x="4212" y="1458"/>
                  </a:lnTo>
                  <a:lnTo>
                    <a:pt x="4206" y="1452"/>
                  </a:lnTo>
                  <a:close/>
                  <a:moveTo>
                    <a:pt x="4170" y="870"/>
                  </a:moveTo>
                  <a:lnTo>
                    <a:pt x="4152" y="870"/>
                  </a:lnTo>
                  <a:lnTo>
                    <a:pt x="4152" y="876"/>
                  </a:lnTo>
                  <a:lnTo>
                    <a:pt x="4158" y="882"/>
                  </a:lnTo>
                  <a:lnTo>
                    <a:pt x="4164" y="882"/>
                  </a:lnTo>
                  <a:lnTo>
                    <a:pt x="4170" y="888"/>
                  </a:lnTo>
                  <a:lnTo>
                    <a:pt x="4182" y="882"/>
                  </a:lnTo>
                  <a:lnTo>
                    <a:pt x="4188" y="882"/>
                  </a:lnTo>
                  <a:lnTo>
                    <a:pt x="4194" y="876"/>
                  </a:lnTo>
                  <a:lnTo>
                    <a:pt x="4188" y="870"/>
                  </a:lnTo>
                  <a:lnTo>
                    <a:pt x="4170" y="870"/>
                  </a:lnTo>
                  <a:close/>
                  <a:moveTo>
                    <a:pt x="4170" y="936"/>
                  </a:moveTo>
                  <a:lnTo>
                    <a:pt x="4236" y="936"/>
                  </a:lnTo>
                  <a:lnTo>
                    <a:pt x="4236" y="918"/>
                  </a:lnTo>
                  <a:lnTo>
                    <a:pt x="4188" y="918"/>
                  </a:lnTo>
                  <a:lnTo>
                    <a:pt x="4170" y="936"/>
                  </a:lnTo>
                  <a:close/>
                  <a:moveTo>
                    <a:pt x="5574" y="36"/>
                  </a:moveTo>
                  <a:lnTo>
                    <a:pt x="5490" y="36"/>
                  </a:lnTo>
                  <a:lnTo>
                    <a:pt x="5496" y="24"/>
                  </a:lnTo>
                  <a:lnTo>
                    <a:pt x="5490" y="24"/>
                  </a:lnTo>
                  <a:lnTo>
                    <a:pt x="5484" y="18"/>
                  </a:lnTo>
                  <a:lnTo>
                    <a:pt x="5448" y="18"/>
                  </a:lnTo>
                  <a:lnTo>
                    <a:pt x="5430" y="12"/>
                  </a:lnTo>
                  <a:lnTo>
                    <a:pt x="5400" y="12"/>
                  </a:lnTo>
                  <a:lnTo>
                    <a:pt x="5364" y="18"/>
                  </a:lnTo>
                  <a:lnTo>
                    <a:pt x="5334" y="30"/>
                  </a:lnTo>
                  <a:lnTo>
                    <a:pt x="5304" y="36"/>
                  </a:lnTo>
                  <a:lnTo>
                    <a:pt x="5292" y="36"/>
                  </a:lnTo>
                  <a:lnTo>
                    <a:pt x="5346" y="12"/>
                  </a:lnTo>
                  <a:lnTo>
                    <a:pt x="5274" y="18"/>
                  </a:lnTo>
                  <a:lnTo>
                    <a:pt x="5268" y="18"/>
                  </a:lnTo>
                  <a:lnTo>
                    <a:pt x="5262" y="12"/>
                  </a:lnTo>
                  <a:lnTo>
                    <a:pt x="5250" y="12"/>
                  </a:lnTo>
                  <a:lnTo>
                    <a:pt x="5226" y="0"/>
                  </a:lnTo>
                  <a:lnTo>
                    <a:pt x="5196" y="0"/>
                  </a:lnTo>
                  <a:lnTo>
                    <a:pt x="5190" y="6"/>
                  </a:lnTo>
                  <a:lnTo>
                    <a:pt x="5184" y="18"/>
                  </a:lnTo>
                  <a:lnTo>
                    <a:pt x="5178" y="18"/>
                  </a:lnTo>
                  <a:lnTo>
                    <a:pt x="5172" y="12"/>
                  </a:lnTo>
                  <a:lnTo>
                    <a:pt x="5160" y="6"/>
                  </a:lnTo>
                  <a:lnTo>
                    <a:pt x="5148" y="6"/>
                  </a:lnTo>
                  <a:lnTo>
                    <a:pt x="5136" y="0"/>
                  </a:lnTo>
                  <a:lnTo>
                    <a:pt x="5124" y="0"/>
                  </a:lnTo>
                  <a:lnTo>
                    <a:pt x="5112" y="6"/>
                  </a:lnTo>
                  <a:lnTo>
                    <a:pt x="5106" y="12"/>
                  </a:lnTo>
                  <a:lnTo>
                    <a:pt x="5094" y="18"/>
                  </a:lnTo>
                  <a:lnTo>
                    <a:pt x="5088" y="24"/>
                  </a:lnTo>
                  <a:lnTo>
                    <a:pt x="5046" y="12"/>
                  </a:lnTo>
                  <a:lnTo>
                    <a:pt x="4938" y="6"/>
                  </a:lnTo>
                  <a:lnTo>
                    <a:pt x="4968" y="36"/>
                  </a:lnTo>
                  <a:lnTo>
                    <a:pt x="4902" y="12"/>
                  </a:lnTo>
                  <a:lnTo>
                    <a:pt x="4842" y="24"/>
                  </a:lnTo>
                  <a:lnTo>
                    <a:pt x="4830" y="24"/>
                  </a:lnTo>
                  <a:lnTo>
                    <a:pt x="4812" y="18"/>
                  </a:lnTo>
                  <a:lnTo>
                    <a:pt x="4746" y="18"/>
                  </a:lnTo>
                  <a:lnTo>
                    <a:pt x="4710" y="24"/>
                  </a:lnTo>
                  <a:lnTo>
                    <a:pt x="4686" y="36"/>
                  </a:lnTo>
                  <a:lnTo>
                    <a:pt x="4674" y="36"/>
                  </a:lnTo>
                  <a:lnTo>
                    <a:pt x="4764" y="60"/>
                  </a:lnTo>
                  <a:lnTo>
                    <a:pt x="4674" y="48"/>
                  </a:lnTo>
                  <a:lnTo>
                    <a:pt x="4662" y="48"/>
                  </a:lnTo>
                  <a:lnTo>
                    <a:pt x="4590" y="36"/>
                  </a:lnTo>
                  <a:lnTo>
                    <a:pt x="4542" y="36"/>
                  </a:lnTo>
                  <a:lnTo>
                    <a:pt x="4530" y="48"/>
                  </a:lnTo>
                  <a:lnTo>
                    <a:pt x="4530" y="60"/>
                  </a:lnTo>
                  <a:lnTo>
                    <a:pt x="4512" y="60"/>
                  </a:lnTo>
                  <a:lnTo>
                    <a:pt x="4482" y="54"/>
                  </a:lnTo>
                  <a:lnTo>
                    <a:pt x="4392" y="54"/>
                  </a:lnTo>
                  <a:lnTo>
                    <a:pt x="4350" y="60"/>
                  </a:lnTo>
                  <a:lnTo>
                    <a:pt x="4302" y="66"/>
                  </a:lnTo>
                  <a:lnTo>
                    <a:pt x="4260" y="66"/>
                  </a:lnTo>
                  <a:lnTo>
                    <a:pt x="4242" y="72"/>
                  </a:lnTo>
                  <a:lnTo>
                    <a:pt x="4260" y="72"/>
                  </a:lnTo>
                  <a:lnTo>
                    <a:pt x="4266" y="78"/>
                  </a:lnTo>
                  <a:lnTo>
                    <a:pt x="4278" y="78"/>
                  </a:lnTo>
                  <a:lnTo>
                    <a:pt x="4362" y="84"/>
                  </a:lnTo>
                  <a:lnTo>
                    <a:pt x="4278" y="96"/>
                  </a:lnTo>
                  <a:lnTo>
                    <a:pt x="4284" y="96"/>
                  </a:lnTo>
                  <a:lnTo>
                    <a:pt x="4290" y="102"/>
                  </a:lnTo>
                  <a:lnTo>
                    <a:pt x="4314" y="114"/>
                  </a:lnTo>
                  <a:lnTo>
                    <a:pt x="4338" y="114"/>
                  </a:lnTo>
                  <a:lnTo>
                    <a:pt x="4356" y="108"/>
                  </a:lnTo>
                  <a:lnTo>
                    <a:pt x="4392" y="108"/>
                  </a:lnTo>
                  <a:lnTo>
                    <a:pt x="4398" y="102"/>
                  </a:lnTo>
                  <a:lnTo>
                    <a:pt x="4410" y="102"/>
                  </a:lnTo>
                  <a:lnTo>
                    <a:pt x="4416" y="96"/>
                  </a:lnTo>
                  <a:lnTo>
                    <a:pt x="4440" y="96"/>
                  </a:lnTo>
                  <a:lnTo>
                    <a:pt x="4458" y="90"/>
                  </a:lnTo>
                  <a:lnTo>
                    <a:pt x="4500" y="90"/>
                  </a:lnTo>
                  <a:lnTo>
                    <a:pt x="4518" y="96"/>
                  </a:lnTo>
                  <a:lnTo>
                    <a:pt x="4536" y="96"/>
                  </a:lnTo>
                  <a:lnTo>
                    <a:pt x="4548" y="102"/>
                  </a:lnTo>
                  <a:lnTo>
                    <a:pt x="4560" y="102"/>
                  </a:lnTo>
                  <a:lnTo>
                    <a:pt x="4494" y="102"/>
                  </a:lnTo>
                  <a:lnTo>
                    <a:pt x="4482" y="108"/>
                  </a:lnTo>
                  <a:lnTo>
                    <a:pt x="4458" y="108"/>
                  </a:lnTo>
                  <a:lnTo>
                    <a:pt x="4446" y="114"/>
                  </a:lnTo>
                  <a:lnTo>
                    <a:pt x="4434" y="114"/>
                  </a:lnTo>
                  <a:lnTo>
                    <a:pt x="4422" y="120"/>
                  </a:lnTo>
                  <a:lnTo>
                    <a:pt x="4410" y="120"/>
                  </a:lnTo>
                  <a:lnTo>
                    <a:pt x="4404" y="126"/>
                  </a:lnTo>
                  <a:lnTo>
                    <a:pt x="4398" y="126"/>
                  </a:lnTo>
                  <a:lnTo>
                    <a:pt x="4434" y="126"/>
                  </a:lnTo>
                  <a:lnTo>
                    <a:pt x="4452" y="132"/>
                  </a:lnTo>
                  <a:lnTo>
                    <a:pt x="4488" y="132"/>
                  </a:lnTo>
                  <a:lnTo>
                    <a:pt x="4500" y="126"/>
                  </a:lnTo>
                  <a:lnTo>
                    <a:pt x="4506" y="126"/>
                  </a:lnTo>
                  <a:lnTo>
                    <a:pt x="4512" y="120"/>
                  </a:lnTo>
                  <a:lnTo>
                    <a:pt x="4638" y="120"/>
                  </a:lnTo>
                  <a:lnTo>
                    <a:pt x="4656" y="114"/>
                  </a:lnTo>
                  <a:lnTo>
                    <a:pt x="4680" y="114"/>
                  </a:lnTo>
                  <a:lnTo>
                    <a:pt x="4698" y="108"/>
                  </a:lnTo>
                  <a:lnTo>
                    <a:pt x="4710" y="108"/>
                  </a:lnTo>
                  <a:lnTo>
                    <a:pt x="4722" y="96"/>
                  </a:lnTo>
                  <a:lnTo>
                    <a:pt x="4734" y="96"/>
                  </a:lnTo>
                  <a:lnTo>
                    <a:pt x="4752" y="90"/>
                  </a:lnTo>
                  <a:lnTo>
                    <a:pt x="4770" y="90"/>
                  </a:lnTo>
                  <a:lnTo>
                    <a:pt x="4782" y="84"/>
                  </a:lnTo>
                  <a:lnTo>
                    <a:pt x="4830" y="84"/>
                  </a:lnTo>
                  <a:lnTo>
                    <a:pt x="4746" y="114"/>
                  </a:lnTo>
                  <a:lnTo>
                    <a:pt x="4782" y="114"/>
                  </a:lnTo>
                  <a:lnTo>
                    <a:pt x="4734" y="126"/>
                  </a:lnTo>
                  <a:lnTo>
                    <a:pt x="4716" y="126"/>
                  </a:lnTo>
                  <a:lnTo>
                    <a:pt x="4674" y="132"/>
                  </a:lnTo>
                  <a:lnTo>
                    <a:pt x="4620" y="132"/>
                  </a:lnTo>
                  <a:lnTo>
                    <a:pt x="4566" y="138"/>
                  </a:lnTo>
                  <a:lnTo>
                    <a:pt x="4536" y="138"/>
                  </a:lnTo>
                  <a:lnTo>
                    <a:pt x="4524" y="150"/>
                  </a:lnTo>
                  <a:lnTo>
                    <a:pt x="4524" y="156"/>
                  </a:lnTo>
                  <a:lnTo>
                    <a:pt x="4602" y="174"/>
                  </a:lnTo>
                  <a:lnTo>
                    <a:pt x="4596" y="174"/>
                  </a:lnTo>
                  <a:lnTo>
                    <a:pt x="4590" y="180"/>
                  </a:lnTo>
                  <a:lnTo>
                    <a:pt x="4578" y="180"/>
                  </a:lnTo>
                  <a:lnTo>
                    <a:pt x="4566" y="186"/>
                  </a:lnTo>
                  <a:lnTo>
                    <a:pt x="4542" y="186"/>
                  </a:lnTo>
                  <a:lnTo>
                    <a:pt x="4518" y="174"/>
                  </a:lnTo>
                  <a:lnTo>
                    <a:pt x="4500" y="162"/>
                  </a:lnTo>
                  <a:lnTo>
                    <a:pt x="4476" y="150"/>
                  </a:lnTo>
                  <a:lnTo>
                    <a:pt x="4470" y="144"/>
                  </a:lnTo>
                  <a:lnTo>
                    <a:pt x="4356" y="144"/>
                  </a:lnTo>
                  <a:lnTo>
                    <a:pt x="4350" y="150"/>
                  </a:lnTo>
                  <a:lnTo>
                    <a:pt x="4344" y="162"/>
                  </a:lnTo>
                  <a:lnTo>
                    <a:pt x="4338" y="168"/>
                  </a:lnTo>
                  <a:lnTo>
                    <a:pt x="4368" y="186"/>
                  </a:lnTo>
                  <a:lnTo>
                    <a:pt x="4386" y="204"/>
                  </a:lnTo>
                  <a:lnTo>
                    <a:pt x="4410" y="216"/>
                  </a:lnTo>
                  <a:lnTo>
                    <a:pt x="4458" y="216"/>
                  </a:lnTo>
                  <a:lnTo>
                    <a:pt x="4476" y="210"/>
                  </a:lnTo>
                  <a:lnTo>
                    <a:pt x="4488" y="210"/>
                  </a:lnTo>
                  <a:lnTo>
                    <a:pt x="4476" y="216"/>
                  </a:lnTo>
                  <a:lnTo>
                    <a:pt x="4470" y="228"/>
                  </a:lnTo>
                  <a:lnTo>
                    <a:pt x="4398" y="228"/>
                  </a:lnTo>
                  <a:lnTo>
                    <a:pt x="4380" y="222"/>
                  </a:lnTo>
                  <a:lnTo>
                    <a:pt x="4350" y="222"/>
                  </a:lnTo>
                  <a:lnTo>
                    <a:pt x="4314" y="228"/>
                  </a:lnTo>
                  <a:lnTo>
                    <a:pt x="4272" y="234"/>
                  </a:lnTo>
                  <a:lnTo>
                    <a:pt x="4230" y="234"/>
                  </a:lnTo>
                  <a:lnTo>
                    <a:pt x="4218" y="240"/>
                  </a:lnTo>
                  <a:lnTo>
                    <a:pt x="4200" y="246"/>
                  </a:lnTo>
                  <a:lnTo>
                    <a:pt x="4188" y="258"/>
                  </a:lnTo>
                  <a:lnTo>
                    <a:pt x="4176" y="264"/>
                  </a:lnTo>
                  <a:lnTo>
                    <a:pt x="4170" y="270"/>
                  </a:lnTo>
                  <a:lnTo>
                    <a:pt x="4164" y="270"/>
                  </a:lnTo>
                  <a:lnTo>
                    <a:pt x="4236" y="258"/>
                  </a:lnTo>
                  <a:lnTo>
                    <a:pt x="4236" y="276"/>
                  </a:lnTo>
                  <a:lnTo>
                    <a:pt x="4296" y="258"/>
                  </a:lnTo>
                  <a:lnTo>
                    <a:pt x="4224" y="288"/>
                  </a:lnTo>
                  <a:lnTo>
                    <a:pt x="4230" y="288"/>
                  </a:lnTo>
                  <a:lnTo>
                    <a:pt x="4236" y="294"/>
                  </a:lnTo>
                  <a:lnTo>
                    <a:pt x="4248" y="300"/>
                  </a:lnTo>
                  <a:lnTo>
                    <a:pt x="4278" y="300"/>
                  </a:lnTo>
                  <a:lnTo>
                    <a:pt x="4314" y="288"/>
                  </a:lnTo>
                  <a:lnTo>
                    <a:pt x="4326" y="288"/>
                  </a:lnTo>
                  <a:lnTo>
                    <a:pt x="4344" y="282"/>
                  </a:lnTo>
                  <a:lnTo>
                    <a:pt x="4350" y="276"/>
                  </a:lnTo>
                  <a:lnTo>
                    <a:pt x="4356" y="276"/>
                  </a:lnTo>
                  <a:lnTo>
                    <a:pt x="4254" y="312"/>
                  </a:lnTo>
                  <a:lnTo>
                    <a:pt x="4188" y="312"/>
                  </a:lnTo>
                  <a:lnTo>
                    <a:pt x="4176" y="288"/>
                  </a:lnTo>
                  <a:lnTo>
                    <a:pt x="4164" y="288"/>
                  </a:lnTo>
                  <a:lnTo>
                    <a:pt x="4146" y="282"/>
                  </a:lnTo>
                  <a:lnTo>
                    <a:pt x="4110" y="282"/>
                  </a:lnTo>
                  <a:lnTo>
                    <a:pt x="4104" y="288"/>
                  </a:lnTo>
                  <a:lnTo>
                    <a:pt x="4104" y="300"/>
                  </a:lnTo>
                  <a:lnTo>
                    <a:pt x="4110" y="312"/>
                  </a:lnTo>
                  <a:lnTo>
                    <a:pt x="4110" y="318"/>
                  </a:lnTo>
                  <a:lnTo>
                    <a:pt x="4116" y="324"/>
                  </a:lnTo>
                  <a:lnTo>
                    <a:pt x="4092" y="324"/>
                  </a:lnTo>
                  <a:lnTo>
                    <a:pt x="4074" y="330"/>
                  </a:lnTo>
                  <a:lnTo>
                    <a:pt x="4032" y="330"/>
                  </a:lnTo>
                  <a:lnTo>
                    <a:pt x="4020" y="336"/>
                  </a:lnTo>
                  <a:lnTo>
                    <a:pt x="4002" y="342"/>
                  </a:lnTo>
                  <a:lnTo>
                    <a:pt x="3990" y="348"/>
                  </a:lnTo>
                  <a:lnTo>
                    <a:pt x="3972" y="354"/>
                  </a:lnTo>
                  <a:lnTo>
                    <a:pt x="3936" y="354"/>
                  </a:lnTo>
                  <a:lnTo>
                    <a:pt x="3924" y="360"/>
                  </a:lnTo>
                  <a:lnTo>
                    <a:pt x="3918" y="360"/>
                  </a:lnTo>
                  <a:lnTo>
                    <a:pt x="3924" y="360"/>
                  </a:lnTo>
                  <a:lnTo>
                    <a:pt x="3936" y="366"/>
                  </a:lnTo>
                  <a:lnTo>
                    <a:pt x="3978" y="366"/>
                  </a:lnTo>
                  <a:lnTo>
                    <a:pt x="3990" y="360"/>
                  </a:lnTo>
                  <a:lnTo>
                    <a:pt x="3996" y="354"/>
                  </a:lnTo>
                  <a:lnTo>
                    <a:pt x="3984" y="372"/>
                  </a:lnTo>
                  <a:lnTo>
                    <a:pt x="4020" y="366"/>
                  </a:lnTo>
                  <a:lnTo>
                    <a:pt x="4044" y="354"/>
                  </a:lnTo>
                  <a:lnTo>
                    <a:pt x="4044" y="372"/>
                  </a:lnTo>
                  <a:lnTo>
                    <a:pt x="4074" y="366"/>
                  </a:lnTo>
                  <a:lnTo>
                    <a:pt x="4098" y="366"/>
                  </a:lnTo>
                  <a:lnTo>
                    <a:pt x="4098" y="372"/>
                  </a:lnTo>
                  <a:lnTo>
                    <a:pt x="4104" y="378"/>
                  </a:lnTo>
                  <a:lnTo>
                    <a:pt x="4122" y="378"/>
                  </a:lnTo>
                  <a:lnTo>
                    <a:pt x="4146" y="366"/>
                  </a:lnTo>
                  <a:lnTo>
                    <a:pt x="4152" y="366"/>
                  </a:lnTo>
                  <a:lnTo>
                    <a:pt x="4164" y="360"/>
                  </a:lnTo>
                  <a:lnTo>
                    <a:pt x="4170" y="372"/>
                  </a:lnTo>
                  <a:lnTo>
                    <a:pt x="4200" y="354"/>
                  </a:lnTo>
                  <a:lnTo>
                    <a:pt x="4206" y="360"/>
                  </a:lnTo>
                  <a:lnTo>
                    <a:pt x="4212" y="372"/>
                  </a:lnTo>
                  <a:lnTo>
                    <a:pt x="4224" y="372"/>
                  </a:lnTo>
                  <a:lnTo>
                    <a:pt x="4236" y="366"/>
                  </a:lnTo>
                  <a:lnTo>
                    <a:pt x="4242" y="360"/>
                  </a:lnTo>
                  <a:lnTo>
                    <a:pt x="4248" y="360"/>
                  </a:lnTo>
                  <a:lnTo>
                    <a:pt x="4254" y="366"/>
                  </a:lnTo>
                  <a:lnTo>
                    <a:pt x="4266" y="372"/>
                  </a:lnTo>
                  <a:lnTo>
                    <a:pt x="4284" y="372"/>
                  </a:lnTo>
                  <a:lnTo>
                    <a:pt x="4290" y="366"/>
                  </a:lnTo>
                  <a:lnTo>
                    <a:pt x="4290" y="360"/>
                  </a:lnTo>
                  <a:lnTo>
                    <a:pt x="4284" y="354"/>
                  </a:lnTo>
                  <a:lnTo>
                    <a:pt x="4338" y="372"/>
                  </a:lnTo>
                  <a:lnTo>
                    <a:pt x="4344" y="378"/>
                  </a:lnTo>
                  <a:lnTo>
                    <a:pt x="4350" y="390"/>
                  </a:lnTo>
                  <a:lnTo>
                    <a:pt x="4374" y="390"/>
                  </a:lnTo>
                  <a:lnTo>
                    <a:pt x="4410" y="378"/>
                  </a:lnTo>
                  <a:lnTo>
                    <a:pt x="4440" y="372"/>
                  </a:lnTo>
                  <a:lnTo>
                    <a:pt x="4476" y="372"/>
                  </a:lnTo>
                  <a:lnTo>
                    <a:pt x="4494" y="366"/>
                  </a:lnTo>
                  <a:lnTo>
                    <a:pt x="4506" y="360"/>
                  </a:lnTo>
                  <a:lnTo>
                    <a:pt x="4524" y="342"/>
                  </a:lnTo>
                  <a:lnTo>
                    <a:pt x="4464" y="342"/>
                  </a:lnTo>
                  <a:lnTo>
                    <a:pt x="4470" y="336"/>
                  </a:lnTo>
                  <a:lnTo>
                    <a:pt x="4470" y="330"/>
                  </a:lnTo>
                  <a:lnTo>
                    <a:pt x="4416" y="330"/>
                  </a:lnTo>
                  <a:lnTo>
                    <a:pt x="4362" y="318"/>
                  </a:lnTo>
                  <a:lnTo>
                    <a:pt x="4380" y="300"/>
                  </a:lnTo>
                  <a:lnTo>
                    <a:pt x="4440" y="318"/>
                  </a:lnTo>
                  <a:lnTo>
                    <a:pt x="4452" y="318"/>
                  </a:lnTo>
                  <a:lnTo>
                    <a:pt x="4488" y="312"/>
                  </a:lnTo>
                  <a:lnTo>
                    <a:pt x="4566" y="312"/>
                  </a:lnTo>
                  <a:lnTo>
                    <a:pt x="4578" y="300"/>
                  </a:lnTo>
                  <a:lnTo>
                    <a:pt x="4578" y="288"/>
                  </a:lnTo>
                  <a:lnTo>
                    <a:pt x="4584" y="288"/>
                  </a:lnTo>
                  <a:lnTo>
                    <a:pt x="4590" y="282"/>
                  </a:lnTo>
                  <a:lnTo>
                    <a:pt x="4608" y="282"/>
                  </a:lnTo>
                  <a:lnTo>
                    <a:pt x="4626" y="276"/>
                  </a:lnTo>
                  <a:lnTo>
                    <a:pt x="4662" y="276"/>
                  </a:lnTo>
                  <a:lnTo>
                    <a:pt x="4680" y="270"/>
                  </a:lnTo>
                  <a:lnTo>
                    <a:pt x="4710" y="270"/>
                  </a:lnTo>
                  <a:lnTo>
                    <a:pt x="4722" y="264"/>
                  </a:lnTo>
                  <a:lnTo>
                    <a:pt x="4728" y="264"/>
                  </a:lnTo>
                  <a:lnTo>
                    <a:pt x="4704" y="246"/>
                  </a:lnTo>
                  <a:lnTo>
                    <a:pt x="4746" y="246"/>
                  </a:lnTo>
                  <a:lnTo>
                    <a:pt x="4770" y="240"/>
                  </a:lnTo>
                  <a:lnTo>
                    <a:pt x="4782" y="234"/>
                  </a:lnTo>
                  <a:lnTo>
                    <a:pt x="4776" y="228"/>
                  </a:lnTo>
                  <a:lnTo>
                    <a:pt x="4770" y="228"/>
                  </a:lnTo>
                  <a:lnTo>
                    <a:pt x="4758" y="222"/>
                  </a:lnTo>
                  <a:lnTo>
                    <a:pt x="4746" y="222"/>
                  </a:lnTo>
                  <a:lnTo>
                    <a:pt x="4734" y="216"/>
                  </a:lnTo>
                  <a:lnTo>
                    <a:pt x="4686" y="216"/>
                  </a:lnTo>
                  <a:lnTo>
                    <a:pt x="4674" y="210"/>
                  </a:lnTo>
                  <a:lnTo>
                    <a:pt x="4662" y="210"/>
                  </a:lnTo>
                  <a:lnTo>
                    <a:pt x="4662" y="204"/>
                  </a:lnTo>
                  <a:lnTo>
                    <a:pt x="4674" y="198"/>
                  </a:lnTo>
                  <a:lnTo>
                    <a:pt x="4686" y="198"/>
                  </a:lnTo>
                  <a:lnTo>
                    <a:pt x="4704" y="192"/>
                  </a:lnTo>
                  <a:lnTo>
                    <a:pt x="4716" y="186"/>
                  </a:lnTo>
                  <a:lnTo>
                    <a:pt x="4764" y="186"/>
                  </a:lnTo>
                  <a:lnTo>
                    <a:pt x="4782" y="192"/>
                  </a:lnTo>
                  <a:lnTo>
                    <a:pt x="4860" y="192"/>
                  </a:lnTo>
                  <a:lnTo>
                    <a:pt x="4878" y="186"/>
                  </a:lnTo>
                  <a:lnTo>
                    <a:pt x="4902" y="186"/>
                  </a:lnTo>
                  <a:lnTo>
                    <a:pt x="4896" y="180"/>
                  </a:lnTo>
                  <a:lnTo>
                    <a:pt x="4878" y="180"/>
                  </a:lnTo>
                  <a:lnTo>
                    <a:pt x="4866" y="174"/>
                  </a:lnTo>
                  <a:lnTo>
                    <a:pt x="4872" y="168"/>
                  </a:lnTo>
                  <a:lnTo>
                    <a:pt x="4902" y="162"/>
                  </a:lnTo>
                  <a:lnTo>
                    <a:pt x="4944" y="168"/>
                  </a:lnTo>
                  <a:lnTo>
                    <a:pt x="4974" y="174"/>
                  </a:lnTo>
                  <a:lnTo>
                    <a:pt x="4986" y="174"/>
                  </a:lnTo>
                  <a:lnTo>
                    <a:pt x="4992" y="168"/>
                  </a:lnTo>
                  <a:lnTo>
                    <a:pt x="4992" y="150"/>
                  </a:lnTo>
                  <a:lnTo>
                    <a:pt x="5070" y="156"/>
                  </a:lnTo>
                  <a:lnTo>
                    <a:pt x="5070" y="132"/>
                  </a:lnTo>
                  <a:lnTo>
                    <a:pt x="5082" y="132"/>
                  </a:lnTo>
                  <a:lnTo>
                    <a:pt x="5094" y="138"/>
                  </a:lnTo>
                  <a:lnTo>
                    <a:pt x="5112" y="138"/>
                  </a:lnTo>
                  <a:lnTo>
                    <a:pt x="5136" y="126"/>
                  </a:lnTo>
                  <a:lnTo>
                    <a:pt x="5148" y="126"/>
                  </a:lnTo>
                  <a:lnTo>
                    <a:pt x="5154" y="120"/>
                  </a:lnTo>
                  <a:lnTo>
                    <a:pt x="5172" y="120"/>
                  </a:lnTo>
                  <a:lnTo>
                    <a:pt x="5208" y="114"/>
                  </a:lnTo>
                  <a:lnTo>
                    <a:pt x="5256" y="102"/>
                  </a:lnTo>
                  <a:lnTo>
                    <a:pt x="5298" y="96"/>
                  </a:lnTo>
                  <a:lnTo>
                    <a:pt x="5322" y="90"/>
                  </a:lnTo>
                  <a:lnTo>
                    <a:pt x="5340" y="90"/>
                  </a:lnTo>
                  <a:lnTo>
                    <a:pt x="5346" y="84"/>
                  </a:lnTo>
                  <a:lnTo>
                    <a:pt x="5238" y="84"/>
                  </a:lnTo>
                  <a:lnTo>
                    <a:pt x="5214" y="96"/>
                  </a:lnTo>
                  <a:lnTo>
                    <a:pt x="5142" y="96"/>
                  </a:lnTo>
                  <a:lnTo>
                    <a:pt x="5226" y="90"/>
                  </a:lnTo>
                  <a:lnTo>
                    <a:pt x="5220" y="78"/>
                  </a:lnTo>
                  <a:lnTo>
                    <a:pt x="5268" y="84"/>
                  </a:lnTo>
                  <a:lnTo>
                    <a:pt x="5274" y="78"/>
                  </a:lnTo>
                  <a:lnTo>
                    <a:pt x="5286" y="72"/>
                  </a:lnTo>
                  <a:lnTo>
                    <a:pt x="5358" y="72"/>
                  </a:lnTo>
                  <a:lnTo>
                    <a:pt x="5406" y="66"/>
                  </a:lnTo>
                  <a:lnTo>
                    <a:pt x="5454" y="66"/>
                  </a:lnTo>
                  <a:lnTo>
                    <a:pt x="5484" y="60"/>
                  </a:lnTo>
                  <a:lnTo>
                    <a:pt x="5496" y="60"/>
                  </a:lnTo>
                  <a:lnTo>
                    <a:pt x="5514" y="54"/>
                  </a:lnTo>
                  <a:lnTo>
                    <a:pt x="5532" y="54"/>
                  </a:lnTo>
                  <a:lnTo>
                    <a:pt x="5550" y="48"/>
                  </a:lnTo>
                  <a:lnTo>
                    <a:pt x="5562" y="42"/>
                  </a:lnTo>
                  <a:lnTo>
                    <a:pt x="5574" y="42"/>
                  </a:lnTo>
                  <a:lnTo>
                    <a:pt x="5574" y="36"/>
                  </a:lnTo>
                  <a:close/>
                  <a:moveTo>
                    <a:pt x="4032" y="966"/>
                  </a:moveTo>
                  <a:lnTo>
                    <a:pt x="4086" y="966"/>
                  </a:lnTo>
                  <a:lnTo>
                    <a:pt x="4134" y="942"/>
                  </a:lnTo>
                  <a:lnTo>
                    <a:pt x="4140" y="930"/>
                  </a:lnTo>
                  <a:lnTo>
                    <a:pt x="4134" y="918"/>
                  </a:lnTo>
                  <a:lnTo>
                    <a:pt x="4134" y="912"/>
                  </a:lnTo>
                  <a:lnTo>
                    <a:pt x="4122" y="906"/>
                  </a:lnTo>
                  <a:lnTo>
                    <a:pt x="4074" y="906"/>
                  </a:lnTo>
                  <a:lnTo>
                    <a:pt x="4062" y="912"/>
                  </a:lnTo>
                  <a:lnTo>
                    <a:pt x="4050" y="912"/>
                  </a:lnTo>
                  <a:lnTo>
                    <a:pt x="4026" y="924"/>
                  </a:lnTo>
                  <a:lnTo>
                    <a:pt x="4014" y="936"/>
                  </a:lnTo>
                  <a:lnTo>
                    <a:pt x="4002" y="942"/>
                  </a:lnTo>
                  <a:lnTo>
                    <a:pt x="4002" y="954"/>
                  </a:lnTo>
                  <a:lnTo>
                    <a:pt x="4014" y="960"/>
                  </a:lnTo>
                  <a:lnTo>
                    <a:pt x="4032" y="966"/>
                  </a:lnTo>
                  <a:close/>
                  <a:moveTo>
                    <a:pt x="4014" y="840"/>
                  </a:moveTo>
                  <a:lnTo>
                    <a:pt x="4002" y="840"/>
                  </a:lnTo>
                  <a:lnTo>
                    <a:pt x="3990" y="846"/>
                  </a:lnTo>
                  <a:lnTo>
                    <a:pt x="3984" y="852"/>
                  </a:lnTo>
                  <a:lnTo>
                    <a:pt x="3972" y="852"/>
                  </a:lnTo>
                  <a:lnTo>
                    <a:pt x="3990" y="852"/>
                  </a:lnTo>
                  <a:lnTo>
                    <a:pt x="4008" y="846"/>
                  </a:lnTo>
                  <a:lnTo>
                    <a:pt x="4026" y="846"/>
                  </a:lnTo>
                  <a:lnTo>
                    <a:pt x="4044" y="840"/>
                  </a:lnTo>
                  <a:lnTo>
                    <a:pt x="4050" y="834"/>
                  </a:lnTo>
                  <a:lnTo>
                    <a:pt x="4056" y="834"/>
                  </a:lnTo>
                  <a:lnTo>
                    <a:pt x="4068" y="822"/>
                  </a:lnTo>
                  <a:lnTo>
                    <a:pt x="4050" y="822"/>
                  </a:lnTo>
                  <a:lnTo>
                    <a:pt x="4044" y="828"/>
                  </a:lnTo>
                  <a:lnTo>
                    <a:pt x="4032" y="828"/>
                  </a:lnTo>
                  <a:lnTo>
                    <a:pt x="4020" y="834"/>
                  </a:lnTo>
                  <a:lnTo>
                    <a:pt x="4014" y="840"/>
                  </a:lnTo>
                  <a:close/>
                  <a:moveTo>
                    <a:pt x="4122" y="822"/>
                  </a:moveTo>
                  <a:lnTo>
                    <a:pt x="4104" y="822"/>
                  </a:lnTo>
                  <a:lnTo>
                    <a:pt x="4098" y="828"/>
                  </a:lnTo>
                  <a:lnTo>
                    <a:pt x="4098" y="840"/>
                  </a:lnTo>
                  <a:lnTo>
                    <a:pt x="4104" y="846"/>
                  </a:lnTo>
                  <a:lnTo>
                    <a:pt x="4110" y="840"/>
                  </a:lnTo>
                  <a:lnTo>
                    <a:pt x="4116" y="840"/>
                  </a:lnTo>
                  <a:lnTo>
                    <a:pt x="4128" y="828"/>
                  </a:lnTo>
                  <a:lnTo>
                    <a:pt x="4122" y="822"/>
                  </a:lnTo>
                  <a:close/>
                  <a:moveTo>
                    <a:pt x="3528" y="1062"/>
                  </a:moveTo>
                  <a:lnTo>
                    <a:pt x="3522" y="1062"/>
                  </a:lnTo>
                  <a:lnTo>
                    <a:pt x="3504" y="1080"/>
                  </a:lnTo>
                  <a:lnTo>
                    <a:pt x="3504" y="1086"/>
                  </a:lnTo>
                  <a:lnTo>
                    <a:pt x="3510" y="1092"/>
                  </a:lnTo>
                  <a:lnTo>
                    <a:pt x="3528" y="1092"/>
                  </a:lnTo>
                  <a:lnTo>
                    <a:pt x="3534" y="1086"/>
                  </a:lnTo>
                  <a:lnTo>
                    <a:pt x="3540" y="1074"/>
                  </a:lnTo>
                  <a:lnTo>
                    <a:pt x="3540" y="1068"/>
                  </a:lnTo>
                  <a:lnTo>
                    <a:pt x="3534" y="1062"/>
                  </a:lnTo>
                  <a:lnTo>
                    <a:pt x="3528" y="1062"/>
                  </a:lnTo>
                  <a:close/>
                  <a:moveTo>
                    <a:pt x="3588" y="1062"/>
                  </a:moveTo>
                  <a:lnTo>
                    <a:pt x="3582" y="1062"/>
                  </a:lnTo>
                  <a:lnTo>
                    <a:pt x="3576" y="1068"/>
                  </a:lnTo>
                  <a:lnTo>
                    <a:pt x="3576" y="1080"/>
                  </a:lnTo>
                  <a:lnTo>
                    <a:pt x="3582" y="1086"/>
                  </a:lnTo>
                  <a:lnTo>
                    <a:pt x="3594" y="1086"/>
                  </a:lnTo>
                  <a:lnTo>
                    <a:pt x="3600" y="1080"/>
                  </a:lnTo>
                  <a:lnTo>
                    <a:pt x="3600" y="1068"/>
                  </a:lnTo>
                  <a:lnTo>
                    <a:pt x="3588" y="1062"/>
                  </a:lnTo>
                  <a:close/>
                  <a:moveTo>
                    <a:pt x="3756" y="1242"/>
                  </a:moveTo>
                  <a:lnTo>
                    <a:pt x="3744" y="1248"/>
                  </a:lnTo>
                  <a:lnTo>
                    <a:pt x="3744" y="1260"/>
                  </a:lnTo>
                  <a:lnTo>
                    <a:pt x="3750" y="1266"/>
                  </a:lnTo>
                  <a:lnTo>
                    <a:pt x="3762" y="1272"/>
                  </a:lnTo>
                  <a:lnTo>
                    <a:pt x="3768" y="1272"/>
                  </a:lnTo>
                  <a:lnTo>
                    <a:pt x="3786" y="1254"/>
                  </a:lnTo>
                  <a:lnTo>
                    <a:pt x="3786" y="1242"/>
                  </a:lnTo>
                  <a:lnTo>
                    <a:pt x="3780" y="1236"/>
                  </a:lnTo>
                  <a:lnTo>
                    <a:pt x="3768" y="1236"/>
                  </a:lnTo>
                  <a:lnTo>
                    <a:pt x="3756" y="1242"/>
                  </a:lnTo>
                  <a:close/>
                  <a:moveTo>
                    <a:pt x="3984" y="2532"/>
                  </a:moveTo>
                  <a:lnTo>
                    <a:pt x="3948" y="2520"/>
                  </a:lnTo>
                  <a:lnTo>
                    <a:pt x="3942" y="2514"/>
                  </a:lnTo>
                  <a:lnTo>
                    <a:pt x="3936" y="2514"/>
                  </a:lnTo>
                  <a:lnTo>
                    <a:pt x="3924" y="2526"/>
                  </a:lnTo>
                  <a:lnTo>
                    <a:pt x="3930" y="2532"/>
                  </a:lnTo>
                  <a:lnTo>
                    <a:pt x="3942" y="2538"/>
                  </a:lnTo>
                  <a:lnTo>
                    <a:pt x="3948" y="2544"/>
                  </a:lnTo>
                  <a:lnTo>
                    <a:pt x="3954" y="2544"/>
                  </a:lnTo>
                  <a:lnTo>
                    <a:pt x="3960" y="2550"/>
                  </a:lnTo>
                  <a:lnTo>
                    <a:pt x="3996" y="2550"/>
                  </a:lnTo>
                  <a:lnTo>
                    <a:pt x="4008" y="2556"/>
                  </a:lnTo>
                  <a:lnTo>
                    <a:pt x="4020" y="2556"/>
                  </a:lnTo>
                  <a:lnTo>
                    <a:pt x="4038" y="2538"/>
                  </a:lnTo>
                  <a:lnTo>
                    <a:pt x="4008" y="2538"/>
                  </a:lnTo>
                  <a:lnTo>
                    <a:pt x="3984" y="2532"/>
                  </a:lnTo>
                  <a:close/>
                  <a:moveTo>
                    <a:pt x="4098" y="2280"/>
                  </a:moveTo>
                  <a:lnTo>
                    <a:pt x="4092" y="2280"/>
                  </a:lnTo>
                  <a:lnTo>
                    <a:pt x="4086" y="2274"/>
                  </a:lnTo>
                  <a:lnTo>
                    <a:pt x="4050" y="2274"/>
                  </a:lnTo>
                  <a:lnTo>
                    <a:pt x="4032" y="2268"/>
                  </a:lnTo>
                  <a:lnTo>
                    <a:pt x="3996" y="2268"/>
                  </a:lnTo>
                  <a:lnTo>
                    <a:pt x="4002" y="2274"/>
                  </a:lnTo>
                  <a:lnTo>
                    <a:pt x="4008" y="2274"/>
                  </a:lnTo>
                  <a:lnTo>
                    <a:pt x="4014" y="2280"/>
                  </a:lnTo>
                  <a:lnTo>
                    <a:pt x="4026" y="2286"/>
                  </a:lnTo>
                  <a:lnTo>
                    <a:pt x="4032" y="2286"/>
                  </a:lnTo>
                  <a:lnTo>
                    <a:pt x="4032" y="2304"/>
                  </a:lnTo>
                  <a:lnTo>
                    <a:pt x="4044" y="2304"/>
                  </a:lnTo>
                  <a:lnTo>
                    <a:pt x="4080" y="2310"/>
                  </a:lnTo>
                  <a:lnTo>
                    <a:pt x="4128" y="2316"/>
                  </a:lnTo>
                  <a:lnTo>
                    <a:pt x="4164" y="2316"/>
                  </a:lnTo>
                  <a:lnTo>
                    <a:pt x="4170" y="2310"/>
                  </a:lnTo>
                  <a:lnTo>
                    <a:pt x="4170" y="2304"/>
                  </a:lnTo>
                  <a:lnTo>
                    <a:pt x="4164" y="2304"/>
                  </a:lnTo>
                  <a:lnTo>
                    <a:pt x="4152" y="2292"/>
                  </a:lnTo>
                  <a:lnTo>
                    <a:pt x="4128" y="2286"/>
                  </a:lnTo>
                  <a:lnTo>
                    <a:pt x="4098" y="2280"/>
                  </a:lnTo>
                  <a:close/>
                  <a:moveTo>
                    <a:pt x="4194" y="2550"/>
                  </a:moveTo>
                  <a:lnTo>
                    <a:pt x="4164" y="2550"/>
                  </a:lnTo>
                  <a:lnTo>
                    <a:pt x="4152" y="2556"/>
                  </a:lnTo>
                  <a:lnTo>
                    <a:pt x="4146" y="2562"/>
                  </a:lnTo>
                  <a:lnTo>
                    <a:pt x="4182" y="2526"/>
                  </a:lnTo>
                  <a:lnTo>
                    <a:pt x="4176" y="2520"/>
                  </a:lnTo>
                  <a:lnTo>
                    <a:pt x="4152" y="2520"/>
                  </a:lnTo>
                  <a:lnTo>
                    <a:pt x="4140" y="2526"/>
                  </a:lnTo>
                  <a:lnTo>
                    <a:pt x="4128" y="2538"/>
                  </a:lnTo>
                  <a:lnTo>
                    <a:pt x="4104" y="2574"/>
                  </a:lnTo>
                  <a:lnTo>
                    <a:pt x="4164" y="2568"/>
                  </a:lnTo>
                  <a:lnTo>
                    <a:pt x="4176" y="2568"/>
                  </a:lnTo>
                  <a:lnTo>
                    <a:pt x="4182" y="2562"/>
                  </a:lnTo>
                  <a:lnTo>
                    <a:pt x="4194" y="2562"/>
                  </a:lnTo>
                  <a:lnTo>
                    <a:pt x="4200" y="2556"/>
                  </a:lnTo>
                  <a:lnTo>
                    <a:pt x="4200" y="2550"/>
                  </a:lnTo>
                  <a:lnTo>
                    <a:pt x="4194" y="2550"/>
                  </a:lnTo>
                  <a:close/>
                  <a:moveTo>
                    <a:pt x="4590" y="1962"/>
                  </a:moveTo>
                  <a:lnTo>
                    <a:pt x="4578" y="1974"/>
                  </a:lnTo>
                  <a:lnTo>
                    <a:pt x="4578" y="1980"/>
                  </a:lnTo>
                  <a:lnTo>
                    <a:pt x="4572" y="1986"/>
                  </a:lnTo>
                  <a:lnTo>
                    <a:pt x="4566" y="1986"/>
                  </a:lnTo>
                  <a:lnTo>
                    <a:pt x="4554" y="1974"/>
                  </a:lnTo>
                  <a:lnTo>
                    <a:pt x="4554" y="1962"/>
                  </a:lnTo>
                  <a:lnTo>
                    <a:pt x="4566" y="1962"/>
                  </a:lnTo>
                  <a:lnTo>
                    <a:pt x="4572" y="1956"/>
                  </a:lnTo>
                  <a:lnTo>
                    <a:pt x="4566" y="1932"/>
                  </a:lnTo>
                  <a:lnTo>
                    <a:pt x="4536" y="1926"/>
                  </a:lnTo>
                  <a:lnTo>
                    <a:pt x="4530" y="1926"/>
                  </a:lnTo>
                  <a:lnTo>
                    <a:pt x="4524" y="1932"/>
                  </a:lnTo>
                  <a:lnTo>
                    <a:pt x="4512" y="1938"/>
                  </a:lnTo>
                  <a:lnTo>
                    <a:pt x="4494" y="1944"/>
                  </a:lnTo>
                  <a:lnTo>
                    <a:pt x="4470" y="1956"/>
                  </a:lnTo>
                  <a:lnTo>
                    <a:pt x="4464" y="1962"/>
                  </a:lnTo>
                  <a:lnTo>
                    <a:pt x="4458" y="1962"/>
                  </a:lnTo>
                  <a:lnTo>
                    <a:pt x="4446" y="1968"/>
                  </a:lnTo>
                  <a:lnTo>
                    <a:pt x="4434" y="1968"/>
                  </a:lnTo>
                  <a:lnTo>
                    <a:pt x="4416" y="1974"/>
                  </a:lnTo>
                  <a:lnTo>
                    <a:pt x="4404" y="1974"/>
                  </a:lnTo>
                  <a:lnTo>
                    <a:pt x="4374" y="1998"/>
                  </a:lnTo>
                  <a:lnTo>
                    <a:pt x="4386" y="1974"/>
                  </a:lnTo>
                  <a:lnTo>
                    <a:pt x="4362" y="1956"/>
                  </a:lnTo>
                  <a:lnTo>
                    <a:pt x="4398" y="1968"/>
                  </a:lnTo>
                  <a:lnTo>
                    <a:pt x="4410" y="1956"/>
                  </a:lnTo>
                  <a:lnTo>
                    <a:pt x="4440" y="1950"/>
                  </a:lnTo>
                  <a:lnTo>
                    <a:pt x="4440" y="1932"/>
                  </a:lnTo>
                  <a:lnTo>
                    <a:pt x="4494" y="1932"/>
                  </a:lnTo>
                  <a:lnTo>
                    <a:pt x="4518" y="1920"/>
                  </a:lnTo>
                  <a:lnTo>
                    <a:pt x="4524" y="1914"/>
                  </a:lnTo>
                  <a:lnTo>
                    <a:pt x="4536" y="1908"/>
                  </a:lnTo>
                  <a:lnTo>
                    <a:pt x="4608" y="1908"/>
                  </a:lnTo>
                  <a:lnTo>
                    <a:pt x="4602" y="1902"/>
                  </a:lnTo>
                  <a:lnTo>
                    <a:pt x="4596" y="1902"/>
                  </a:lnTo>
                  <a:lnTo>
                    <a:pt x="4584" y="1896"/>
                  </a:lnTo>
                  <a:lnTo>
                    <a:pt x="4578" y="1890"/>
                  </a:lnTo>
                  <a:lnTo>
                    <a:pt x="4578" y="1866"/>
                  </a:lnTo>
                  <a:lnTo>
                    <a:pt x="4572" y="1866"/>
                  </a:lnTo>
                  <a:lnTo>
                    <a:pt x="4566" y="1872"/>
                  </a:lnTo>
                  <a:lnTo>
                    <a:pt x="4542" y="1872"/>
                  </a:lnTo>
                  <a:lnTo>
                    <a:pt x="4530" y="1878"/>
                  </a:lnTo>
                  <a:lnTo>
                    <a:pt x="4518" y="1878"/>
                  </a:lnTo>
                  <a:lnTo>
                    <a:pt x="4518" y="1866"/>
                  </a:lnTo>
                  <a:lnTo>
                    <a:pt x="4512" y="1860"/>
                  </a:lnTo>
                  <a:lnTo>
                    <a:pt x="4452" y="1878"/>
                  </a:lnTo>
                  <a:lnTo>
                    <a:pt x="4458" y="1848"/>
                  </a:lnTo>
                  <a:lnTo>
                    <a:pt x="4410" y="1860"/>
                  </a:lnTo>
                  <a:lnTo>
                    <a:pt x="4416" y="1854"/>
                  </a:lnTo>
                  <a:lnTo>
                    <a:pt x="4422" y="1842"/>
                  </a:lnTo>
                  <a:lnTo>
                    <a:pt x="4440" y="1824"/>
                  </a:lnTo>
                  <a:lnTo>
                    <a:pt x="4446" y="1812"/>
                  </a:lnTo>
                  <a:lnTo>
                    <a:pt x="4446" y="1800"/>
                  </a:lnTo>
                  <a:lnTo>
                    <a:pt x="4434" y="1800"/>
                  </a:lnTo>
                  <a:lnTo>
                    <a:pt x="4422" y="1794"/>
                  </a:lnTo>
                  <a:lnTo>
                    <a:pt x="4398" y="1794"/>
                  </a:lnTo>
                  <a:lnTo>
                    <a:pt x="4404" y="1770"/>
                  </a:lnTo>
                  <a:lnTo>
                    <a:pt x="4368" y="1770"/>
                  </a:lnTo>
                  <a:lnTo>
                    <a:pt x="4380" y="1752"/>
                  </a:lnTo>
                  <a:lnTo>
                    <a:pt x="4356" y="1728"/>
                  </a:lnTo>
                  <a:lnTo>
                    <a:pt x="4368" y="1728"/>
                  </a:lnTo>
                  <a:lnTo>
                    <a:pt x="4380" y="1734"/>
                  </a:lnTo>
                  <a:lnTo>
                    <a:pt x="4404" y="1734"/>
                  </a:lnTo>
                  <a:lnTo>
                    <a:pt x="4410" y="1728"/>
                  </a:lnTo>
                  <a:lnTo>
                    <a:pt x="4422" y="1722"/>
                  </a:lnTo>
                  <a:lnTo>
                    <a:pt x="4434" y="1710"/>
                  </a:lnTo>
                  <a:lnTo>
                    <a:pt x="4440" y="1710"/>
                  </a:lnTo>
                  <a:lnTo>
                    <a:pt x="4398" y="1686"/>
                  </a:lnTo>
                  <a:lnTo>
                    <a:pt x="4446" y="1656"/>
                  </a:lnTo>
                  <a:lnTo>
                    <a:pt x="4398" y="1632"/>
                  </a:lnTo>
                  <a:lnTo>
                    <a:pt x="4350" y="1638"/>
                  </a:lnTo>
                  <a:lnTo>
                    <a:pt x="4404" y="1614"/>
                  </a:lnTo>
                  <a:lnTo>
                    <a:pt x="4368" y="1608"/>
                  </a:lnTo>
                  <a:lnTo>
                    <a:pt x="4410" y="1584"/>
                  </a:lnTo>
                  <a:lnTo>
                    <a:pt x="4404" y="1560"/>
                  </a:lnTo>
                  <a:lnTo>
                    <a:pt x="4374" y="1560"/>
                  </a:lnTo>
                  <a:lnTo>
                    <a:pt x="4380" y="1554"/>
                  </a:lnTo>
                  <a:lnTo>
                    <a:pt x="4392" y="1530"/>
                  </a:lnTo>
                  <a:lnTo>
                    <a:pt x="4374" y="1494"/>
                  </a:lnTo>
                  <a:lnTo>
                    <a:pt x="4362" y="1494"/>
                  </a:lnTo>
                  <a:lnTo>
                    <a:pt x="4374" y="1470"/>
                  </a:lnTo>
                  <a:lnTo>
                    <a:pt x="4362" y="1476"/>
                  </a:lnTo>
                  <a:lnTo>
                    <a:pt x="4356" y="1482"/>
                  </a:lnTo>
                  <a:lnTo>
                    <a:pt x="4344" y="1488"/>
                  </a:lnTo>
                  <a:lnTo>
                    <a:pt x="4332" y="1500"/>
                  </a:lnTo>
                  <a:lnTo>
                    <a:pt x="4332" y="1518"/>
                  </a:lnTo>
                  <a:lnTo>
                    <a:pt x="4302" y="1506"/>
                  </a:lnTo>
                  <a:lnTo>
                    <a:pt x="4308" y="1542"/>
                  </a:lnTo>
                  <a:lnTo>
                    <a:pt x="4284" y="1542"/>
                  </a:lnTo>
                  <a:lnTo>
                    <a:pt x="4272" y="1560"/>
                  </a:lnTo>
                  <a:lnTo>
                    <a:pt x="4278" y="1572"/>
                  </a:lnTo>
                  <a:lnTo>
                    <a:pt x="4254" y="1572"/>
                  </a:lnTo>
                  <a:lnTo>
                    <a:pt x="4230" y="1614"/>
                  </a:lnTo>
                  <a:lnTo>
                    <a:pt x="4218" y="1614"/>
                  </a:lnTo>
                  <a:lnTo>
                    <a:pt x="4236" y="1578"/>
                  </a:lnTo>
                  <a:lnTo>
                    <a:pt x="4224" y="1566"/>
                  </a:lnTo>
                  <a:lnTo>
                    <a:pt x="4212" y="1566"/>
                  </a:lnTo>
                  <a:lnTo>
                    <a:pt x="4194" y="1584"/>
                  </a:lnTo>
                  <a:lnTo>
                    <a:pt x="4182" y="1590"/>
                  </a:lnTo>
                  <a:lnTo>
                    <a:pt x="4176" y="1596"/>
                  </a:lnTo>
                  <a:lnTo>
                    <a:pt x="4164" y="1602"/>
                  </a:lnTo>
                  <a:lnTo>
                    <a:pt x="4158" y="1608"/>
                  </a:lnTo>
                  <a:lnTo>
                    <a:pt x="4146" y="1614"/>
                  </a:lnTo>
                  <a:lnTo>
                    <a:pt x="4140" y="1620"/>
                  </a:lnTo>
                  <a:lnTo>
                    <a:pt x="4116" y="1632"/>
                  </a:lnTo>
                  <a:lnTo>
                    <a:pt x="4110" y="1638"/>
                  </a:lnTo>
                  <a:lnTo>
                    <a:pt x="4116" y="1614"/>
                  </a:lnTo>
                  <a:lnTo>
                    <a:pt x="4116" y="1596"/>
                  </a:lnTo>
                  <a:lnTo>
                    <a:pt x="4080" y="1632"/>
                  </a:lnTo>
                  <a:lnTo>
                    <a:pt x="4014" y="1644"/>
                  </a:lnTo>
                  <a:lnTo>
                    <a:pt x="4074" y="1626"/>
                  </a:lnTo>
                  <a:lnTo>
                    <a:pt x="4080" y="1620"/>
                  </a:lnTo>
                  <a:lnTo>
                    <a:pt x="4092" y="1596"/>
                  </a:lnTo>
                  <a:lnTo>
                    <a:pt x="4098" y="1590"/>
                  </a:lnTo>
                  <a:lnTo>
                    <a:pt x="4098" y="1578"/>
                  </a:lnTo>
                  <a:lnTo>
                    <a:pt x="4092" y="1572"/>
                  </a:lnTo>
                  <a:lnTo>
                    <a:pt x="4050" y="1572"/>
                  </a:lnTo>
                  <a:lnTo>
                    <a:pt x="4038" y="1578"/>
                  </a:lnTo>
                  <a:lnTo>
                    <a:pt x="4032" y="1578"/>
                  </a:lnTo>
                  <a:lnTo>
                    <a:pt x="4020" y="1584"/>
                  </a:lnTo>
                  <a:lnTo>
                    <a:pt x="4002" y="1584"/>
                  </a:lnTo>
                  <a:lnTo>
                    <a:pt x="4002" y="1578"/>
                  </a:lnTo>
                  <a:lnTo>
                    <a:pt x="4008" y="1572"/>
                  </a:lnTo>
                  <a:lnTo>
                    <a:pt x="4020" y="1566"/>
                  </a:lnTo>
                  <a:lnTo>
                    <a:pt x="4026" y="1560"/>
                  </a:lnTo>
                  <a:lnTo>
                    <a:pt x="4032" y="1560"/>
                  </a:lnTo>
                  <a:lnTo>
                    <a:pt x="4032" y="1572"/>
                  </a:lnTo>
                  <a:lnTo>
                    <a:pt x="4050" y="1560"/>
                  </a:lnTo>
                  <a:lnTo>
                    <a:pt x="4044" y="1536"/>
                  </a:lnTo>
                  <a:lnTo>
                    <a:pt x="4050" y="1530"/>
                  </a:lnTo>
                  <a:lnTo>
                    <a:pt x="4062" y="1524"/>
                  </a:lnTo>
                  <a:lnTo>
                    <a:pt x="4074" y="1512"/>
                  </a:lnTo>
                  <a:lnTo>
                    <a:pt x="4074" y="1506"/>
                  </a:lnTo>
                  <a:lnTo>
                    <a:pt x="4068" y="1500"/>
                  </a:lnTo>
                  <a:lnTo>
                    <a:pt x="4056" y="1494"/>
                  </a:lnTo>
                  <a:lnTo>
                    <a:pt x="4044" y="1494"/>
                  </a:lnTo>
                  <a:lnTo>
                    <a:pt x="4032" y="1488"/>
                  </a:lnTo>
                  <a:lnTo>
                    <a:pt x="4014" y="1488"/>
                  </a:lnTo>
                  <a:lnTo>
                    <a:pt x="4044" y="1488"/>
                  </a:lnTo>
                  <a:lnTo>
                    <a:pt x="4056" y="1482"/>
                  </a:lnTo>
                  <a:lnTo>
                    <a:pt x="4074" y="1482"/>
                  </a:lnTo>
                  <a:lnTo>
                    <a:pt x="4086" y="1470"/>
                  </a:lnTo>
                  <a:lnTo>
                    <a:pt x="4098" y="1446"/>
                  </a:lnTo>
                  <a:lnTo>
                    <a:pt x="4104" y="1440"/>
                  </a:lnTo>
                  <a:lnTo>
                    <a:pt x="4110" y="1440"/>
                  </a:lnTo>
                  <a:lnTo>
                    <a:pt x="4122" y="1434"/>
                  </a:lnTo>
                  <a:lnTo>
                    <a:pt x="4128" y="1434"/>
                  </a:lnTo>
                  <a:lnTo>
                    <a:pt x="4134" y="1428"/>
                  </a:lnTo>
                  <a:lnTo>
                    <a:pt x="4122" y="1416"/>
                  </a:lnTo>
                  <a:lnTo>
                    <a:pt x="4110" y="1422"/>
                  </a:lnTo>
                  <a:lnTo>
                    <a:pt x="4098" y="1434"/>
                  </a:lnTo>
                  <a:lnTo>
                    <a:pt x="4092" y="1404"/>
                  </a:lnTo>
                  <a:lnTo>
                    <a:pt x="4068" y="1404"/>
                  </a:lnTo>
                  <a:lnTo>
                    <a:pt x="4050" y="1410"/>
                  </a:lnTo>
                  <a:lnTo>
                    <a:pt x="4026" y="1410"/>
                  </a:lnTo>
                  <a:lnTo>
                    <a:pt x="4020" y="1404"/>
                  </a:lnTo>
                  <a:lnTo>
                    <a:pt x="4020" y="1386"/>
                  </a:lnTo>
                  <a:lnTo>
                    <a:pt x="4038" y="1368"/>
                  </a:lnTo>
                  <a:lnTo>
                    <a:pt x="4032" y="1362"/>
                  </a:lnTo>
                  <a:lnTo>
                    <a:pt x="4014" y="1362"/>
                  </a:lnTo>
                  <a:lnTo>
                    <a:pt x="4008" y="1368"/>
                  </a:lnTo>
                  <a:lnTo>
                    <a:pt x="4020" y="1344"/>
                  </a:lnTo>
                  <a:lnTo>
                    <a:pt x="3984" y="1350"/>
                  </a:lnTo>
                  <a:lnTo>
                    <a:pt x="3984" y="1326"/>
                  </a:lnTo>
                  <a:lnTo>
                    <a:pt x="3978" y="1314"/>
                  </a:lnTo>
                  <a:lnTo>
                    <a:pt x="3972" y="1308"/>
                  </a:lnTo>
                  <a:lnTo>
                    <a:pt x="3948" y="1308"/>
                  </a:lnTo>
                  <a:lnTo>
                    <a:pt x="3930" y="1314"/>
                  </a:lnTo>
                  <a:lnTo>
                    <a:pt x="3906" y="1326"/>
                  </a:lnTo>
                  <a:lnTo>
                    <a:pt x="3900" y="1332"/>
                  </a:lnTo>
                  <a:lnTo>
                    <a:pt x="3894" y="1332"/>
                  </a:lnTo>
                  <a:lnTo>
                    <a:pt x="3888" y="1326"/>
                  </a:lnTo>
                  <a:lnTo>
                    <a:pt x="3876" y="1320"/>
                  </a:lnTo>
                  <a:lnTo>
                    <a:pt x="3864" y="1320"/>
                  </a:lnTo>
                  <a:lnTo>
                    <a:pt x="3852" y="1326"/>
                  </a:lnTo>
                  <a:lnTo>
                    <a:pt x="3846" y="1326"/>
                  </a:lnTo>
                  <a:lnTo>
                    <a:pt x="3834" y="1332"/>
                  </a:lnTo>
                  <a:lnTo>
                    <a:pt x="3822" y="1326"/>
                  </a:lnTo>
                  <a:lnTo>
                    <a:pt x="3762" y="1302"/>
                  </a:lnTo>
                  <a:lnTo>
                    <a:pt x="3738" y="1302"/>
                  </a:lnTo>
                  <a:lnTo>
                    <a:pt x="3714" y="1314"/>
                  </a:lnTo>
                  <a:lnTo>
                    <a:pt x="3708" y="1326"/>
                  </a:lnTo>
                  <a:lnTo>
                    <a:pt x="3702" y="1326"/>
                  </a:lnTo>
                  <a:lnTo>
                    <a:pt x="3684" y="1344"/>
                  </a:lnTo>
                  <a:lnTo>
                    <a:pt x="3684" y="1350"/>
                  </a:lnTo>
                  <a:lnTo>
                    <a:pt x="3696" y="1356"/>
                  </a:lnTo>
                  <a:lnTo>
                    <a:pt x="3702" y="1362"/>
                  </a:lnTo>
                  <a:lnTo>
                    <a:pt x="3708" y="1374"/>
                  </a:lnTo>
                  <a:lnTo>
                    <a:pt x="3708" y="1380"/>
                  </a:lnTo>
                  <a:lnTo>
                    <a:pt x="3702" y="1386"/>
                  </a:lnTo>
                  <a:lnTo>
                    <a:pt x="3690" y="1392"/>
                  </a:lnTo>
                  <a:lnTo>
                    <a:pt x="3672" y="1410"/>
                  </a:lnTo>
                  <a:lnTo>
                    <a:pt x="3660" y="1416"/>
                  </a:lnTo>
                  <a:lnTo>
                    <a:pt x="3636" y="1422"/>
                  </a:lnTo>
                  <a:lnTo>
                    <a:pt x="3660" y="1440"/>
                  </a:lnTo>
                  <a:lnTo>
                    <a:pt x="3654" y="1446"/>
                  </a:lnTo>
                  <a:lnTo>
                    <a:pt x="3642" y="1446"/>
                  </a:lnTo>
                  <a:lnTo>
                    <a:pt x="3636" y="1452"/>
                  </a:lnTo>
                  <a:lnTo>
                    <a:pt x="3636" y="1470"/>
                  </a:lnTo>
                  <a:lnTo>
                    <a:pt x="3642" y="1482"/>
                  </a:lnTo>
                  <a:lnTo>
                    <a:pt x="3642" y="1488"/>
                  </a:lnTo>
                  <a:lnTo>
                    <a:pt x="3636" y="1500"/>
                  </a:lnTo>
                  <a:lnTo>
                    <a:pt x="3624" y="1506"/>
                  </a:lnTo>
                  <a:lnTo>
                    <a:pt x="3618" y="1512"/>
                  </a:lnTo>
                  <a:lnTo>
                    <a:pt x="3606" y="1512"/>
                  </a:lnTo>
                  <a:lnTo>
                    <a:pt x="3582" y="1524"/>
                  </a:lnTo>
                  <a:lnTo>
                    <a:pt x="3576" y="1536"/>
                  </a:lnTo>
                  <a:lnTo>
                    <a:pt x="3576" y="1548"/>
                  </a:lnTo>
                  <a:lnTo>
                    <a:pt x="3570" y="1548"/>
                  </a:lnTo>
                  <a:lnTo>
                    <a:pt x="3564" y="1554"/>
                  </a:lnTo>
                  <a:lnTo>
                    <a:pt x="3552" y="1554"/>
                  </a:lnTo>
                  <a:lnTo>
                    <a:pt x="3540" y="1560"/>
                  </a:lnTo>
                  <a:lnTo>
                    <a:pt x="3534" y="1566"/>
                  </a:lnTo>
                  <a:lnTo>
                    <a:pt x="3522" y="1572"/>
                  </a:lnTo>
                  <a:lnTo>
                    <a:pt x="3504" y="1590"/>
                  </a:lnTo>
                  <a:lnTo>
                    <a:pt x="3510" y="1596"/>
                  </a:lnTo>
                  <a:lnTo>
                    <a:pt x="3522" y="1602"/>
                  </a:lnTo>
                  <a:lnTo>
                    <a:pt x="3534" y="1614"/>
                  </a:lnTo>
                  <a:lnTo>
                    <a:pt x="3552" y="1620"/>
                  </a:lnTo>
                  <a:lnTo>
                    <a:pt x="3558" y="1632"/>
                  </a:lnTo>
                  <a:lnTo>
                    <a:pt x="3564" y="1638"/>
                  </a:lnTo>
                  <a:lnTo>
                    <a:pt x="3564" y="1662"/>
                  </a:lnTo>
                  <a:lnTo>
                    <a:pt x="3558" y="1698"/>
                  </a:lnTo>
                  <a:lnTo>
                    <a:pt x="3540" y="1746"/>
                  </a:lnTo>
                  <a:lnTo>
                    <a:pt x="3510" y="1776"/>
                  </a:lnTo>
                  <a:lnTo>
                    <a:pt x="3468" y="1800"/>
                  </a:lnTo>
                  <a:lnTo>
                    <a:pt x="3426" y="1830"/>
                  </a:lnTo>
                  <a:lnTo>
                    <a:pt x="3390" y="1854"/>
                  </a:lnTo>
                  <a:lnTo>
                    <a:pt x="3366" y="1860"/>
                  </a:lnTo>
                  <a:lnTo>
                    <a:pt x="3336" y="1860"/>
                  </a:lnTo>
                  <a:lnTo>
                    <a:pt x="3300" y="1866"/>
                  </a:lnTo>
                  <a:lnTo>
                    <a:pt x="3276" y="1872"/>
                  </a:lnTo>
                  <a:lnTo>
                    <a:pt x="3258" y="1878"/>
                  </a:lnTo>
                  <a:lnTo>
                    <a:pt x="3258" y="1902"/>
                  </a:lnTo>
                  <a:lnTo>
                    <a:pt x="3264" y="1914"/>
                  </a:lnTo>
                  <a:lnTo>
                    <a:pt x="3264" y="1926"/>
                  </a:lnTo>
                  <a:lnTo>
                    <a:pt x="3270" y="1938"/>
                  </a:lnTo>
                  <a:lnTo>
                    <a:pt x="3270" y="1950"/>
                  </a:lnTo>
                  <a:lnTo>
                    <a:pt x="3252" y="1968"/>
                  </a:lnTo>
                  <a:lnTo>
                    <a:pt x="3234" y="2004"/>
                  </a:lnTo>
                  <a:lnTo>
                    <a:pt x="3234" y="2076"/>
                  </a:lnTo>
                  <a:lnTo>
                    <a:pt x="3210" y="2088"/>
                  </a:lnTo>
                  <a:lnTo>
                    <a:pt x="3204" y="2094"/>
                  </a:lnTo>
                  <a:lnTo>
                    <a:pt x="3180" y="2106"/>
                  </a:lnTo>
                  <a:lnTo>
                    <a:pt x="3180" y="2142"/>
                  </a:lnTo>
                  <a:lnTo>
                    <a:pt x="3156" y="2166"/>
                  </a:lnTo>
                  <a:lnTo>
                    <a:pt x="3156" y="2154"/>
                  </a:lnTo>
                  <a:lnTo>
                    <a:pt x="3162" y="2148"/>
                  </a:lnTo>
                  <a:lnTo>
                    <a:pt x="3162" y="2142"/>
                  </a:lnTo>
                  <a:lnTo>
                    <a:pt x="3156" y="2130"/>
                  </a:lnTo>
                  <a:lnTo>
                    <a:pt x="3138" y="2130"/>
                  </a:lnTo>
                  <a:lnTo>
                    <a:pt x="3126" y="2136"/>
                  </a:lnTo>
                  <a:lnTo>
                    <a:pt x="3108" y="2154"/>
                  </a:lnTo>
                  <a:lnTo>
                    <a:pt x="3108" y="2166"/>
                  </a:lnTo>
                  <a:lnTo>
                    <a:pt x="3114" y="2178"/>
                  </a:lnTo>
                  <a:lnTo>
                    <a:pt x="3114" y="2190"/>
                  </a:lnTo>
                  <a:lnTo>
                    <a:pt x="3108" y="2196"/>
                  </a:lnTo>
                  <a:lnTo>
                    <a:pt x="3108" y="2178"/>
                  </a:lnTo>
                  <a:lnTo>
                    <a:pt x="3102" y="2166"/>
                  </a:lnTo>
                  <a:lnTo>
                    <a:pt x="3090" y="2154"/>
                  </a:lnTo>
                  <a:lnTo>
                    <a:pt x="3078" y="2154"/>
                  </a:lnTo>
                  <a:lnTo>
                    <a:pt x="3066" y="2160"/>
                  </a:lnTo>
                  <a:lnTo>
                    <a:pt x="3042" y="2160"/>
                  </a:lnTo>
                  <a:lnTo>
                    <a:pt x="3036" y="2166"/>
                  </a:lnTo>
                  <a:lnTo>
                    <a:pt x="3030" y="2166"/>
                  </a:lnTo>
                  <a:lnTo>
                    <a:pt x="3042" y="2160"/>
                  </a:lnTo>
                  <a:lnTo>
                    <a:pt x="3060" y="2142"/>
                  </a:lnTo>
                  <a:lnTo>
                    <a:pt x="3072" y="2136"/>
                  </a:lnTo>
                  <a:lnTo>
                    <a:pt x="3078" y="2124"/>
                  </a:lnTo>
                  <a:lnTo>
                    <a:pt x="3078" y="2118"/>
                  </a:lnTo>
                  <a:lnTo>
                    <a:pt x="3072" y="2106"/>
                  </a:lnTo>
                  <a:lnTo>
                    <a:pt x="3060" y="2100"/>
                  </a:lnTo>
                  <a:lnTo>
                    <a:pt x="3048" y="2088"/>
                  </a:lnTo>
                  <a:lnTo>
                    <a:pt x="3030" y="2088"/>
                  </a:lnTo>
                  <a:lnTo>
                    <a:pt x="3024" y="2082"/>
                  </a:lnTo>
                  <a:lnTo>
                    <a:pt x="3018" y="2082"/>
                  </a:lnTo>
                  <a:lnTo>
                    <a:pt x="3024" y="2082"/>
                  </a:lnTo>
                  <a:lnTo>
                    <a:pt x="3042" y="2064"/>
                  </a:lnTo>
                  <a:lnTo>
                    <a:pt x="3042" y="2058"/>
                  </a:lnTo>
                  <a:lnTo>
                    <a:pt x="3030" y="2034"/>
                  </a:lnTo>
                  <a:lnTo>
                    <a:pt x="3030" y="2028"/>
                  </a:lnTo>
                  <a:lnTo>
                    <a:pt x="3024" y="2016"/>
                  </a:lnTo>
                  <a:lnTo>
                    <a:pt x="3060" y="1992"/>
                  </a:lnTo>
                  <a:lnTo>
                    <a:pt x="3060" y="1968"/>
                  </a:lnTo>
                  <a:lnTo>
                    <a:pt x="3084" y="1956"/>
                  </a:lnTo>
                  <a:lnTo>
                    <a:pt x="3084" y="1914"/>
                  </a:lnTo>
                  <a:lnTo>
                    <a:pt x="3090" y="1914"/>
                  </a:lnTo>
                  <a:lnTo>
                    <a:pt x="3102" y="1902"/>
                  </a:lnTo>
                  <a:lnTo>
                    <a:pt x="3114" y="1896"/>
                  </a:lnTo>
                  <a:lnTo>
                    <a:pt x="3132" y="1878"/>
                  </a:lnTo>
                  <a:lnTo>
                    <a:pt x="3126" y="1866"/>
                  </a:lnTo>
                  <a:lnTo>
                    <a:pt x="3120" y="1860"/>
                  </a:lnTo>
                  <a:lnTo>
                    <a:pt x="3084" y="1848"/>
                  </a:lnTo>
                  <a:lnTo>
                    <a:pt x="2976" y="1848"/>
                  </a:lnTo>
                  <a:lnTo>
                    <a:pt x="2940" y="1860"/>
                  </a:lnTo>
                  <a:lnTo>
                    <a:pt x="2946" y="1848"/>
                  </a:lnTo>
                  <a:lnTo>
                    <a:pt x="2952" y="1842"/>
                  </a:lnTo>
                  <a:lnTo>
                    <a:pt x="2952" y="1830"/>
                  </a:lnTo>
                  <a:lnTo>
                    <a:pt x="2958" y="1824"/>
                  </a:lnTo>
                  <a:lnTo>
                    <a:pt x="2952" y="1818"/>
                  </a:lnTo>
                  <a:lnTo>
                    <a:pt x="2940" y="1812"/>
                  </a:lnTo>
                  <a:lnTo>
                    <a:pt x="2928" y="1812"/>
                  </a:lnTo>
                  <a:lnTo>
                    <a:pt x="2892" y="1800"/>
                  </a:lnTo>
                  <a:lnTo>
                    <a:pt x="2874" y="1800"/>
                  </a:lnTo>
                  <a:lnTo>
                    <a:pt x="2868" y="1794"/>
                  </a:lnTo>
                  <a:lnTo>
                    <a:pt x="2862" y="1794"/>
                  </a:lnTo>
                  <a:lnTo>
                    <a:pt x="2862" y="1770"/>
                  </a:lnTo>
                  <a:lnTo>
                    <a:pt x="2856" y="1752"/>
                  </a:lnTo>
                  <a:lnTo>
                    <a:pt x="2844" y="1740"/>
                  </a:lnTo>
                  <a:lnTo>
                    <a:pt x="2790" y="1722"/>
                  </a:lnTo>
                  <a:lnTo>
                    <a:pt x="2778" y="1722"/>
                  </a:lnTo>
                  <a:lnTo>
                    <a:pt x="2778" y="1716"/>
                  </a:lnTo>
                  <a:lnTo>
                    <a:pt x="2766" y="1704"/>
                  </a:lnTo>
                  <a:lnTo>
                    <a:pt x="2754" y="1704"/>
                  </a:lnTo>
                  <a:lnTo>
                    <a:pt x="2736" y="1698"/>
                  </a:lnTo>
                  <a:lnTo>
                    <a:pt x="2694" y="1698"/>
                  </a:lnTo>
                  <a:lnTo>
                    <a:pt x="2646" y="1704"/>
                  </a:lnTo>
                  <a:lnTo>
                    <a:pt x="2610" y="1716"/>
                  </a:lnTo>
                  <a:lnTo>
                    <a:pt x="2592" y="1716"/>
                  </a:lnTo>
                  <a:lnTo>
                    <a:pt x="2598" y="1716"/>
                  </a:lnTo>
                  <a:lnTo>
                    <a:pt x="2604" y="1710"/>
                  </a:lnTo>
                  <a:lnTo>
                    <a:pt x="2616" y="1710"/>
                  </a:lnTo>
                  <a:lnTo>
                    <a:pt x="2628" y="1704"/>
                  </a:lnTo>
                  <a:lnTo>
                    <a:pt x="2634" y="1692"/>
                  </a:lnTo>
                  <a:lnTo>
                    <a:pt x="2640" y="1686"/>
                  </a:lnTo>
                  <a:lnTo>
                    <a:pt x="2646" y="1662"/>
                  </a:lnTo>
                  <a:lnTo>
                    <a:pt x="2658" y="1632"/>
                  </a:lnTo>
                  <a:lnTo>
                    <a:pt x="2664" y="1602"/>
                  </a:lnTo>
                  <a:lnTo>
                    <a:pt x="2670" y="1590"/>
                  </a:lnTo>
                  <a:lnTo>
                    <a:pt x="2658" y="1590"/>
                  </a:lnTo>
                  <a:lnTo>
                    <a:pt x="2646" y="1584"/>
                  </a:lnTo>
                  <a:lnTo>
                    <a:pt x="2616" y="1584"/>
                  </a:lnTo>
                  <a:lnTo>
                    <a:pt x="2610" y="1590"/>
                  </a:lnTo>
                  <a:lnTo>
                    <a:pt x="2598" y="1596"/>
                  </a:lnTo>
                  <a:lnTo>
                    <a:pt x="2592" y="1602"/>
                  </a:lnTo>
                  <a:lnTo>
                    <a:pt x="2580" y="1608"/>
                  </a:lnTo>
                  <a:lnTo>
                    <a:pt x="2598" y="1578"/>
                  </a:lnTo>
                  <a:lnTo>
                    <a:pt x="2592" y="1560"/>
                  </a:lnTo>
                  <a:lnTo>
                    <a:pt x="2610" y="1542"/>
                  </a:lnTo>
                  <a:lnTo>
                    <a:pt x="2616" y="1530"/>
                  </a:lnTo>
                  <a:lnTo>
                    <a:pt x="2640" y="1506"/>
                  </a:lnTo>
                  <a:lnTo>
                    <a:pt x="2646" y="1494"/>
                  </a:lnTo>
                  <a:lnTo>
                    <a:pt x="2664" y="1476"/>
                  </a:lnTo>
                  <a:lnTo>
                    <a:pt x="2694" y="1452"/>
                  </a:lnTo>
                  <a:lnTo>
                    <a:pt x="2730" y="1428"/>
                  </a:lnTo>
                  <a:lnTo>
                    <a:pt x="2754" y="1410"/>
                  </a:lnTo>
                  <a:lnTo>
                    <a:pt x="2766" y="1404"/>
                  </a:lnTo>
                  <a:lnTo>
                    <a:pt x="2760" y="1392"/>
                  </a:lnTo>
                  <a:lnTo>
                    <a:pt x="2826" y="1368"/>
                  </a:lnTo>
                  <a:lnTo>
                    <a:pt x="2826" y="1350"/>
                  </a:lnTo>
                  <a:lnTo>
                    <a:pt x="2868" y="1344"/>
                  </a:lnTo>
                  <a:lnTo>
                    <a:pt x="2868" y="1326"/>
                  </a:lnTo>
                  <a:lnTo>
                    <a:pt x="2898" y="1320"/>
                  </a:lnTo>
                  <a:lnTo>
                    <a:pt x="2952" y="1284"/>
                  </a:lnTo>
                  <a:lnTo>
                    <a:pt x="3006" y="1284"/>
                  </a:lnTo>
                  <a:lnTo>
                    <a:pt x="3042" y="1278"/>
                  </a:lnTo>
                  <a:lnTo>
                    <a:pt x="3060" y="1266"/>
                  </a:lnTo>
                  <a:lnTo>
                    <a:pt x="3060" y="1254"/>
                  </a:lnTo>
                  <a:lnTo>
                    <a:pt x="3030" y="1224"/>
                  </a:lnTo>
                  <a:lnTo>
                    <a:pt x="2970" y="1230"/>
                  </a:lnTo>
                  <a:lnTo>
                    <a:pt x="2982" y="1218"/>
                  </a:lnTo>
                  <a:lnTo>
                    <a:pt x="2928" y="1194"/>
                  </a:lnTo>
                  <a:lnTo>
                    <a:pt x="2952" y="1188"/>
                  </a:lnTo>
                  <a:lnTo>
                    <a:pt x="3036" y="1212"/>
                  </a:lnTo>
                  <a:lnTo>
                    <a:pt x="3054" y="1230"/>
                  </a:lnTo>
                  <a:lnTo>
                    <a:pt x="3066" y="1236"/>
                  </a:lnTo>
                  <a:lnTo>
                    <a:pt x="3096" y="1236"/>
                  </a:lnTo>
                  <a:lnTo>
                    <a:pt x="3108" y="1230"/>
                  </a:lnTo>
                  <a:lnTo>
                    <a:pt x="3114" y="1218"/>
                  </a:lnTo>
                  <a:lnTo>
                    <a:pt x="3126" y="1206"/>
                  </a:lnTo>
                  <a:lnTo>
                    <a:pt x="3132" y="1194"/>
                  </a:lnTo>
                  <a:lnTo>
                    <a:pt x="3144" y="1188"/>
                  </a:lnTo>
                  <a:lnTo>
                    <a:pt x="3150" y="1182"/>
                  </a:lnTo>
                  <a:lnTo>
                    <a:pt x="3156" y="1182"/>
                  </a:lnTo>
                  <a:lnTo>
                    <a:pt x="3180" y="1194"/>
                  </a:lnTo>
                  <a:lnTo>
                    <a:pt x="3198" y="1200"/>
                  </a:lnTo>
                  <a:lnTo>
                    <a:pt x="3210" y="1200"/>
                  </a:lnTo>
                  <a:lnTo>
                    <a:pt x="3246" y="1182"/>
                  </a:lnTo>
                  <a:lnTo>
                    <a:pt x="3282" y="1170"/>
                  </a:lnTo>
                  <a:lnTo>
                    <a:pt x="3318" y="1152"/>
                  </a:lnTo>
                  <a:lnTo>
                    <a:pt x="3336" y="1146"/>
                  </a:lnTo>
                  <a:lnTo>
                    <a:pt x="3360" y="1134"/>
                  </a:lnTo>
                  <a:lnTo>
                    <a:pt x="3372" y="1122"/>
                  </a:lnTo>
                  <a:lnTo>
                    <a:pt x="3366" y="1116"/>
                  </a:lnTo>
                  <a:lnTo>
                    <a:pt x="3342" y="1110"/>
                  </a:lnTo>
                  <a:lnTo>
                    <a:pt x="3264" y="1110"/>
                  </a:lnTo>
                  <a:lnTo>
                    <a:pt x="3258" y="1086"/>
                  </a:lnTo>
                  <a:lnTo>
                    <a:pt x="3174" y="1056"/>
                  </a:lnTo>
                  <a:lnTo>
                    <a:pt x="3186" y="1056"/>
                  </a:lnTo>
                  <a:lnTo>
                    <a:pt x="3216" y="1050"/>
                  </a:lnTo>
                  <a:lnTo>
                    <a:pt x="3252" y="1050"/>
                  </a:lnTo>
                  <a:lnTo>
                    <a:pt x="3282" y="1056"/>
                  </a:lnTo>
                  <a:lnTo>
                    <a:pt x="3294" y="1062"/>
                  </a:lnTo>
                  <a:lnTo>
                    <a:pt x="3306" y="1074"/>
                  </a:lnTo>
                  <a:lnTo>
                    <a:pt x="3324" y="1086"/>
                  </a:lnTo>
                  <a:lnTo>
                    <a:pt x="3336" y="1098"/>
                  </a:lnTo>
                  <a:lnTo>
                    <a:pt x="3348" y="1104"/>
                  </a:lnTo>
                  <a:lnTo>
                    <a:pt x="3372" y="1098"/>
                  </a:lnTo>
                  <a:lnTo>
                    <a:pt x="3408" y="1080"/>
                  </a:lnTo>
                  <a:lnTo>
                    <a:pt x="3444" y="1068"/>
                  </a:lnTo>
                  <a:lnTo>
                    <a:pt x="3474" y="1050"/>
                  </a:lnTo>
                  <a:lnTo>
                    <a:pt x="3486" y="1044"/>
                  </a:lnTo>
                  <a:lnTo>
                    <a:pt x="3462" y="1032"/>
                  </a:lnTo>
                  <a:lnTo>
                    <a:pt x="3468" y="1026"/>
                  </a:lnTo>
                  <a:lnTo>
                    <a:pt x="3492" y="1014"/>
                  </a:lnTo>
                  <a:lnTo>
                    <a:pt x="3522" y="1014"/>
                  </a:lnTo>
                  <a:lnTo>
                    <a:pt x="3528" y="1020"/>
                  </a:lnTo>
                  <a:lnTo>
                    <a:pt x="3534" y="1032"/>
                  </a:lnTo>
                  <a:lnTo>
                    <a:pt x="3540" y="1038"/>
                  </a:lnTo>
                  <a:lnTo>
                    <a:pt x="3570" y="1050"/>
                  </a:lnTo>
                  <a:lnTo>
                    <a:pt x="3576" y="1026"/>
                  </a:lnTo>
                  <a:lnTo>
                    <a:pt x="3594" y="1044"/>
                  </a:lnTo>
                  <a:lnTo>
                    <a:pt x="3600" y="1038"/>
                  </a:lnTo>
                  <a:lnTo>
                    <a:pt x="3600" y="1026"/>
                  </a:lnTo>
                  <a:lnTo>
                    <a:pt x="3594" y="1014"/>
                  </a:lnTo>
                  <a:lnTo>
                    <a:pt x="3582" y="1002"/>
                  </a:lnTo>
                  <a:lnTo>
                    <a:pt x="3564" y="990"/>
                  </a:lnTo>
                  <a:lnTo>
                    <a:pt x="3606" y="984"/>
                  </a:lnTo>
                  <a:lnTo>
                    <a:pt x="3606" y="990"/>
                  </a:lnTo>
                  <a:lnTo>
                    <a:pt x="3612" y="996"/>
                  </a:lnTo>
                  <a:lnTo>
                    <a:pt x="3612" y="1008"/>
                  </a:lnTo>
                  <a:lnTo>
                    <a:pt x="3624" y="1032"/>
                  </a:lnTo>
                  <a:lnTo>
                    <a:pt x="3630" y="1038"/>
                  </a:lnTo>
                  <a:lnTo>
                    <a:pt x="3636" y="1038"/>
                  </a:lnTo>
                  <a:lnTo>
                    <a:pt x="3654" y="1032"/>
                  </a:lnTo>
                  <a:lnTo>
                    <a:pt x="3690" y="1026"/>
                  </a:lnTo>
                  <a:lnTo>
                    <a:pt x="3732" y="1008"/>
                  </a:lnTo>
                  <a:lnTo>
                    <a:pt x="3768" y="990"/>
                  </a:lnTo>
                  <a:lnTo>
                    <a:pt x="3798" y="972"/>
                  </a:lnTo>
                  <a:lnTo>
                    <a:pt x="3798" y="960"/>
                  </a:lnTo>
                  <a:lnTo>
                    <a:pt x="3786" y="942"/>
                  </a:lnTo>
                  <a:lnTo>
                    <a:pt x="3780" y="930"/>
                  </a:lnTo>
                  <a:lnTo>
                    <a:pt x="3774" y="912"/>
                  </a:lnTo>
                  <a:lnTo>
                    <a:pt x="3774" y="900"/>
                  </a:lnTo>
                  <a:lnTo>
                    <a:pt x="3780" y="894"/>
                  </a:lnTo>
                  <a:lnTo>
                    <a:pt x="3792" y="894"/>
                  </a:lnTo>
                  <a:lnTo>
                    <a:pt x="3804" y="888"/>
                  </a:lnTo>
                  <a:lnTo>
                    <a:pt x="3822" y="888"/>
                  </a:lnTo>
                  <a:lnTo>
                    <a:pt x="3840" y="882"/>
                  </a:lnTo>
                  <a:lnTo>
                    <a:pt x="3858" y="882"/>
                  </a:lnTo>
                  <a:lnTo>
                    <a:pt x="3864" y="876"/>
                  </a:lnTo>
                  <a:lnTo>
                    <a:pt x="3870" y="876"/>
                  </a:lnTo>
                  <a:lnTo>
                    <a:pt x="3870" y="858"/>
                  </a:lnTo>
                  <a:lnTo>
                    <a:pt x="3864" y="846"/>
                  </a:lnTo>
                  <a:lnTo>
                    <a:pt x="3864" y="840"/>
                  </a:lnTo>
                  <a:lnTo>
                    <a:pt x="3858" y="828"/>
                  </a:lnTo>
                  <a:lnTo>
                    <a:pt x="3840" y="804"/>
                  </a:lnTo>
                  <a:lnTo>
                    <a:pt x="3822" y="798"/>
                  </a:lnTo>
                  <a:lnTo>
                    <a:pt x="3786" y="792"/>
                  </a:lnTo>
                  <a:lnTo>
                    <a:pt x="3744" y="792"/>
                  </a:lnTo>
                  <a:lnTo>
                    <a:pt x="3708" y="804"/>
                  </a:lnTo>
                  <a:lnTo>
                    <a:pt x="3690" y="822"/>
                  </a:lnTo>
                  <a:lnTo>
                    <a:pt x="3690" y="840"/>
                  </a:lnTo>
                  <a:lnTo>
                    <a:pt x="3696" y="840"/>
                  </a:lnTo>
                  <a:lnTo>
                    <a:pt x="3702" y="846"/>
                  </a:lnTo>
                  <a:lnTo>
                    <a:pt x="3666" y="870"/>
                  </a:lnTo>
                  <a:lnTo>
                    <a:pt x="3642" y="870"/>
                  </a:lnTo>
                  <a:lnTo>
                    <a:pt x="3576" y="918"/>
                  </a:lnTo>
                  <a:lnTo>
                    <a:pt x="3552" y="930"/>
                  </a:lnTo>
                  <a:lnTo>
                    <a:pt x="3546" y="936"/>
                  </a:lnTo>
                  <a:lnTo>
                    <a:pt x="3540" y="948"/>
                  </a:lnTo>
                  <a:lnTo>
                    <a:pt x="3522" y="966"/>
                  </a:lnTo>
                  <a:lnTo>
                    <a:pt x="3492" y="966"/>
                  </a:lnTo>
                  <a:lnTo>
                    <a:pt x="3456" y="984"/>
                  </a:lnTo>
                  <a:lnTo>
                    <a:pt x="3456" y="972"/>
                  </a:lnTo>
                  <a:lnTo>
                    <a:pt x="3450" y="954"/>
                  </a:lnTo>
                  <a:lnTo>
                    <a:pt x="3450" y="918"/>
                  </a:lnTo>
                  <a:lnTo>
                    <a:pt x="3456" y="912"/>
                  </a:lnTo>
                  <a:lnTo>
                    <a:pt x="3480" y="900"/>
                  </a:lnTo>
                  <a:lnTo>
                    <a:pt x="3498" y="900"/>
                  </a:lnTo>
                  <a:lnTo>
                    <a:pt x="3510" y="894"/>
                  </a:lnTo>
                  <a:lnTo>
                    <a:pt x="3516" y="882"/>
                  </a:lnTo>
                  <a:lnTo>
                    <a:pt x="3516" y="870"/>
                  </a:lnTo>
                  <a:lnTo>
                    <a:pt x="3510" y="852"/>
                  </a:lnTo>
                  <a:lnTo>
                    <a:pt x="3504" y="846"/>
                  </a:lnTo>
                  <a:lnTo>
                    <a:pt x="3498" y="834"/>
                  </a:lnTo>
                  <a:lnTo>
                    <a:pt x="3486" y="834"/>
                  </a:lnTo>
                  <a:lnTo>
                    <a:pt x="3450" y="852"/>
                  </a:lnTo>
                  <a:lnTo>
                    <a:pt x="3432" y="858"/>
                  </a:lnTo>
                  <a:lnTo>
                    <a:pt x="3420" y="864"/>
                  </a:lnTo>
                  <a:lnTo>
                    <a:pt x="3414" y="870"/>
                  </a:lnTo>
                  <a:lnTo>
                    <a:pt x="3408" y="870"/>
                  </a:lnTo>
                  <a:lnTo>
                    <a:pt x="3378" y="900"/>
                  </a:lnTo>
                  <a:lnTo>
                    <a:pt x="3372" y="888"/>
                  </a:lnTo>
                  <a:lnTo>
                    <a:pt x="3396" y="858"/>
                  </a:lnTo>
                  <a:lnTo>
                    <a:pt x="3396" y="840"/>
                  </a:lnTo>
                  <a:lnTo>
                    <a:pt x="3438" y="822"/>
                  </a:lnTo>
                  <a:lnTo>
                    <a:pt x="3402" y="816"/>
                  </a:lnTo>
                  <a:lnTo>
                    <a:pt x="3408" y="804"/>
                  </a:lnTo>
                  <a:lnTo>
                    <a:pt x="3360" y="816"/>
                  </a:lnTo>
                  <a:lnTo>
                    <a:pt x="3336" y="804"/>
                  </a:lnTo>
                  <a:lnTo>
                    <a:pt x="3378" y="792"/>
                  </a:lnTo>
                  <a:lnTo>
                    <a:pt x="3378" y="774"/>
                  </a:lnTo>
                  <a:lnTo>
                    <a:pt x="3390" y="774"/>
                  </a:lnTo>
                  <a:lnTo>
                    <a:pt x="3396" y="780"/>
                  </a:lnTo>
                  <a:lnTo>
                    <a:pt x="3420" y="780"/>
                  </a:lnTo>
                  <a:lnTo>
                    <a:pt x="3426" y="774"/>
                  </a:lnTo>
                  <a:lnTo>
                    <a:pt x="3426" y="762"/>
                  </a:lnTo>
                  <a:lnTo>
                    <a:pt x="3420" y="756"/>
                  </a:lnTo>
                  <a:lnTo>
                    <a:pt x="3408" y="756"/>
                  </a:lnTo>
                  <a:lnTo>
                    <a:pt x="3396" y="744"/>
                  </a:lnTo>
                  <a:lnTo>
                    <a:pt x="3396" y="738"/>
                  </a:lnTo>
                  <a:lnTo>
                    <a:pt x="3420" y="690"/>
                  </a:lnTo>
                  <a:lnTo>
                    <a:pt x="3426" y="684"/>
                  </a:lnTo>
                  <a:lnTo>
                    <a:pt x="3426" y="672"/>
                  </a:lnTo>
                  <a:lnTo>
                    <a:pt x="3420" y="666"/>
                  </a:lnTo>
                  <a:lnTo>
                    <a:pt x="3414" y="666"/>
                  </a:lnTo>
                  <a:lnTo>
                    <a:pt x="3372" y="648"/>
                  </a:lnTo>
                  <a:lnTo>
                    <a:pt x="3348" y="660"/>
                  </a:lnTo>
                  <a:lnTo>
                    <a:pt x="3336" y="660"/>
                  </a:lnTo>
                  <a:lnTo>
                    <a:pt x="3318" y="666"/>
                  </a:lnTo>
                  <a:lnTo>
                    <a:pt x="3312" y="666"/>
                  </a:lnTo>
                  <a:lnTo>
                    <a:pt x="3306" y="672"/>
                  </a:lnTo>
                  <a:lnTo>
                    <a:pt x="3306" y="690"/>
                  </a:lnTo>
                  <a:lnTo>
                    <a:pt x="3240" y="690"/>
                  </a:lnTo>
                  <a:lnTo>
                    <a:pt x="3228" y="696"/>
                  </a:lnTo>
                  <a:lnTo>
                    <a:pt x="3222" y="702"/>
                  </a:lnTo>
                  <a:lnTo>
                    <a:pt x="3210" y="708"/>
                  </a:lnTo>
                  <a:lnTo>
                    <a:pt x="3198" y="720"/>
                  </a:lnTo>
                  <a:lnTo>
                    <a:pt x="3204" y="726"/>
                  </a:lnTo>
                  <a:lnTo>
                    <a:pt x="3216" y="732"/>
                  </a:lnTo>
                  <a:lnTo>
                    <a:pt x="3228" y="732"/>
                  </a:lnTo>
                  <a:lnTo>
                    <a:pt x="3234" y="738"/>
                  </a:lnTo>
                  <a:lnTo>
                    <a:pt x="3228" y="738"/>
                  </a:lnTo>
                  <a:lnTo>
                    <a:pt x="3222" y="744"/>
                  </a:lnTo>
                  <a:lnTo>
                    <a:pt x="3204" y="744"/>
                  </a:lnTo>
                  <a:lnTo>
                    <a:pt x="3180" y="756"/>
                  </a:lnTo>
                  <a:lnTo>
                    <a:pt x="3168" y="768"/>
                  </a:lnTo>
                  <a:lnTo>
                    <a:pt x="3168" y="774"/>
                  </a:lnTo>
                  <a:lnTo>
                    <a:pt x="3174" y="786"/>
                  </a:lnTo>
                  <a:lnTo>
                    <a:pt x="3186" y="798"/>
                  </a:lnTo>
                  <a:lnTo>
                    <a:pt x="3198" y="804"/>
                  </a:lnTo>
                  <a:lnTo>
                    <a:pt x="3204" y="810"/>
                  </a:lnTo>
                  <a:lnTo>
                    <a:pt x="3210" y="810"/>
                  </a:lnTo>
                  <a:lnTo>
                    <a:pt x="3234" y="798"/>
                  </a:lnTo>
                  <a:lnTo>
                    <a:pt x="3234" y="822"/>
                  </a:lnTo>
                  <a:lnTo>
                    <a:pt x="3240" y="828"/>
                  </a:lnTo>
                  <a:lnTo>
                    <a:pt x="3246" y="828"/>
                  </a:lnTo>
                  <a:lnTo>
                    <a:pt x="3258" y="822"/>
                  </a:lnTo>
                  <a:lnTo>
                    <a:pt x="3282" y="822"/>
                  </a:lnTo>
                  <a:lnTo>
                    <a:pt x="3276" y="828"/>
                  </a:lnTo>
                  <a:lnTo>
                    <a:pt x="3252" y="840"/>
                  </a:lnTo>
                  <a:lnTo>
                    <a:pt x="3246" y="840"/>
                  </a:lnTo>
                  <a:lnTo>
                    <a:pt x="3228" y="828"/>
                  </a:lnTo>
                  <a:lnTo>
                    <a:pt x="3222" y="846"/>
                  </a:lnTo>
                  <a:lnTo>
                    <a:pt x="3204" y="846"/>
                  </a:lnTo>
                  <a:lnTo>
                    <a:pt x="3192" y="852"/>
                  </a:lnTo>
                  <a:lnTo>
                    <a:pt x="3186" y="852"/>
                  </a:lnTo>
                  <a:lnTo>
                    <a:pt x="3180" y="858"/>
                  </a:lnTo>
                  <a:lnTo>
                    <a:pt x="3204" y="858"/>
                  </a:lnTo>
                  <a:lnTo>
                    <a:pt x="3228" y="846"/>
                  </a:lnTo>
                  <a:lnTo>
                    <a:pt x="3240" y="846"/>
                  </a:lnTo>
                  <a:lnTo>
                    <a:pt x="3240" y="852"/>
                  </a:lnTo>
                  <a:lnTo>
                    <a:pt x="3228" y="870"/>
                  </a:lnTo>
                  <a:lnTo>
                    <a:pt x="3210" y="882"/>
                  </a:lnTo>
                  <a:lnTo>
                    <a:pt x="3198" y="888"/>
                  </a:lnTo>
                  <a:lnTo>
                    <a:pt x="3180" y="894"/>
                  </a:lnTo>
                  <a:lnTo>
                    <a:pt x="3168" y="900"/>
                  </a:lnTo>
                  <a:lnTo>
                    <a:pt x="3162" y="906"/>
                  </a:lnTo>
                  <a:lnTo>
                    <a:pt x="3138" y="918"/>
                  </a:lnTo>
                  <a:lnTo>
                    <a:pt x="3132" y="924"/>
                  </a:lnTo>
                  <a:lnTo>
                    <a:pt x="3120" y="918"/>
                  </a:lnTo>
                  <a:lnTo>
                    <a:pt x="3114" y="918"/>
                  </a:lnTo>
                  <a:lnTo>
                    <a:pt x="3102" y="912"/>
                  </a:lnTo>
                  <a:lnTo>
                    <a:pt x="3090" y="912"/>
                  </a:lnTo>
                  <a:lnTo>
                    <a:pt x="3072" y="930"/>
                  </a:lnTo>
                  <a:lnTo>
                    <a:pt x="3060" y="936"/>
                  </a:lnTo>
                  <a:lnTo>
                    <a:pt x="3054" y="948"/>
                  </a:lnTo>
                  <a:lnTo>
                    <a:pt x="3054" y="972"/>
                  </a:lnTo>
                  <a:lnTo>
                    <a:pt x="3048" y="978"/>
                  </a:lnTo>
                  <a:lnTo>
                    <a:pt x="3042" y="966"/>
                  </a:lnTo>
                  <a:lnTo>
                    <a:pt x="3030" y="966"/>
                  </a:lnTo>
                  <a:lnTo>
                    <a:pt x="3018" y="960"/>
                  </a:lnTo>
                  <a:lnTo>
                    <a:pt x="3012" y="960"/>
                  </a:lnTo>
                  <a:lnTo>
                    <a:pt x="3006" y="954"/>
                  </a:lnTo>
                  <a:lnTo>
                    <a:pt x="3030" y="930"/>
                  </a:lnTo>
                  <a:lnTo>
                    <a:pt x="3042" y="924"/>
                  </a:lnTo>
                  <a:lnTo>
                    <a:pt x="3060" y="906"/>
                  </a:lnTo>
                  <a:lnTo>
                    <a:pt x="3072" y="900"/>
                  </a:lnTo>
                  <a:lnTo>
                    <a:pt x="3036" y="900"/>
                  </a:lnTo>
                  <a:lnTo>
                    <a:pt x="3030" y="888"/>
                  </a:lnTo>
                  <a:lnTo>
                    <a:pt x="3018" y="882"/>
                  </a:lnTo>
                  <a:lnTo>
                    <a:pt x="2994" y="882"/>
                  </a:lnTo>
                  <a:lnTo>
                    <a:pt x="2988" y="888"/>
                  </a:lnTo>
                  <a:lnTo>
                    <a:pt x="2946" y="888"/>
                  </a:lnTo>
                  <a:lnTo>
                    <a:pt x="2946" y="894"/>
                  </a:lnTo>
                  <a:lnTo>
                    <a:pt x="2940" y="906"/>
                  </a:lnTo>
                  <a:lnTo>
                    <a:pt x="2940" y="918"/>
                  </a:lnTo>
                  <a:lnTo>
                    <a:pt x="2946" y="918"/>
                  </a:lnTo>
                  <a:lnTo>
                    <a:pt x="2952" y="924"/>
                  </a:lnTo>
                  <a:lnTo>
                    <a:pt x="2964" y="924"/>
                  </a:lnTo>
                  <a:lnTo>
                    <a:pt x="2976" y="936"/>
                  </a:lnTo>
                  <a:lnTo>
                    <a:pt x="2982" y="936"/>
                  </a:lnTo>
                  <a:lnTo>
                    <a:pt x="2976" y="942"/>
                  </a:lnTo>
                  <a:lnTo>
                    <a:pt x="2958" y="942"/>
                  </a:lnTo>
                  <a:lnTo>
                    <a:pt x="2952" y="936"/>
                  </a:lnTo>
                  <a:lnTo>
                    <a:pt x="2940" y="930"/>
                  </a:lnTo>
                  <a:lnTo>
                    <a:pt x="2934" y="924"/>
                  </a:lnTo>
                  <a:lnTo>
                    <a:pt x="2916" y="912"/>
                  </a:lnTo>
                  <a:lnTo>
                    <a:pt x="2910" y="942"/>
                  </a:lnTo>
                  <a:lnTo>
                    <a:pt x="2904" y="942"/>
                  </a:lnTo>
                  <a:lnTo>
                    <a:pt x="2898" y="948"/>
                  </a:lnTo>
                  <a:lnTo>
                    <a:pt x="2862" y="948"/>
                  </a:lnTo>
                  <a:lnTo>
                    <a:pt x="2844" y="942"/>
                  </a:lnTo>
                  <a:lnTo>
                    <a:pt x="2826" y="942"/>
                  </a:lnTo>
                  <a:lnTo>
                    <a:pt x="2808" y="936"/>
                  </a:lnTo>
                  <a:lnTo>
                    <a:pt x="2718" y="936"/>
                  </a:lnTo>
                  <a:lnTo>
                    <a:pt x="2706" y="930"/>
                  </a:lnTo>
                  <a:lnTo>
                    <a:pt x="2700" y="918"/>
                  </a:lnTo>
                  <a:lnTo>
                    <a:pt x="2688" y="912"/>
                  </a:lnTo>
                  <a:lnTo>
                    <a:pt x="2628" y="918"/>
                  </a:lnTo>
                  <a:lnTo>
                    <a:pt x="2622" y="912"/>
                  </a:lnTo>
                  <a:lnTo>
                    <a:pt x="2616" y="900"/>
                  </a:lnTo>
                  <a:lnTo>
                    <a:pt x="2604" y="894"/>
                  </a:lnTo>
                  <a:lnTo>
                    <a:pt x="2598" y="894"/>
                  </a:lnTo>
                  <a:lnTo>
                    <a:pt x="2586" y="888"/>
                  </a:lnTo>
                  <a:lnTo>
                    <a:pt x="2568" y="888"/>
                  </a:lnTo>
                  <a:lnTo>
                    <a:pt x="2556" y="894"/>
                  </a:lnTo>
                  <a:lnTo>
                    <a:pt x="2538" y="900"/>
                  </a:lnTo>
                  <a:lnTo>
                    <a:pt x="2532" y="906"/>
                  </a:lnTo>
                  <a:lnTo>
                    <a:pt x="2526" y="906"/>
                  </a:lnTo>
                  <a:lnTo>
                    <a:pt x="2526" y="912"/>
                  </a:lnTo>
                  <a:lnTo>
                    <a:pt x="2484" y="912"/>
                  </a:lnTo>
                  <a:lnTo>
                    <a:pt x="2472" y="906"/>
                  </a:lnTo>
                  <a:lnTo>
                    <a:pt x="2442" y="906"/>
                  </a:lnTo>
                  <a:lnTo>
                    <a:pt x="2430" y="918"/>
                  </a:lnTo>
                  <a:lnTo>
                    <a:pt x="2430" y="930"/>
                  </a:lnTo>
                  <a:lnTo>
                    <a:pt x="2418" y="954"/>
                  </a:lnTo>
                  <a:lnTo>
                    <a:pt x="2412" y="960"/>
                  </a:lnTo>
                  <a:lnTo>
                    <a:pt x="2412" y="966"/>
                  </a:lnTo>
                  <a:lnTo>
                    <a:pt x="2400" y="996"/>
                  </a:lnTo>
                  <a:lnTo>
                    <a:pt x="2364" y="996"/>
                  </a:lnTo>
                  <a:lnTo>
                    <a:pt x="2358" y="1026"/>
                  </a:lnTo>
                  <a:lnTo>
                    <a:pt x="2334" y="978"/>
                  </a:lnTo>
                  <a:lnTo>
                    <a:pt x="2340" y="978"/>
                  </a:lnTo>
                  <a:lnTo>
                    <a:pt x="2352" y="984"/>
                  </a:lnTo>
                  <a:lnTo>
                    <a:pt x="2376" y="984"/>
                  </a:lnTo>
                  <a:lnTo>
                    <a:pt x="2388" y="972"/>
                  </a:lnTo>
                  <a:lnTo>
                    <a:pt x="2358" y="942"/>
                  </a:lnTo>
                  <a:lnTo>
                    <a:pt x="2340" y="942"/>
                  </a:lnTo>
                  <a:lnTo>
                    <a:pt x="2328" y="936"/>
                  </a:lnTo>
                  <a:lnTo>
                    <a:pt x="2316" y="936"/>
                  </a:lnTo>
                  <a:lnTo>
                    <a:pt x="2322" y="918"/>
                  </a:lnTo>
                  <a:lnTo>
                    <a:pt x="2304" y="924"/>
                  </a:lnTo>
                  <a:lnTo>
                    <a:pt x="2262" y="930"/>
                  </a:lnTo>
                  <a:lnTo>
                    <a:pt x="2208" y="936"/>
                  </a:lnTo>
                  <a:lnTo>
                    <a:pt x="2160" y="942"/>
                  </a:lnTo>
                  <a:lnTo>
                    <a:pt x="2112" y="942"/>
                  </a:lnTo>
                  <a:lnTo>
                    <a:pt x="2064" y="936"/>
                  </a:lnTo>
                  <a:lnTo>
                    <a:pt x="2034" y="930"/>
                  </a:lnTo>
                  <a:lnTo>
                    <a:pt x="2028" y="924"/>
                  </a:lnTo>
                  <a:lnTo>
                    <a:pt x="2052" y="918"/>
                  </a:lnTo>
                  <a:lnTo>
                    <a:pt x="2082" y="918"/>
                  </a:lnTo>
                  <a:lnTo>
                    <a:pt x="2118" y="912"/>
                  </a:lnTo>
                  <a:lnTo>
                    <a:pt x="2142" y="900"/>
                  </a:lnTo>
                  <a:lnTo>
                    <a:pt x="2142" y="888"/>
                  </a:lnTo>
                  <a:lnTo>
                    <a:pt x="2112" y="864"/>
                  </a:lnTo>
                  <a:lnTo>
                    <a:pt x="2082" y="852"/>
                  </a:lnTo>
                  <a:lnTo>
                    <a:pt x="2004" y="852"/>
                  </a:lnTo>
                  <a:lnTo>
                    <a:pt x="1968" y="840"/>
                  </a:lnTo>
                  <a:lnTo>
                    <a:pt x="1944" y="834"/>
                  </a:lnTo>
                  <a:lnTo>
                    <a:pt x="1938" y="828"/>
                  </a:lnTo>
                  <a:lnTo>
                    <a:pt x="1908" y="828"/>
                  </a:lnTo>
                  <a:lnTo>
                    <a:pt x="1896" y="822"/>
                  </a:lnTo>
                  <a:lnTo>
                    <a:pt x="1866" y="804"/>
                  </a:lnTo>
                  <a:lnTo>
                    <a:pt x="1836" y="792"/>
                  </a:lnTo>
                  <a:lnTo>
                    <a:pt x="1812" y="786"/>
                  </a:lnTo>
                  <a:lnTo>
                    <a:pt x="1800" y="792"/>
                  </a:lnTo>
                  <a:lnTo>
                    <a:pt x="1782" y="798"/>
                  </a:lnTo>
                  <a:lnTo>
                    <a:pt x="1770" y="804"/>
                  </a:lnTo>
                  <a:lnTo>
                    <a:pt x="1758" y="816"/>
                  </a:lnTo>
                  <a:lnTo>
                    <a:pt x="1734" y="828"/>
                  </a:lnTo>
                  <a:lnTo>
                    <a:pt x="1680" y="828"/>
                  </a:lnTo>
                  <a:lnTo>
                    <a:pt x="1710" y="810"/>
                  </a:lnTo>
                  <a:lnTo>
                    <a:pt x="1710" y="798"/>
                  </a:lnTo>
                  <a:lnTo>
                    <a:pt x="1734" y="768"/>
                  </a:lnTo>
                  <a:lnTo>
                    <a:pt x="1728" y="768"/>
                  </a:lnTo>
                  <a:lnTo>
                    <a:pt x="1722" y="774"/>
                  </a:lnTo>
                  <a:lnTo>
                    <a:pt x="1674" y="798"/>
                  </a:lnTo>
                  <a:lnTo>
                    <a:pt x="1650" y="822"/>
                  </a:lnTo>
                  <a:lnTo>
                    <a:pt x="1638" y="828"/>
                  </a:lnTo>
                  <a:lnTo>
                    <a:pt x="1620" y="834"/>
                  </a:lnTo>
                  <a:lnTo>
                    <a:pt x="1608" y="828"/>
                  </a:lnTo>
                  <a:lnTo>
                    <a:pt x="1602" y="816"/>
                  </a:lnTo>
                  <a:lnTo>
                    <a:pt x="1602" y="798"/>
                  </a:lnTo>
                  <a:lnTo>
                    <a:pt x="1614" y="774"/>
                  </a:lnTo>
                  <a:lnTo>
                    <a:pt x="1614" y="762"/>
                  </a:lnTo>
                  <a:lnTo>
                    <a:pt x="1608" y="750"/>
                  </a:lnTo>
                  <a:lnTo>
                    <a:pt x="1596" y="744"/>
                  </a:lnTo>
                  <a:lnTo>
                    <a:pt x="1590" y="738"/>
                  </a:lnTo>
                  <a:lnTo>
                    <a:pt x="1578" y="738"/>
                  </a:lnTo>
                  <a:lnTo>
                    <a:pt x="1572" y="744"/>
                  </a:lnTo>
                  <a:lnTo>
                    <a:pt x="1572" y="750"/>
                  </a:lnTo>
                  <a:lnTo>
                    <a:pt x="1578" y="762"/>
                  </a:lnTo>
                  <a:lnTo>
                    <a:pt x="1584" y="768"/>
                  </a:lnTo>
                  <a:lnTo>
                    <a:pt x="1542" y="768"/>
                  </a:lnTo>
                  <a:lnTo>
                    <a:pt x="1530" y="774"/>
                  </a:lnTo>
                  <a:lnTo>
                    <a:pt x="1512" y="780"/>
                  </a:lnTo>
                  <a:lnTo>
                    <a:pt x="1494" y="798"/>
                  </a:lnTo>
                  <a:lnTo>
                    <a:pt x="1446" y="798"/>
                  </a:lnTo>
                  <a:lnTo>
                    <a:pt x="1428" y="804"/>
                  </a:lnTo>
                  <a:lnTo>
                    <a:pt x="1416" y="804"/>
                  </a:lnTo>
                  <a:lnTo>
                    <a:pt x="1398" y="810"/>
                  </a:lnTo>
                  <a:lnTo>
                    <a:pt x="1380" y="810"/>
                  </a:lnTo>
                  <a:lnTo>
                    <a:pt x="1374" y="816"/>
                  </a:lnTo>
                  <a:lnTo>
                    <a:pt x="1368" y="816"/>
                  </a:lnTo>
                  <a:lnTo>
                    <a:pt x="1356" y="822"/>
                  </a:lnTo>
                  <a:lnTo>
                    <a:pt x="1350" y="828"/>
                  </a:lnTo>
                  <a:lnTo>
                    <a:pt x="1338" y="834"/>
                  </a:lnTo>
                  <a:lnTo>
                    <a:pt x="1314" y="816"/>
                  </a:lnTo>
                  <a:lnTo>
                    <a:pt x="1302" y="822"/>
                  </a:lnTo>
                  <a:lnTo>
                    <a:pt x="1296" y="828"/>
                  </a:lnTo>
                  <a:lnTo>
                    <a:pt x="1272" y="840"/>
                  </a:lnTo>
                  <a:lnTo>
                    <a:pt x="1260" y="840"/>
                  </a:lnTo>
                  <a:lnTo>
                    <a:pt x="1254" y="846"/>
                  </a:lnTo>
                  <a:lnTo>
                    <a:pt x="1242" y="846"/>
                  </a:lnTo>
                  <a:lnTo>
                    <a:pt x="1230" y="852"/>
                  </a:lnTo>
                  <a:lnTo>
                    <a:pt x="1224" y="858"/>
                  </a:lnTo>
                  <a:lnTo>
                    <a:pt x="1212" y="864"/>
                  </a:lnTo>
                  <a:lnTo>
                    <a:pt x="1176" y="864"/>
                  </a:lnTo>
                  <a:lnTo>
                    <a:pt x="1188" y="858"/>
                  </a:lnTo>
                  <a:lnTo>
                    <a:pt x="1194" y="846"/>
                  </a:lnTo>
                  <a:lnTo>
                    <a:pt x="1212" y="840"/>
                  </a:lnTo>
                  <a:lnTo>
                    <a:pt x="1236" y="828"/>
                  </a:lnTo>
                  <a:lnTo>
                    <a:pt x="1254" y="828"/>
                  </a:lnTo>
                  <a:lnTo>
                    <a:pt x="1266" y="822"/>
                  </a:lnTo>
                  <a:lnTo>
                    <a:pt x="1284" y="816"/>
                  </a:lnTo>
                  <a:lnTo>
                    <a:pt x="1290" y="810"/>
                  </a:lnTo>
                  <a:lnTo>
                    <a:pt x="1362" y="810"/>
                  </a:lnTo>
                  <a:lnTo>
                    <a:pt x="1386" y="798"/>
                  </a:lnTo>
                  <a:lnTo>
                    <a:pt x="1422" y="792"/>
                  </a:lnTo>
                  <a:lnTo>
                    <a:pt x="1458" y="780"/>
                  </a:lnTo>
                  <a:lnTo>
                    <a:pt x="1470" y="780"/>
                  </a:lnTo>
                  <a:lnTo>
                    <a:pt x="1476" y="774"/>
                  </a:lnTo>
                  <a:lnTo>
                    <a:pt x="1482" y="774"/>
                  </a:lnTo>
                  <a:lnTo>
                    <a:pt x="1476" y="768"/>
                  </a:lnTo>
                  <a:lnTo>
                    <a:pt x="1410" y="768"/>
                  </a:lnTo>
                  <a:lnTo>
                    <a:pt x="1398" y="774"/>
                  </a:lnTo>
                  <a:lnTo>
                    <a:pt x="1392" y="774"/>
                  </a:lnTo>
                  <a:lnTo>
                    <a:pt x="1380" y="780"/>
                  </a:lnTo>
                  <a:lnTo>
                    <a:pt x="1374" y="786"/>
                  </a:lnTo>
                  <a:lnTo>
                    <a:pt x="1368" y="786"/>
                  </a:lnTo>
                  <a:lnTo>
                    <a:pt x="1362" y="792"/>
                  </a:lnTo>
                  <a:lnTo>
                    <a:pt x="1278" y="792"/>
                  </a:lnTo>
                  <a:lnTo>
                    <a:pt x="1254" y="804"/>
                  </a:lnTo>
                  <a:lnTo>
                    <a:pt x="1248" y="810"/>
                  </a:lnTo>
                  <a:lnTo>
                    <a:pt x="1236" y="816"/>
                  </a:lnTo>
                  <a:lnTo>
                    <a:pt x="1230" y="822"/>
                  </a:lnTo>
                  <a:lnTo>
                    <a:pt x="1212" y="822"/>
                  </a:lnTo>
                  <a:lnTo>
                    <a:pt x="1158" y="846"/>
                  </a:lnTo>
                  <a:lnTo>
                    <a:pt x="1140" y="846"/>
                  </a:lnTo>
                  <a:lnTo>
                    <a:pt x="1128" y="858"/>
                  </a:lnTo>
                  <a:lnTo>
                    <a:pt x="1122" y="870"/>
                  </a:lnTo>
                  <a:lnTo>
                    <a:pt x="1122" y="876"/>
                  </a:lnTo>
                  <a:lnTo>
                    <a:pt x="1116" y="876"/>
                  </a:lnTo>
                  <a:lnTo>
                    <a:pt x="1110" y="870"/>
                  </a:lnTo>
                  <a:lnTo>
                    <a:pt x="1110" y="846"/>
                  </a:lnTo>
                  <a:lnTo>
                    <a:pt x="1116" y="846"/>
                  </a:lnTo>
                  <a:lnTo>
                    <a:pt x="1152" y="834"/>
                  </a:lnTo>
                  <a:lnTo>
                    <a:pt x="1176" y="822"/>
                  </a:lnTo>
                  <a:lnTo>
                    <a:pt x="1194" y="816"/>
                  </a:lnTo>
                  <a:lnTo>
                    <a:pt x="1188" y="810"/>
                  </a:lnTo>
                  <a:lnTo>
                    <a:pt x="1176" y="810"/>
                  </a:lnTo>
                  <a:lnTo>
                    <a:pt x="1164" y="804"/>
                  </a:lnTo>
                  <a:lnTo>
                    <a:pt x="1140" y="804"/>
                  </a:lnTo>
                  <a:lnTo>
                    <a:pt x="1122" y="822"/>
                  </a:lnTo>
                  <a:lnTo>
                    <a:pt x="1110" y="828"/>
                  </a:lnTo>
                  <a:lnTo>
                    <a:pt x="1092" y="828"/>
                  </a:lnTo>
                  <a:lnTo>
                    <a:pt x="1080" y="834"/>
                  </a:lnTo>
                  <a:lnTo>
                    <a:pt x="1068" y="834"/>
                  </a:lnTo>
                  <a:lnTo>
                    <a:pt x="1068" y="840"/>
                  </a:lnTo>
                  <a:lnTo>
                    <a:pt x="1062" y="846"/>
                  </a:lnTo>
                  <a:lnTo>
                    <a:pt x="1062" y="876"/>
                  </a:lnTo>
                  <a:lnTo>
                    <a:pt x="1038" y="858"/>
                  </a:lnTo>
                  <a:lnTo>
                    <a:pt x="972" y="852"/>
                  </a:lnTo>
                  <a:lnTo>
                    <a:pt x="960" y="846"/>
                  </a:lnTo>
                  <a:lnTo>
                    <a:pt x="948" y="834"/>
                  </a:lnTo>
                  <a:lnTo>
                    <a:pt x="936" y="834"/>
                  </a:lnTo>
                  <a:lnTo>
                    <a:pt x="936" y="828"/>
                  </a:lnTo>
                  <a:lnTo>
                    <a:pt x="942" y="822"/>
                  </a:lnTo>
                  <a:lnTo>
                    <a:pt x="942" y="810"/>
                  </a:lnTo>
                  <a:lnTo>
                    <a:pt x="948" y="804"/>
                  </a:lnTo>
                  <a:lnTo>
                    <a:pt x="834" y="804"/>
                  </a:lnTo>
                  <a:lnTo>
                    <a:pt x="852" y="804"/>
                  </a:lnTo>
                  <a:lnTo>
                    <a:pt x="78" y="1440"/>
                  </a:lnTo>
                  <a:lnTo>
                    <a:pt x="72" y="1446"/>
                  </a:lnTo>
                  <a:lnTo>
                    <a:pt x="60" y="1452"/>
                  </a:lnTo>
                  <a:lnTo>
                    <a:pt x="54" y="1464"/>
                  </a:lnTo>
                  <a:lnTo>
                    <a:pt x="54" y="1476"/>
                  </a:lnTo>
                  <a:lnTo>
                    <a:pt x="108" y="1476"/>
                  </a:lnTo>
                  <a:lnTo>
                    <a:pt x="120" y="1464"/>
                  </a:lnTo>
                  <a:lnTo>
                    <a:pt x="156" y="1464"/>
                  </a:lnTo>
                  <a:lnTo>
                    <a:pt x="132" y="1488"/>
                  </a:lnTo>
                  <a:lnTo>
                    <a:pt x="132" y="1494"/>
                  </a:lnTo>
                  <a:lnTo>
                    <a:pt x="138" y="1506"/>
                  </a:lnTo>
                  <a:lnTo>
                    <a:pt x="138" y="1524"/>
                  </a:lnTo>
                  <a:lnTo>
                    <a:pt x="144" y="1530"/>
                  </a:lnTo>
                  <a:lnTo>
                    <a:pt x="156" y="1536"/>
                  </a:lnTo>
                  <a:lnTo>
                    <a:pt x="162" y="1542"/>
                  </a:lnTo>
                  <a:lnTo>
                    <a:pt x="144" y="1560"/>
                  </a:lnTo>
                  <a:lnTo>
                    <a:pt x="144" y="1572"/>
                  </a:lnTo>
                  <a:lnTo>
                    <a:pt x="150" y="1572"/>
                  </a:lnTo>
                  <a:lnTo>
                    <a:pt x="156" y="1566"/>
                  </a:lnTo>
                  <a:lnTo>
                    <a:pt x="168" y="1560"/>
                  </a:lnTo>
                  <a:lnTo>
                    <a:pt x="174" y="1554"/>
                  </a:lnTo>
                  <a:lnTo>
                    <a:pt x="180" y="1554"/>
                  </a:lnTo>
                  <a:lnTo>
                    <a:pt x="186" y="1548"/>
                  </a:lnTo>
                  <a:lnTo>
                    <a:pt x="198" y="1548"/>
                  </a:lnTo>
                  <a:lnTo>
                    <a:pt x="210" y="1542"/>
                  </a:lnTo>
                  <a:lnTo>
                    <a:pt x="222" y="1542"/>
                  </a:lnTo>
                  <a:lnTo>
                    <a:pt x="234" y="1536"/>
                  </a:lnTo>
                  <a:lnTo>
                    <a:pt x="240" y="1530"/>
                  </a:lnTo>
                  <a:lnTo>
                    <a:pt x="258" y="1530"/>
                  </a:lnTo>
                  <a:lnTo>
                    <a:pt x="258" y="1518"/>
                  </a:lnTo>
                  <a:lnTo>
                    <a:pt x="264" y="1518"/>
                  </a:lnTo>
                  <a:lnTo>
                    <a:pt x="270" y="1512"/>
                  </a:lnTo>
                  <a:lnTo>
                    <a:pt x="282" y="1512"/>
                  </a:lnTo>
                  <a:lnTo>
                    <a:pt x="300" y="1506"/>
                  </a:lnTo>
                  <a:lnTo>
                    <a:pt x="312" y="1506"/>
                  </a:lnTo>
                  <a:lnTo>
                    <a:pt x="330" y="1512"/>
                  </a:lnTo>
                  <a:lnTo>
                    <a:pt x="336" y="1518"/>
                  </a:lnTo>
                  <a:lnTo>
                    <a:pt x="330" y="1524"/>
                  </a:lnTo>
                  <a:lnTo>
                    <a:pt x="324" y="1524"/>
                  </a:lnTo>
                  <a:lnTo>
                    <a:pt x="318" y="1530"/>
                  </a:lnTo>
                  <a:lnTo>
                    <a:pt x="318" y="1560"/>
                  </a:lnTo>
                  <a:lnTo>
                    <a:pt x="306" y="1572"/>
                  </a:lnTo>
                  <a:lnTo>
                    <a:pt x="324" y="1590"/>
                  </a:lnTo>
                  <a:lnTo>
                    <a:pt x="330" y="1602"/>
                  </a:lnTo>
                  <a:lnTo>
                    <a:pt x="330" y="1620"/>
                  </a:lnTo>
                  <a:lnTo>
                    <a:pt x="312" y="1656"/>
                  </a:lnTo>
                  <a:lnTo>
                    <a:pt x="312" y="1698"/>
                  </a:lnTo>
                  <a:lnTo>
                    <a:pt x="306" y="1704"/>
                  </a:lnTo>
                  <a:lnTo>
                    <a:pt x="300" y="1716"/>
                  </a:lnTo>
                  <a:lnTo>
                    <a:pt x="300" y="1728"/>
                  </a:lnTo>
                  <a:lnTo>
                    <a:pt x="294" y="1740"/>
                  </a:lnTo>
                  <a:lnTo>
                    <a:pt x="294" y="1746"/>
                  </a:lnTo>
                  <a:lnTo>
                    <a:pt x="300" y="1752"/>
                  </a:lnTo>
                  <a:lnTo>
                    <a:pt x="312" y="1758"/>
                  </a:lnTo>
                  <a:lnTo>
                    <a:pt x="318" y="1764"/>
                  </a:lnTo>
                  <a:lnTo>
                    <a:pt x="324" y="1764"/>
                  </a:lnTo>
                  <a:lnTo>
                    <a:pt x="330" y="1770"/>
                  </a:lnTo>
                  <a:lnTo>
                    <a:pt x="330" y="1776"/>
                  </a:lnTo>
                  <a:lnTo>
                    <a:pt x="348" y="1776"/>
                  </a:lnTo>
                  <a:lnTo>
                    <a:pt x="354" y="1782"/>
                  </a:lnTo>
                  <a:lnTo>
                    <a:pt x="354" y="1794"/>
                  </a:lnTo>
                  <a:lnTo>
                    <a:pt x="342" y="1800"/>
                  </a:lnTo>
                  <a:lnTo>
                    <a:pt x="330" y="1812"/>
                  </a:lnTo>
                  <a:lnTo>
                    <a:pt x="318" y="1818"/>
                  </a:lnTo>
                  <a:lnTo>
                    <a:pt x="318" y="1830"/>
                  </a:lnTo>
                  <a:lnTo>
                    <a:pt x="312" y="1842"/>
                  </a:lnTo>
                  <a:lnTo>
                    <a:pt x="294" y="1860"/>
                  </a:lnTo>
                  <a:lnTo>
                    <a:pt x="282" y="1866"/>
                  </a:lnTo>
                  <a:lnTo>
                    <a:pt x="270" y="1878"/>
                  </a:lnTo>
                  <a:lnTo>
                    <a:pt x="252" y="1884"/>
                  </a:lnTo>
                  <a:lnTo>
                    <a:pt x="234" y="1896"/>
                  </a:lnTo>
                  <a:lnTo>
                    <a:pt x="228" y="1902"/>
                  </a:lnTo>
                  <a:lnTo>
                    <a:pt x="222" y="1914"/>
                  </a:lnTo>
                  <a:lnTo>
                    <a:pt x="222" y="1926"/>
                  </a:lnTo>
                  <a:lnTo>
                    <a:pt x="216" y="1932"/>
                  </a:lnTo>
                  <a:lnTo>
                    <a:pt x="216" y="1944"/>
                  </a:lnTo>
                  <a:lnTo>
                    <a:pt x="204" y="1956"/>
                  </a:lnTo>
                  <a:lnTo>
                    <a:pt x="210" y="1962"/>
                  </a:lnTo>
                  <a:lnTo>
                    <a:pt x="216" y="1962"/>
                  </a:lnTo>
                  <a:lnTo>
                    <a:pt x="216" y="1974"/>
                  </a:lnTo>
                  <a:lnTo>
                    <a:pt x="228" y="1986"/>
                  </a:lnTo>
                  <a:lnTo>
                    <a:pt x="240" y="1980"/>
                  </a:lnTo>
                  <a:lnTo>
                    <a:pt x="246" y="1968"/>
                  </a:lnTo>
                  <a:lnTo>
                    <a:pt x="258" y="1962"/>
                  </a:lnTo>
                  <a:lnTo>
                    <a:pt x="276" y="1956"/>
                  </a:lnTo>
                  <a:lnTo>
                    <a:pt x="294" y="1938"/>
                  </a:lnTo>
                  <a:lnTo>
                    <a:pt x="306" y="1938"/>
                  </a:lnTo>
                  <a:lnTo>
                    <a:pt x="306" y="1944"/>
                  </a:lnTo>
                  <a:lnTo>
                    <a:pt x="300" y="1950"/>
                  </a:lnTo>
                  <a:lnTo>
                    <a:pt x="288" y="1956"/>
                  </a:lnTo>
                  <a:lnTo>
                    <a:pt x="282" y="1956"/>
                  </a:lnTo>
                  <a:lnTo>
                    <a:pt x="276" y="1962"/>
                  </a:lnTo>
                  <a:lnTo>
                    <a:pt x="276" y="1974"/>
                  </a:lnTo>
                  <a:lnTo>
                    <a:pt x="282" y="1986"/>
                  </a:lnTo>
                  <a:lnTo>
                    <a:pt x="294" y="1998"/>
                  </a:lnTo>
                  <a:lnTo>
                    <a:pt x="252" y="1992"/>
                  </a:lnTo>
                  <a:lnTo>
                    <a:pt x="246" y="1998"/>
                  </a:lnTo>
                  <a:lnTo>
                    <a:pt x="240" y="2010"/>
                  </a:lnTo>
                  <a:lnTo>
                    <a:pt x="234" y="2016"/>
                  </a:lnTo>
                  <a:lnTo>
                    <a:pt x="228" y="2028"/>
                  </a:lnTo>
                  <a:lnTo>
                    <a:pt x="228" y="2034"/>
                  </a:lnTo>
                  <a:lnTo>
                    <a:pt x="234" y="2034"/>
                  </a:lnTo>
                  <a:lnTo>
                    <a:pt x="240" y="2040"/>
                  </a:lnTo>
                  <a:lnTo>
                    <a:pt x="252" y="2040"/>
                  </a:lnTo>
                  <a:lnTo>
                    <a:pt x="258" y="2046"/>
                  </a:lnTo>
                  <a:lnTo>
                    <a:pt x="252" y="2052"/>
                  </a:lnTo>
                  <a:lnTo>
                    <a:pt x="252" y="2058"/>
                  </a:lnTo>
                  <a:lnTo>
                    <a:pt x="246" y="2070"/>
                  </a:lnTo>
                  <a:lnTo>
                    <a:pt x="246" y="2076"/>
                  </a:lnTo>
                  <a:lnTo>
                    <a:pt x="252" y="2070"/>
                  </a:lnTo>
                  <a:lnTo>
                    <a:pt x="288" y="2052"/>
                  </a:lnTo>
                  <a:lnTo>
                    <a:pt x="306" y="2034"/>
                  </a:lnTo>
                  <a:lnTo>
                    <a:pt x="318" y="2028"/>
                  </a:lnTo>
                  <a:lnTo>
                    <a:pt x="318" y="2040"/>
                  </a:lnTo>
                  <a:lnTo>
                    <a:pt x="288" y="2058"/>
                  </a:lnTo>
                  <a:lnTo>
                    <a:pt x="312" y="2064"/>
                  </a:lnTo>
                  <a:lnTo>
                    <a:pt x="312" y="2076"/>
                  </a:lnTo>
                  <a:lnTo>
                    <a:pt x="294" y="2094"/>
                  </a:lnTo>
                  <a:lnTo>
                    <a:pt x="276" y="2076"/>
                  </a:lnTo>
                  <a:lnTo>
                    <a:pt x="270" y="2076"/>
                  </a:lnTo>
                  <a:lnTo>
                    <a:pt x="264" y="2082"/>
                  </a:lnTo>
                  <a:lnTo>
                    <a:pt x="240" y="2094"/>
                  </a:lnTo>
                  <a:lnTo>
                    <a:pt x="228" y="2094"/>
                  </a:lnTo>
                  <a:lnTo>
                    <a:pt x="216" y="2106"/>
                  </a:lnTo>
                  <a:lnTo>
                    <a:pt x="210" y="2118"/>
                  </a:lnTo>
                  <a:lnTo>
                    <a:pt x="204" y="2124"/>
                  </a:lnTo>
                  <a:lnTo>
                    <a:pt x="210" y="2118"/>
                  </a:lnTo>
                  <a:lnTo>
                    <a:pt x="222" y="2118"/>
                  </a:lnTo>
                  <a:lnTo>
                    <a:pt x="228" y="2112"/>
                  </a:lnTo>
                  <a:lnTo>
                    <a:pt x="276" y="2112"/>
                  </a:lnTo>
                  <a:lnTo>
                    <a:pt x="270" y="2112"/>
                  </a:lnTo>
                  <a:lnTo>
                    <a:pt x="264" y="2118"/>
                  </a:lnTo>
                  <a:lnTo>
                    <a:pt x="252" y="2118"/>
                  </a:lnTo>
                  <a:lnTo>
                    <a:pt x="240" y="2124"/>
                  </a:lnTo>
                  <a:lnTo>
                    <a:pt x="228" y="2124"/>
                  </a:lnTo>
                  <a:lnTo>
                    <a:pt x="216" y="2130"/>
                  </a:lnTo>
                  <a:lnTo>
                    <a:pt x="210" y="2130"/>
                  </a:lnTo>
                  <a:lnTo>
                    <a:pt x="210" y="2148"/>
                  </a:lnTo>
                  <a:lnTo>
                    <a:pt x="204" y="2148"/>
                  </a:lnTo>
                  <a:lnTo>
                    <a:pt x="198" y="2142"/>
                  </a:lnTo>
                  <a:lnTo>
                    <a:pt x="174" y="2142"/>
                  </a:lnTo>
                  <a:lnTo>
                    <a:pt x="174" y="2154"/>
                  </a:lnTo>
                  <a:lnTo>
                    <a:pt x="180" y="2166"/>
                  </a:lnTo>
                  <a:lnTo>
                    <a:pt x="192" y="2172"/>
                  </a:lnTo>
                  <a:lnTo>
                    <a:pt x="198" y="2178"/>
                  </a:lnTo>
                  <a:lnTo>
                    <a:pt x="246" y="2160"/>
                  </a:lnTo>
                  <a:lnTo>
                    <a:pt x="264" y="2184"/>
                  </a:lnTo>
                  <a:lnTo>
                    <a:pt x="300" y="2166"/>
                  </a:lnTo>
                  <a:lnTo>
                    <a:pt x="294" y="2172"/>
                  </a:lnTo>
                  <a:lnTo>
                    <a:pt x="288" y="2184"/>
                  </a:lnTo>
                  <a:lnTo>
                    <a:pt x="276" y="2190"/>
                  </a:lnTo>
                  <a:lnTo>
                    <a:pt x="270" y="2196"/>
                  </a:lnTo>
                  <a:lnTo>
                    <a:pt x="264" y="2208"/>
                  </a:lnTo>
                  <a:lnTo>
                    <a:pt x="264" y="2214"/>
                  </a:lnTo>
                  <a:lnTo>
                    <a:pt x="276" y="2214"/>
                  </a:lnTo>
                  <a:lnTo>
                    <a:pt x="282" y="2208"/>
                  </a:lnTo>
                  <a:lnTo>
                    <a:pt x="300" y="2202"/>
                  </a:lnTo>
                  <a:lnTo>
                    <a:pt x="318" y="2184"/>
                  </a:lnTo>
                  <a:lnTo>
                    <a:pt x="330" y="2178"/>
                  </a:lnTo>
                  <a:lnTo>
                    <a:pt x="306" y="2202"/>
                  </a:lnTo>
                  <a:lnTo>
                    <a:pt x="300" y="2214"/>
                  </a:lnTo>
                  <a:lnTo>
                    <a:pt x="294" y="2220"/>
                  </a:lnTo>
                  <a:lnTo>
                    <a:pt x="300" y="2220"/>
                  </a:lnTo>
                  <a:lnTo>
                    <a:pt x="312" y="2214"/>
                  </a:lnTo>
                  <a:lnTo>
                    <a:pt x="324" y="2214"/>
                  </a:lnTo>
                  <a:lnTo>
                    <a:pt x="318" y="2220"/>
                  </a:lnTo>
                  <a:lnTo>
                    <a:pt x="306" y="2226"/>
                  </a:lnTo>
                  <a:lnTo>
                    <a:pt x="300" y="2238"/>
                  </a:lnTo>
                  <a:lnTo>
                    <a:pt x="282" y="2256"/>
                  </a:lnTo>
                  <a:lnTo>
                    <a:pt x="288" y="2262"/>
                  </a:lnTo>
                  <a:lnTo>
                    <a:pt x="294" y="2262"/>
                  </a:lnTo>
                  <a:lnTo>
                    <a:pt x="342" y="2238"/>
                  </a:lnTo>
                  <a:lnTo>
                    <a:pt x="348" y="2232"/>
                  </a:lnTo>
                  <a:lnTo>
                    <a:pt x="324" y="2256"/>
                  </a:lnTo>
                  <a:lnTo>
                    <a:pt x="318" y="2268"/>
                  </a:lnTo>
                  <a:lnTo>
                    <a:pt x="318" y="2274"/>
                  </a:lnTo>
                  <a:lnTo>
                    <a:pt x="330" y="2280"/>
                  </a:lnTo>
                  <a:lnTo>
                    <a:pt x="342" y="2280"/>
                  </a:lnTo>
                  <a:lnTo>
                    <a:pt x="354" y="2292"/>
                  </a:lnTo>
                  <a:lnTo>
                    <a:pt x="354" y="2298"/>
                  </a:lnTo>
                  <a:lnTo>
                    <a:pt x="348" y="2304"/>
                  </a:lnTo>
                  <a:lnTo>
                    <a:pt x="348" y="2340"/>
                  </a:lnTo>
                  <a:lnTo>
                    <a:pt x="2058" y="2340"/>
                  </a:lnTo>
                  <a:lnTo>
                    <a:pt x="2064" y="2328"/>
                  </a:lnTo>
                  <a:lnTo>
                    <a:pt x="2064" y="2322"/>
                  </a:lnTo>
                  <a:lnTo>
                    <a:pt x="2070" y="2310"/>
                  </a:lnTo>
                  <a:lnTo>
                    <a:pt x="2076" y="2304"/>
                  </a:lnTo>
                  <a:lnTo>
                    <a:pt x="2088" y="2298"/>
                  </a:lnTo>
                  <a:lnTo>
                    <a:pt x="2100" y="2310"/>
                  </a:lnTo>
                  <a:lnTo>
                    <a:pt x="2088" y="2322"/>
                  </a:lnTo>
                  <a:lnTo>
                    <a:pt x="2082" y="2334"/>
                  </a:lnTo>
                  <a:lnTo>
                    <a:pt x="2082" y="2346"/>
                  </a:lnTo>
                  <a:lnTo>
                    <a:pt x="2094" y="2352"/>
                  </a:lnTo>
                  <a:lnTo>
                    <a:pt x="2112" y="2358"/>
                  </a:lnTo>
                  <a:lnTo>
                    <a:pt x="2124" y="2358"/>
                  </a:lnTo>
                  <a:lnTo>
                    <a:pt x="2142" y="2376"/>
                  </a:lnTo>
                  <a:lnTo>
                    <a:pt x="2154" y="2376"/>
                  </a:lnTo>
                  <a:lnTo>
                    <a:pt x="2154" y="2370"/>
                  </a:lnTo>
                  <a:lnTo>
                    <a:pt x="2166" y="2358"/>
                  </a:lnTo>
                  <a:lnTo>
                    <a:pt x="2178" y="2358"/>
                  </a:lnTo>
                  <a:lnTo>
                    <a:pt x="2190" y="2364"/>
                  </a:lnTo>
                  <a:lnTo>
                    <a:pt x="2202" y="2376"/>
                  </a:lnTo>
                  <a:lnTo>
                    <a:pt x="2202" y="2382"/>
                  </a:lnTo>
                  <a:lnTo>
                    <a:pt x="2208" y="2388"/>
                  </a:lnTo>
                  <a:lnTo>
                    <a:pt x="2238" y="2388"/>
                  </a:lnTo>
                  <a:lnTo>
                    <a:pt x="2256" y="2406"/>
                  </a:lnTo>
                  <a:lnTo>
                    <a:pt x="2268" y="2406"/>
                  </a:lnTo>
                  <a:lnTo>
                    <a:pt x="2280" y="2394"/>
                  </a:lnTo>
                  <a:lnTo>
                    <a:pt x="2292" y="2388"/>
                  </a:lnTo>
                  <a:lnTo>
                    <a:pt x="2298" y="2382"/>
                  </a:lnTo>
                  <a:lnTo>
                    <a:pt x="2298" y="2400"/>
                  </a:lnTo>
                  <a:lnTo>
                    <a:pt x="2346" y="2394"/>
                  </a:lnTo>
                  <a:lnTo>
                    <a:pt x="2346" y="2400"/>
                  </a:lnTo>
                  <a:lnTo>
                    <a:pt x="2352" y="2400"/>
                  </a:lnTo>
                  <a:lnTo>
                    <a:pt x="2364" y="2406"/>
                  </a:lnTo>
                  <a:lnTo>
                    <a:pt x="2382" y="2406"/>
                  </a:lnTo>
                  <a:lnTo>
                    <a:pt x="2394" y="2394"/>
                  </a:lnTo>
                  <a:lnTo>
                    <a:pt x="2406" y="2388"/>
                  </a:lnTo>
                  <a:lnTo>
                    <a:pt x="2412" y="2376"/>
                  </a:lnTo>
                  <a:lnTo>
                    <a:pt x="2412" y="2370"/>
                  </a:lnTo>
                  <a:lnTo>
                    <a:pt x="2430" y="2370"/>
                  </a:lnTo>
                  <a:lnTo>
                    <a:pt x="2436" y="2376"/>
                  </a:lnTo>
                  <a:lnTo>
                    <a:pt x="2442" y="2376"/>
                  </a:lnTo>
                  <a:lnTo>
                    <a:pt x="2454" y="2364"/>
                  </a:lnTo>
                  <a:lnTo>
                    <a:pt x="2460" y="2352"/>
                  </a:lnTo>
                  <a:lnTo>
                    <a:pt x="2466" y="2346"/>
                  </a:lnTo>
                  <a:lnTo>
                    <a:pt x="2472" y="2346"/>
                  </a:lnTo>
                  <a:lnTo>
                    <a:pt x="2472" y="2352"/>
                  </a:lnTo>
                  <a:lnTo>
                    <a:pt x="2478" y="2358"/>
                  </a:lnTo>
                  <a:lnTo>
                    <a:pt x="2502" y="2352"/>
                  </a:lnTo>
                  <a:lnTo>
                    <a:pt x="2496" y="2346"/>
                  </a:lnTo>
                  <a:lnTo>
                    <a:pt x="2496" y="2334"/>
                  </a:lnTo>
                  <a:lnTo>
                    <a:pt x="2502" y="2328"/>
                  </a:lnTo>
                  <a:lnTo>
                    <a:pt x="2514" y="2322"/>
                  </a:lnTo>
                  <a:lnTo>
                    <a:pt x="2532" y="2340"/>
                  </a:lnTo>
                  <a:lnTo>
                    <a:pt x="2556" y="2340"/>
                  </a:lnTo>
                  <a:lnTo>
                    <a:pt x="2562" y="2346"/>
                  </a:lnTo>
                  <a:lnTo>
                    <a:pt x="2580" y="2346"/>
                  </a:lnTo>
                  <a:lnTo>
                    <a:pt x="2604" y="2358"/>
                  </a:lnTo>
                  <a:lnTo>
                    <a:pt x="2604" y="2370"/>
                  </a:lnTo>
                  <a:lnTo>
                    <a:pt x="2598" y="2382"/>
                  </a:lnTo>
                  <a:lnTo>
                    <a:pt x="2598" y="2388"/>
                  </a:lnTo>
                  <a:lnTo>
                    <a:pt x="2592" y="2400"/>
                  </a:lnTo>
                  <a:lnTo>
                    <a:pt x="2604" y="2412"/>
                  </a:lnTo>
                  <a:lnTo>
                    <a:pt x="2592" y="2436"/>
                  </a:lnTo>
                  <a:lnTo>
                    <a:pt x="2598" y="2436"/>
                  </a:lnTo>
                  <a:lnTo>
                    <a:pt x="2604" y="2430"/>
                  </a:lnTo>
                  <a:lnTo>
                    <a:pt x="2616" y="2424"/>
                  </a:lnTo>
                  <a:lnTo>
                    <a:pt x="2634" y="2418"/>
                  </a:lnTo>
                  <a:lnTo>
                    <a:pt x="2646" y="2412"/>
                  </a:lnTo>
                  <a:lnTo>
                    <a:pt x="2670" y="2412"/>
                  </a:lnTo>
                  <a:lnTo>
                    <a:pt x="2670" y="2424"/>
                  </a:lnTo>
                  <a:lnTo>
                    <a:pt x="2658" y="2430"/>
                  </a:lnTo>
                  <a:lnTo>
                    <a:pt x="2652" y="2436"/>
                  </a:lnTo>
                  <a:lnTo>
                    <a:pt x="2646" y="2436"/>
                  </a:lnTo>
                  <a:lnTo>
                    <a:pt x="2640" y="2442"/>
                  </a:lnTo>
                  <a:lnTo>
                    <a:pt x="2646" y="2448"/>
                  </a:lnTo>
                  <a:lnTo>
                    <a:pt x="2652" y="2448"/>
                  </a:lnTo>
                  <a:lnTo>
                    <a:pt x="2664" y="2460"/>
                  </a:lnTo>
                  <a:lnTo>
                    <a:pt x="2640" y="2484"/>
                  </a:lnTo>
                  <a:lnTo>
                    <a:pt x="2640" y="2490"/>
                  </a:lnTo>
                  <a:lnTo>
                    <a:pt x="2652" y="2490"/>
                  </a:lnTo>
                  <a:lnTo>
                    <a:pt x="2652" y="2502"/>
                  </a:lnTo>
                  <a:lnTo>
                    <a:pt x="2640" y="2514"/>
                  </a:lnTo>
                  <a:lnTo>
                    <a:pt x="2640" y="2526"/>
                  </a:lnTo>
                  <a:lnTo>
                    <a:pt x="2658" y="2526"/>
                  </a:lnTo>
                  <a:lnTo>
                    <a:pt x="2652" y="2544"/>
                  </a:lnTo>
                  <a:lnTo>
                    <a:pt x="2658" y="2544"/>
                  </a:lnTo>
                  <a:lnTo>
                    <a:pt x="2670" y="2550"/>
                  </a:lnTo>
                  <a:lnTo>
                    <a:pt x="2754" y="2550"/>
                  </a:lnTo>
                  <a:lnTo>
                    <a:pt x="2766" y="2556"/>
                  </a:lnTo>
                  <a:lnTo>
                    <a:pt x="2784" y="2568"/>
                  </a:lnTo>
                  <a:lnTo>
                    <a:pt x="2838" y="2568"/>
                  </a:lnTo>
                  <a:lnTo>
                    <a:pt x="2850" y="2574"/>
                  </a:lnTo>
                  <a:lnTo>
                    <a:pt x="2856" y="2580"/>
                  </a:lnTo>
                  <a:lnTo>
                    <a:pt x="2856" y="2610"/>
                  </a:lnTo>
                  <a:lnTo>
                    <a:pt x="2874" y="2610"/>
                  </a:lnTo>
                  <a:lnTo>
                    <a:pt x="2874" y="2628"/>
                  </a:lnTo>
                  <a:lnTo>
                    <a:pt x="2862" y="2640"/>
                  </a:lnTo>
                  <a:lnTo>
                    <a:pt x="2862" y="2652"/>
                  </a:lnTo>
                  <a:lnTo>
                    <a:pt x="2874" y="2664"/>
                  </a:lnTo>
                  <a:lnTo>
                    <a:pt x="2880" y="2664"/>
                  </a:lnTo>
                  <a:lnTo>
                    <a:pt x="2856" y="2658"/>
                  </a:lnTo>
                  <a:lnTo>
                    <a:pt x="2856" y="2670"/>
                  </a:lnTo>
                  <a:lnTo>
                    <a:pt x="2850" y="2676"/>
                  </a:lnTo>
                  <a:lnTo>
                    <a:pt x="2844" y="2688"/>
                  </a:lnTo>
                  <a:lnTo>
                    <a:pt x="2838" y="2694"/>
                  </a:lnTo>
                  <a:lnTo>
                    <a:pt x="2832" y="2688"/>
                  </a:lnTo>
                  <a:lnTo>
                    <a:pt x="2820" y="2682"/>
                  </a:lnTo>
                  <a:lnTo>
                    <a:pt x="2802" y="2670"/>
                  </a:lnTo>
                  <a:lnTo>
                    <a:pt x="2790" y="2664"/>
                  </a:lnTo>
                  <a:lnTo>
                    <a:pt x="2784" y="2652"/>
                  </a:lnTo>
                  <a:lnTo>
                    <a:pt x="2784" y="2628"/>
                  </a:lnTo>
                  <a:lnTo>
                    <a:pt x="2766" y="2622"/>
                  </a:lnTo>
                  <a:lnTo>
                    <a:pt x="2772" y="2640"/>
                  </a:lnTo>
                  <a:lnTo>
                    <a:pt x="2772" y="2646"/>
                  </a:lnTo>
                  <a:lnTo>
                    <a:pt x="2778" y="2652"/>
                  </a:lnTo>
                  <a:lnTo>
                    <a:pt x="2778" y="2664"/>
                  </a:lnTo>
                  <a:lnTo>
                    <a:pt x="2772" y="2676"/>
                  </a:lnTo>
                  <a:lnTo>
                    <a:pt x="2760" y="2688"/>
                  </a:lnTo>
                  <a:lnTo>
                    <a:pt x="2754" y="2700"/>
                  </a:lnTo>
                  <a:lnTo>
                    <a:pt x="2736" y="2706"/>
                  </a:lnTo>
                  <a:lnTo>
                    <a:pt x="2718" y="2724"/>
                  </a:lnTo>
                  <a:lnTo>
                    <a:pt x="2712" y="2742"/>
                  </a:lnTo>
                  <a:lnTo>
                    <a:pt x="2700" y="2760"/>
                  </a:lnTo>
                  <a:lnTo>
                    <a:pt x="2694" y="2778"/>
                  </a:lnTo>
                  <a:lnTo>
                    <a:pt x="2688" y="2784"/>
                  </a:lnTo>
                  <a:lnTo>
                    <a:pt x="2664" y="2796"/>
                  </a:lnTo>
                  <a:lnTo>
                    <a:pt x="2652" y="2796"/>
                  </a:lnTo>
                  <a:lnTo>
                    <a:pt x="2646" y="2790"/>
                  </a:lnTo>
                  <a:lnTo>
                    <a:pt x="2640" y="2802"/>
                  </a:lnTo>
                  <a:lnTo>
                    <a:pt x="2634" y="2808"/>
                  </a:lnTo>
                  <a:lnTo>
                    <a:pt x="2634" y="2832"/>
                  </a:lnTo>
                  <a:lnTo>
                    <a:pt x="2628" y="2838"/>
                  </a:lnTo>
                  <a:lnTo>
                    <a:pt x="2622" y="2838"/>
                  </a:lnTo>
                  <a:lnTo>
                    <a:pt x="2586" y="2856"/>
                  </a:lnTo>
                  <a:lnTo>
                    <a:pt x="2562" y="2880"/>
                  </a:lnTo>
                  <a:lnTo>
                    <a:pt x="2562" y="2886"/>
                  </a:lnTo>
                  <a:lnTo>
                    <a:pt x="2568" y="2886"/>
                  </a:lnTo>
                  <a:lnTo>
                    <a:pt x="2580" y="2880"/>
                  </a:lnTo>
                  <a:lnTo>
                    <a:pt x="2592" y="2880"/>
                  </a:lnTo>
                  <a:lnTo>
                    <a:pt x="2598" y="2886"/>
                  </a:lnTo>
                  <a:lnTo>
                    <a:pt x="2610" y="2880"/>
                  </a:lnTo>
                  <a:lnTo>
                    <a:pt x="2616" y="2868"/>
                  </a:lnTo>
                  <a:lnTo>
                    <a:pt x="2628" y="2862"/>
                  </a:lnTo>
                  <a:lnTo>
                    <a:pt x="2658" y="2862"/>
                  </a:lnTo>
                  <a:lnTo>
                    <a:pt x="2658" y="2856"/>
                  </a:lnTo>
                  <a:lnTo>
                    <a:pt x="2664" y="2844"/>
                  </a:lnTo>
                  <a:lnTo>
                    <a:pt x="2676" y="2838"/>
                  </a:lnTo>
                  <a:lnTo>
                    <a:pt x="2682" y="2832"/>
                  </a:lnTo>
                  <a:lnTo>
                    <a:pt x="2754" y="2832"/>
                  </a:lnTo>
                  <a:lnTo>
                    <a:pt x="2766" y="2838"/>
                  </a:lnTo>
                  <a:lnTo>
                    <a:pt x="2790" y="2820"/>
                  </a:lnTo>
                  <a:lnTo>
                    <a:pt x="2856" y="2820"/>
                  </a:lnTo>
                  <a:lnTo>
                    <a:pt x="2862" y="2814"/>
                  </a:lnTo>
                  <a:lnTo>
                    <a:pt x="2862" y="2790"/>
                  </a:lnTo>
                  <a:lnTo>
                    <a:pt x="2844" y="2796"/>
                  </a:lnTo>
                  <a:lnTo>
                    <a:pt x="2832" y="2796"/>
                  </a:lnTo>
                  <a:lnTo>
                    <a:pt x="2826" y="2790"/>
                  </a:lnTo>
                  <a:lnTo>
                    <a:pt x="2826" y="2784"/>
                  </a:lnTo>
                  <a:lnTo>
                    <a:pt x="2832" y="2772"/>
                  </a:lnTo>
                  <a:lnTo>
                    <a:pt x="2850" y="2754"/>
                  </a:lnTo>
                  <a:lnTo>
                    <a:pt x="2868" y="2742"/>
                  </a:lnTo>
                  <a:lnTo>
                    <a:pt x="2880" y="2736"/>
                  </a:lnTo>
                  <a:lnTo>
                    <a:pt x="2910" y="2736"/>
                  </a:lnTo>
                  <a:lnTo>
                    <a:pt x="2928" y="2730"/>
                  </a:lnTo>
                  <a:lnTo>
                    <a:pt x="2952" y="2730"/>
                  </a:lnTo>
                  <a:lnTo>
                    <a:pt x="2964" y="2724"/>
                  </a:lnTo>
                  <a:lnTo>
                    <a:pt x="2970" y="2724"/>
                  </a:lnTo>
                  <a:lnTo>
                    <a:pt x="2976" y="2718"/>
                  </a:lnTo>
                  <a:lnTo>
                    <a:pt x="2982" y="2718"/>
                  </a:lnTo>
                  <a:lnTo>
                    <a:pt x="2994" y="2724"/>
                  </a:lnTo>
                  <a:lnTo>
                    <a:pt x="3000" y="2724"/>
                  </a:lnTo>
                  <a:lnTo>
                    <a:pt x="3012" y="2730"/>
                  </a:lnTo>
                  <a:lnTo>
                    <a:pt x="3018" y="2736"/>
                  </a:lnTo>
                  <a:lnTo>
                    <a:pt x="3024" y="2736"/>
                  </a:lnTo>
                  <a:lnTo>
                    <a:pt x="3030" y="2730"/>
                  </a:lnTo>
                  <a:lnTo>
                    <a:pt x="3030" y="2712"/>
                  </a:lnTo>
                  <a:lnTo>
                    <a:pt x="3036" y="2706"/>
                  </a:lnTo>
                  <a:lnTo>
                    <a:pt x="3048" y="2700"/>
                  </a:lnTo>
                  <a:lnTo>
                    <a:pt x="3060" y="2700"/>
                  </a:lnTo>
                  <a:lnTo>
                    <a:pt x="3066" y="2706"/>
                  </a:lnTo>
                  <a:lnTo>
                    <a:pt x="3072" y="2706"/>
                  </a:lnTo>
                  <a:lnTo>
                    <a:pt x="3072" y="2700"/>
                  </a:lnTo>
                  <a:lnTo>
                    <a:pt x="3102" y="2700"/>
                  </a:lnTo>
                  <a:lnTo>
                    <a:pt x="3114" y="2688"/>
                  </a:lnTo>
                  <a:lnTo>
                    <a:pt x="3126" y="2682"/>
                  </a:lnTo>
                  <a:lnTo>
                    <a:pt x="3150" y="2658"/>
                  </a:lnTo>
                  <a:lnTo>
                    <a:pt x="3162" y="2652"/>
                  </a:lnTo>
                  <a:lnTo>
                    <a:pt x="3174" y="2640"/>
                  </a:lnTo>
                  <a:lnTo>
                    <a:pt x="3408" y="2640"/>
                  </a:lnTo>
                  <a:lnTo>
                    <a:pt x="3408" y="2634"/>
                  </a:lnTo>
                  <a:lnTo>
                    <a:pt x="3420" y="2622"/>
                  </a:lnTo>
                  <a:lnTo>
                    <a:pt x="3438" y="2622"/>
                  </a:lnTo>
                  <a:lnTo>
                    <a:pt x="3450" y="2616"/>
                  </a:lnTo>
                  <a:lnTo>
                    <a:pt x="3456" y="2616"/>
                  </a:lnTo>
                  <a:lnTo>
                    <a:pt x="3456" y="2610"/>
                  </a:lnTo>
                  <a:lnTo>
                    <a:pt x="3468" y="2598"/>
                  </a:lnTo>
                  <a:lnTo>
                    <a:pt x="3480" y="2592"/>
                  </a:lnTo>
                  <a:lnTo>
                    <a:pt x="3486" y="2586"/>
                  </a:lnTo>
                  <a:lnTo>
                    <a:pt x="3498" y="2586"/>
                  </a:lnTo>
                  <a:lnTo>
                    <a:pt x="3504" y="2592"/>
                  </a:lnTo>
                  <a:lnTo>
                    <a:pt x="3510" y="2592"/>
                  </a:lnTo>
                  <a:lnTo>
                    <a:pt x="3510" y="2568"/>
                  </a:lnTo>
                  <a:lnTo>
                    <a:pt x="3516" y="2556"/>
                  </a:lnTo>
                  <a:lnTo>
                    <a:pt x="3528" y="2544"/>
                  </a:lnTo>
                  <a:lnTo>
                    <a:pt x="3534" y="2544"/>
                  </a:lnTo>
                  <a:lnTo>
                    <a:pt x="3546" y="2532"/>
                  </a:lnTo>
                  <a:lnTo>
                    <a:pt x="3546" y="2508"/>
                  </a:lnTo>
                  <a:lnTo>
                    <a:pt x="3588" y="2484"/>
                  </a:lnTo>
                  <a:lnTo>
                    <a:pt x="3594" y="2472"/>
                  </a:lnTo>
                  <a:lnTo>
                    <a:pt x="3618" y="2448"/>
                  </a:lnTo>
                  <a:lnTo>
                    <a:pt x="3630" y="2448"/>
                  </a:lnTo>
                  <a:lnTo>
                    <a:pt x="3636" y="2454"/>
                  </a:lnTo>
                  <a:lnTo>
                    <a:pt x="3636" y="2460"/>
                  </a:lnTo>
                  <a:lnTo>
                    <a:pt x="3642" y="2466"/>
                  </a:lnTo>
                  <a:lnTo>
                    <a:pt x="3654" y="2466"/>
                  </a:lnTo>
                  <a:lnTo>
                    <a:pt x="3666" y="2460"/>
                  </a:lnTo>
                  <a:lnTo>
                    <a:pt x="3702" y="2460"/>
                  </a:lnTo>
                  <a:lnTo>
                    <a:pt x="3708" y="2466"/>
                  </a:lnTo>
                  <a:lnTo>
                    <a:pt x="3708" y="2472"/>
                  </a:lnTo>
                  <a:lnTo>
                    <a:pt x="3702" y="2496"/>
                  </a:lnTo>
                  <a:lnTo>
                    <a:pt x="3690" y="2520"/>
                  </a:lnTo>
                  <a:lnTo>
                    <a:pt x="3678" y="2550"/>
                  </a:lnTo>
                  <a:lnTo>
                    <a:pt x="3666" y="2574"/>
                  </a:lnTo>
                  <a:lnTo>
                    <a:pt x="3666" y="2586"/>
                  </a:lnTo>
                  <a:lnTo>
                    <a:pt x="3672" y="2592"/>
                  </a:lnTo>
                  <a:lnTo>
                    <a:pt x="3678" y="2592"/>
                  </a:lnTo>
                  <a:lnTo>
                    <a:pt x="3684" y="2598"/>
                  </a:lnTo>
                  <a:lnTo>
                    <a:pt x="3672" y="2610"/>
                  </a:lnTo>
                  <a:lnTo>
                    <a:pt x="3666" y="2622"/>
                  </a:lnTo>
                  <a:lnTo>
                    <a:pt x="3666" y="2628"/>
                  </a:lnTo>
                  <a:lnTo>
                    <a:pt x="3690" y="2628"/>
                  </a:lnTo>
                  <a:lnTo>
                    <a:pt x="3690" y="2634"/>
                  </a:lnTo>
                  <a:lnTo>
                    <a:pt x="3696" y="2640"/>
                  </a:lnTo>
                  <a:lnTo>
                    <a:pt x="3714" y="2640"/>
                  </a:lnTo>
                  <a:lnTo>
                    <a:pt x="3750" y="2622"/>
                  </a:lnTo>
                  <a:lnTo>
                    <a:pt x="3768" y="2604"/>
                  </a:lnTo>
                  <a:lnTo>
                    <a:pt x="3780" y="2622"/>
                  </a:lnTo>
                  <a:lnTo>
                    <a:pt x="3786" y="2622"/>
                  </a:lnTo>
                  <a:lnTo>
                    <a:pt x="3792" y="2616"/>
                  </a:lnTo>
                  <a:lnTo>
                    <a:pt x="3816" y="2604"/>
                  </a:lnTo>
                  <a:lnTo>
                    <a:pt x="3828" y="2604"/>
                  </a:lnTo>
                  <a:lnTo>
                    <a:pt x="3840" y="2592"/>
                  </a:lnTo>
                  <a:lnTo>
                    <a:pt x="3852" y="2592"/>
                  </a:lnTo>
                  <a:lnTo>
                    <a:pt x="3864" y="2580"/>
                  </a:lnTo>
                  <a:lnTo>
                    <a:pt x="3870" y="2580"/>
                  </a:lnTo>
                  <a:lnTo>
                    <a:pt x="3888" y="2586"/>
                  </a:lnTo>
                  <a:lnTo>
                    <a:pt x="3846" y="2616"/>
                  </a:lnTo>
                  <a:lnTo>
                    <a:pt x="3936" y="2610"/>
                  </a:lnTo>
                  <a:lnTo>
                    <a:pt x="3918" y="2610"/>
                  </a:lnTo>
                  <a:lnTo>
                    <a:pt x="3906" y="2616"/>
                  </a:lnTo>
                  <a:lnTo>
                    <a:pt x="3894" y="2616"/>
                  </a:lnTo>
                  <a:lnTo>
                    <a:pt x="3888" y="2622"/>
                  </a:lnTo>
                  <a:lnTo>
                    <a:pt x="3888" y="2634"/>
                  </a:lnTo>
                  <a:lnTo>
                    <a:pt x="3882" y="2640"/>
                  </a:lnTo>
                  <a:lnTo>
                    <a:pt x="3876" y="2640"/>
                  </a:lnTo>
                  <a:lnTo>
                    <a:pt x="3870" y="2634"/>
                  </a:lnTo>
                  <a:lnTo>
                    <a:pt x="3864" y="2634"/>
                  </a:lnTo>
                  <a:lnTo>
                    <a:pt x="3852" y="2628"/>
                  </a:lnTo>
                  <a:lnTo>
                    <a:pt x="3846" y="2628"/>
                  </a:lnTo>
                  <a:lnTo>
                    <a:pt x="3828" y="2634"/>
                  </a:lnTo>
                  <a:lnTo>
                    <a:pt x="3738" y="2688"/>
                  </a:lnTo>
                  <a:lnTo>
                    <a:pt x="3726" y="2700"/>
                  </a:lnTo>
                  <a:lnTo>
                    <a:pt x="3720" y="2712"/>
                  </a:lnTo>
                  <a:lnTo>
                    <a:pt x="3720" y="2748"/>
                  </a:lnTo>
                  <a:lnTo>
                    <a:pt x="3726" y="2748"/>
                  </a:lnTo>
                  <a:lnTo>
                    <a:pt x="3732" y="2742"/>
                  </a:lnTo>
                  <a:lnTo>
                    <a:pt x="3738" y="2742"/>
                  </a:lnTo>
                  <a:lnTo>
                    <a:pt x="3738" y="2754"/>
                  </a:lnTo>
                  <a:lnTo>
                    <a:pt x="3744" y="2760"/>
                  </a:lnTo>
                  <a:lnTo>
                    <a:pt x="3756" y="2760"/>
                  </a:lnTo>
                  <a:lnTo>
                    <a:pt x="3762" y="2754"/>
                  </a:lnTo>
                  <a:lnTo>
                    <a:pt x="3768" y="2742"/>
                  </a:lnTo>
                  <a:lnTo>
                    <a:pt x="3774" y="2736"/>
                  </a:lnTo>
                  <a:lnTo>
                    <a:pt x="3786" y="2736"/>
                  </a:lnTo>
                  <a:lnTo>
                    <a:pt x="3804" y="2730"/>
                  </a:lnTo>
                  <a:lnTo>
                    <a:pt x="3816" y="2724"/>
                  </a:lnTo>
                  <a:lnTo>
                    <a:pt x="3834" y="2718"/>
                  </a:lnTo>
                  <a:lnTo>
                    <a:pt x="3846" y="2706"/>
                  </a:lnTo>
                  <a:lnTo>
                    <a:pt x="3852" y="2694"/>
                  </a:lnTo>
                  <a:lnTo>
                    <a:pt x="3870" y="2676"/>
                  </a:lnTo>
                  <a:lnTo>
                    <a:pt x="3876" y="2664"/>
                  </a:lnTo>
                  <a:lnTo>
                    <a:pt x="3876" y="2670"/>
                  </a:lnTo>
                  <a:lnTo>
                    <a:pt x="3882" y="2682"/>
                  </a:lnTo>
                  <a:lnTo>
                    <a:pt x="3888" y="2688"/>
                  </a:lnTo>
                  <a:lnTo>
                    <a:pt x="3894" y="2688"/>
                  </a:lnTo>
                  <a:lnTo>
                    <a:pt x="3930" y="2676"/>
                  </a:lnTo>
                  <a:lnTo>
                    <a:pt x="3954" y="2664"/>
                  </a:lnTo>
                  <a:lnTo>
                    <a:pt x="3972" y="2658"/>
                  </a:lnTo>
                  <a:lnTo>
                    <a:pt x="3984" y="2652"/>
                  </a:lnTo>
                  <a:lnTo>
                    <a:pt x="4008" y="2646"/>
                  </a:lnTo>
                  <a:lnTo>
                    <a:pt x="4068" y="2634"/>
                  </a:lnTo>
                  <a:lnTo>
                    <a:pt x="4080" y="2628"/>
                  </a:lnTo>
                  <a:lnTo>
                    <a:pt x="4068" y="2616"/>
                  </a:lnTo>
                  <a:lnTo>
                    <a:pt x="4074" y="2598"/>
                  </a:lnTo>
                  <a:lnTo>
                    <a:pt x="4038" y="2604"/>
                  </a:lnTo>
                  <a:lnTo>
                    <a:pt x="4038" y="2580"/>
                  </a:lnTo>
                  <a:lnTo>
                    <a:pt x="4026" y="2586"/>
                  </a:lnTo>
                  <a:lnTo>
                    <a:pt x="4020" y="2586"/>
                  </a:lnTo>
                  <a:lnTo>
                    <a:pt x="4008" y="2592"/>
                  </a:lnTo>
                  <a:lnTo>
                    <a:pt x="4002" y="2598"/>
                  </a:lnTo>
                  <a:lnTo>
                    <a:pt x="3990" y="2598"/>
                  </a:lnTo>
                  <a:lnTo>
                    <a:pt x="3990" y="2580"/>
                  </a:lnTo>
                  <a:lnTo>
                    <a:pt x="3930" y="2580"/>
                  </a:lnTo>
                  <a:lnTo>
                    <a:pt x="3924" y="2574"/>
                  </a:lnTo>
                  <a:lnTo>
                    <a:pt x="3924" y="2568"/>
                  </a:lnTo>
                  <a:lnTo>
                    <a:pt x="3918" y="2562"/>
                  </a:lnTo>
                  <a:lnTo>
                    <a:pt x="3918" y="2556"/>
                  </a:lnTo>
                  <a:lnTo>
                    <a:pt x="3930" y="2556"/>
                  </a:lnTo>
                  <a:lnTo>
                    <a:pt x="3918" y="2544"/>
                  </a:lnTo>
                  <a:lnTo>
                    <a:pt x="3888" y="2544"/>
                  </a:lnTo>
                  <a:lnTo>
                    <a:pt x="3882" y="2532"/>
                  </a:lnTo>
                  <a:lnTo>
                    <a:pt x="3882" y="2526"/>
                  </a:lnTo>
                  <a:lnTo>
                    <a:pt x="3876" y="2514"/>
                  </a:lnTo>
                  <a:lnTo>
                    <a:pt x="3876" y="2502"/>
                  </a:lnTo>
                  <a:lnTo>
                    <a:pt x="3894" y="2484"/>
                  </a:lnTo>
                  <a:lnTo>
                    <a:pt x="3870" y="2484"/>
                  </a:lnTo>
                  <a:lnTo>
                    <a:pt x="3876" y="2478"/>
                  </a:lnTo>
                  <a:lnTo>
                    <a:pt x="3888" y="2472"/>
                  </a:lnTo>
                  <a:lnTo>
                    <a:pt x="3894" y="2460"/>
                  </a:lnTo>
                  <a:lnTo>
                    <a:pt x="3906" y="2454"/>
                  </a:lnTo>
                  <a:lnTo>
                    <a:pt x="3918" y="2442"/>
                  </a:lnTo>
                  <a:lnTo>
                    <a:pt x="3924" y="2430"/>
                  </a:lnTo>
                  <a:lnTo>
                    <a:pt x="3936" y="2424"/>
                  </a:lnTo>
                  <a:lnTo>
                    <a:pt x="3942" y="2412"/>
                  </a:lnTo>
                  <a:lnTo>
                    <a:pt x="3948" y="2406"/>
                  </a:lnTo>
                  <a:lnTo>
                    <a:pt x="3936" y="2400"/>
                  </a:lnTo>
                  <a:lnTo>
                    <a:pt x="3912" y="2430"/>
                  </a:lnTo>
                  <a:lnTo>
                    <a:pt x="3894" y="2418"/>
                  </a:lnTo>
                  <a:lnTo>
                    <a:pt x="3864" y="2436"/>
                  </a:lnTo>
                  <a:lnTo>
                    <a:pt x="3858" y="2418"/>
                  </a:lnTo>
                  <a:lnTo>
                    <a:pt x="3828" y="2406"/>
                  </a:lnTo>
                  <a:lnTo>
                    <a:pt x="3810" y="2412"/>
                  </a:lnTo>
                  <a:lnTo>
                    <a:pt x="3864" y="2394"/>
                  </a:lnTo>
                  <a:lnTo>
                    <a:pt x="3870" y="2400"/>
                  </a:lnTo>
                  <a:lnTo>
                    <a:pt x="3882" y="2406"/>
                  </a:lnTo>
                  <a:lnTo>
                    <a:pt x="3900" y="2406"/>
                  </a:lnTo>
                  <a:lnTo>
                    <a:pt x="3918" y="2388"/>
                  </a:lnTo>
                  <a:lnTo>
                    <a:pt x="3930" y="2382"/>
                  </a:lnTo>
                  <a:lnTo>
                    <a:pt x="3936" y="2376"/>
                  </a:lnTo>
                  <a:lnTo>
                    <a:pt x="3978" y="2376"/>
                  </a:lnTo>
                  <a:lnTo>
                    <a:pt x="3978" y="2364"/>
                  </a:lnTo>
                  <a:lnTo>
                    <a:pt x="3972" y="2358"/>
                  </a:lnTo>
                  <a:lnTo>
                    <a:pt x="3966" y="2346"/>
                  </a:lnTo>
                  <a:lnTo>
                    <a:pt x="3990" y="2346"/>
                  </a:lnTo>
                  <a:lnTo>
                    <a:pt x="3978" y="2334"/>
                  </a:lnTo>
                  <a:lnTo>
                    <a:pt x="3972" y="2322"/>
                  </a:lnTo>
                  <a:lnTo>
                    <a:pt x="3960" y="2316"/>
                  </a:lnTo>
                  <a:lnTo>
                    <a:pt x="3942" y="2310"/>
                  </a:lnTo>
                  <a:lnTo>
                    <a:pt x="3918" y="2310"/>
                  </a:lnTo>
                  <a:lnTo>
                    <a:pt x="3852" y="2316"/>
                  </a:lnTo>
                  <a:lnTo>
                    <a:pt x="3792" y="2334"/>
                  </a:lnTo>
                  <a:lnTo>
                    <a:pt x="3744" y="2352"/>
                  </a:lnTo>
                  <a:lnTo>
                    <a:pt x="3684" y="2376"/>
                  </a:lnTo>
                  <a:lnTo>
                    <a:pt x="3660" y="2388"/>
                  </a:lnTo>
                  <a:lnTo>
                    <a:pt x="3642" y="2400"/>
                  </a:lnTo>
                  <a:lnTo>
                    <a:pt x="3624" y="2418"/>
                  </a:lnTo>
                  <a:lnTo>
                    <a:pt x="3606" y="2430"/>
                  </a:lnTo>
                  <a:lnTo>
                    <a:pt x="3594" y="2442"/>
                  </a:lnTo>
                  <a:lnTo>
                    <a:pt x="3576" y="2454"/>
                  </a:lnTo>
                  <a:lnTo>
                    <a:pt x="3564" y="2466"/>
                  </a:lnTo>
                  <a:lnTo>
                    <a:pt x="3528" y="2484"/>
                  </a:lnTo>
                  <a:lnTo>
                    <a:pt x="3516" y="2484"/>
                  </a:lnTo>
                  <a:lnTo>
                    <a:pt x="3498" y="2490"/>
                  </a:lnTo>
                  <a:lnTo>
                    <a:pt x="3486" y="2490"/>
                  </a:lnTo>
                  <a:lnTo>
                    <a:pt x="3492" y="2490"/>
                  </a:lnTo>
                  <a:lnTo>
                    <a:pt x="3498" y="2484"/>
                  </a:lnTo>
                  <a:lnTo>
                    <a:pt x="3510" y="2478"/>
                  </a:lnTo>
                  <a:lnTo>
                    <a:pt x="3522" y="2466"/>
                  </a:lnTo>
                  <a:lnTo>
                    <a:pt x="3540" y="2460"/>
                  </a:lnTo>
                  <a:lnTo>
                    <a:pt x="3552" y="2448"/>
                  </a:lnTo>
                  <a:lnTo>
                    <a:pt x="3576" y="2436"/>
                  </a:lnTo>
                  <a:lnTo>
                    <a:pt x="3600" y="2412"/>
                  </a:lnTo>
                  <a:lnTo>
                    <a:pt x="3606" y="2400"/>
                  </a:lnTo>
                  <a:lnTo>
                    <a:pt x="3582" y="2388"/>
                  </a:lnTo>
                  <a:lnTo>
                    <a:pt x="3588" y="2388"/>
                  </a:lnTo>
                  <a:lnTo>
                    <a:pt x="3594" y="2394"/>
                  </a:lnTo>
                  <a:lnTo>
                    <a:pt x="3624" y="2394"/>
                  </a:lnTo>
                  <a:lnTo>
                    <a:pt x="3642" y="2382"/>
                  </a:lnTo>
                  <a:lnTo>
                    <a:pt x="3702" y="2334"/>
                  </a:lnTo>
                  <a:lnTo>
                    <a:pt x="3750" y="2310"/>
                  </a:lnTo>
                  <a:lnTo>
                    <a:pt x="3768" y="2304"/>
                  </a:lnTo>
                  <a:lnTo>
                    <a:pt x="3804" y="2304"/>
                  </a:lnTo>
                  <a:lnTo>
                    <a:pt x="3852" y="2256"/>
                  </a:lnTo>
                  <a:lnTo>
                    <a:pt x="3870" y="2244"/>
                  </a:lnTo>
                  <a:lnTo>
                    <a:pt x="3888" y="2238"/>
                  </a:lnTo>
                  <a:lnTo>
                    <a:pt x="3936" y="2232"/>
                  </a:lnTo>
                  <a:lnTo>
                    <a:pt x="3990" y="2232"/>
                  </a:lnTo>
                  <a:lnTo>
                    <a:pt x="4044" y="2226"/>
                  </a:lnTo>
                  <a:lnTo>
                    <a:pt x="4074" y="2226"/>
                  </a:lnTo>
                  <a:lnTo>
                    <a:pt x="4104" y="2232"/>
                  </a:lnTo>
                  <a:lnTo>
                    <a:pt x="4176" y="2244"/>
                  </a:lnTo>
                  <a:lnTo>
                    <a:pt x="4200" y="2250"/>
                  </a:lnTo>
                  <a:lnTo>
                    <a:pt x="4212" y="2244"/>
                  </a:lnTo>
                  <a:lnTo>
                    <a:pt x="4248" y="2232"/>
                  </a:lnTo>
                  <a:lnTo>
                    <a:pt x="4260" y="2226"/>
                  </a:lnTo>
                  <a:lnTo>
                    <a:pt x="4278" y="2226"/>
                  </a:lnTo>
                  <a:lnTo>
                    <a:pt x="4296" y="2220"/>
                  </a:lnTo>
                  <a:lnTo>
                    <a:pt x="4320" y="2214"/>
                  </a:lnTo>
                  <a:lnTo>
                    <a:pt x="4338" y="2208"/>
                  </a:lnTo>
                  <a:lnTo>
                    <a:pt x="4374" y="2172"/>
                  </a:lnTo>
                  <a:lnTo>
                    <a:pt x="4392" y="2166"/>
                  </a:lnTo>
                  <a:lnTo>
                    <a:pt x="4404" y="2154"/>
                  </a:lnTo>
                  <a:lnTo>
                    <a:pt x="4410" y="2154"/>
                  </a:lnTo>
                  <a:lnTo>
                    <a:pt x="4422" y="2148"/>
                  </a:lnTo>
                  <a:lnTo>
                    <a:pt x="4452" y="2148"/>
                  </a:lnTo>
                  <a:lnTo>
                    <a:pt x="4458" y="2142"/>
                  </a:lnTo>
                  <a:lnTo>
                    <a:pt x="4470" y="2136"/>
                  </a:lnTo>
                  <a:lnTo>
                    <a:pt x="4476" y="2130"/>
                  </a:lnTo>
                  <a:lnTo>
                    <a:pt x="4494" y="2130"/>
                  </a:lnTo>
                  <a:lnTo>
                    <a:pt x="4500" y="2136"/>
                  </a:lnTo>
                  <a:lnTo>
                    <a:pt x="4518" y="2136"/>
                  </a:lnTo>
                  <a:lnTo>
                    <a:pt x="4530" y="2130"/>
                  </a:lnTo>
                  <a:lnTo>
                    <a:pt x="4536" y="2130"/>
                  </a:lnTo>
                  <a:lnTo>
                    <a:pt x="4542" y="2124"/>
                  </a:lnTo>
                  <a:lnTo>
                    <a:pt x="4596" y="2106"/>
                  </a:lnTo>
                  <a:lnTo>
                    <a:pt x="4620" y="2094"/>
                  </a:lnTo>
                  <a:lnTo>
                    <a:pt x="4620" y="2088"/>
                  </a:lnTo>
                  <a:lnTo>
                    <a:pt x="4614" y="2076"/>
                  </a:lnTo>
                  <a:lnTo>
                    <a:pt x="4602" y="2070"/>
                  </a:lnTo>
                  <a:lnTo>
                    <a:pt x="4584" y="2052"/>
                  </a:lnTo>
                  <a:lnTo>
                    <a:pt x="4578" y="2052"/>
                  </a:lnTo>
                  <a:lnTo>
                    <a:pt x="4602" y="2052"/>
                  </a:lnTo>
                  <a:lnTo>
                    <a:pt x="4614" y="2046"/>
                  </a:lnTo>
                  <a:lnTo>
                    <a:pt x="4614" y="2028"/>
                  </a:lnTo>
                  <a:lnTo>
                    <a:pt x="4608" y="2022"/>
                  </a:lnTo>
                  <a:lnTo>
                    <a:pt x="4608" y="2010"/>
                  </a:lnTo>
                  <a:lnTo>
                    <a:pt x="4632" y="2010"/>
                  </a:lnTo>
                  <a:lnTo>
                    <a:pt x="4644" y="1998"/>
                  </a:lnTo>
                  <a:lnTo>
                    <a:pt x="4644" y="1992"/>
                  </a:lnTo>
                  <a:lnTo>
                    <a:pt x="4632" y="1980"/>
                  </a:lnTo>
                  <a:lnTo>
                    <a:pt x="4626" y="1968"/>
                  </a:lnTo>
                  <a:lnTo>
                    <a:pt x="4608" y="1962"/>
                  </a:lnTo>
                  <a:lnTo>
                    <a:pt x="4602" y="1956"/>
                  </a:lnTo>
                  <a:lnTo>
                    <a:pt x="4590" y="196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50" name="Cameroon">
              <a:extLst>
                <a:ext uri="{FF2B5EF4-FFF2-40B4-BE49-F238E27FC236}">
                  <a16:creationId xmlns:a16="http://schemas.microsoft.com/office/drawing/2014/main" id="{C5208AEA-C107-DEBA-B964-F4D6C295FC61}"/>
                </a:ext>
              </a:extLst>
            </p:cNvPr>
            <p:cNvSpPr>
              <a:spLocks/>
            </p:cNvSpPr>
            <p:nvPr/>
          </p:nvSpPr>
          <p:spPr bwMode="gray">
            <a:xfrm>
              <a:off x="4459288" y="3651251"/>
              <a:ext cx="219075" cy="373063"/>
            </a:xfrm>
            <a:custGeom>
              <a:avLst/>
              <a:gdLst>
                <a:gd name="T0" fmla="*/ 2147483647 w 546"/>
                <a:gd name="T1" fmla="*/ 0 h 924"/>
                <a:gd name="T2" fmla="*/ 2147483647 w 546"/>
                <a:gd name="T3" fmla="*/ 2147483647 h 924"/>
                <a:gd name="T4" fmla="*/ 2147483647 w 546"/>
                <a:gd name="T5" fmla="*/ 2147483647 h 924"/>
                <a:gd name="T6" fmla="*/ 2147483647 w 546"/>
                <a:gd name="T7" fmla="*/ 2147483647 h 924"/>
                <a:gd name="T8" fmla="*/ 2147483647 w 546"/>
                <a:gd name="T9" fmla="*/ 2147483647 h 924"/>
                <a:gd name="T10" fmla="*/ 2147483647 w 546"/>
                <a:gd name="T11" fmla="*/ 2147483647 h 924"/>
                <a:gd name="T12" fmla="*/ 2147483647 w 546"/>
                <a:gd name="T13" fmla="*/ 2147483647 h 924"/>
                <a:gd name="T14" fmla="*/ 2147483647 w 546"/>
                <a:gd name="T15" fmla="*/ 2147483647 h 924"/>
                <a:gd name="T16" fmla="*/ 2147483647 w 546"/>
                <a:gd name="T17" fmla="*/ 2147483647 h 924"/>
                <a:gd name="T18" fmla="*/ 2147483647 w 546"/>
                <a:gd name="T19" fmla="*/ 2147483647 h 924"/>
                <a:gd name="T20" fmla="*/ 2147483647 w 546"/>
                <a:gd name="T21" fmla="*/ 2147483647 h 924"/>
                <a:gd name="T22" fmla="*/ 2147483647 w 546"/>
                <a:gd name="T23" fmla="*/ 2147483647 h 924"/>
                <a:gd name="T24" fmla="*/ 2147483647 w 546"/>
                <a:gd name="T25" fmla="*/ 2147483647 h 924"/>
                <a:gd name="T26" fmla="*/ 2147483647 w 546"/>
                <a:gd name="T27" fmla="*/ 2147483647 h 924"/>
                <a:gd name="T28" fmla="*/ 2147483647 w 546"/>
                <a:gd name="T29" fmla="*/ 2147483647 h 924"/>
                <a:gd name="T30" fmla="*/ 2147483647 w 546"/>
                <a:gd name="T31" fmla="*/ 2147483647 h 924"/>
                <a:gd name="T32" fmla="*/ 2147483647 w 546"/>
                <a:gd name="T33" fmla="*/ 2147483647 h 924"/>
                <a:gd name="T34" fmla="*/ 2147483647 w 546"/>
                <a:gd name="T35" fmla="*/ 2147483647 h 924"/>
                <a:gd name="T36" fmla="*/ 2147483647 w 546"/>
                <a:gd name="T37" fmla="*/ 2147483647 h 924"/>
                <a:gd name="T38" fmla="*/ 2147483647 w 546"/>
                <a:gd name="T39" fmla="*/ 2147483647 h 924"/>
                <a:gd name="T40" fmla="*/ 2147483647 w 546"/>
                <a:gd name="T41" fmla="*/ 2147483647 h 924"/>
                <a:gd name="T42" fmla="*/ 2147483647 w 546"/>
                <a:gd name="T43" fmla="*/ 2147483647 h 924"/>
                <a:gd name="T44" fmla="*/ 2147483647 w 546"/>
                <a:gd name="T45" fmla="*/ 2147483647 h 924"/>
                <a:gd name="T46" fmla="*/ 2147483647 w 546"/>
                <a:gd name="T47" fmla="*/ 2147483647 h 924"/>
                <a:gd name="T48" fmla="*/ 2147483647 w 546"/>
                <a:gd name="T49" fmla="*/ 2147483647 h 924"/>
                <a:gd name="T50" fmla="*/ 2147483647 w 546"/>
                <a:gd name="T51" fmla="*/ 2147483647 h 924"/>
                <a:gd name="T52" fmla="*/ 2147483647 w 546"/>
                <a:gd name="T53" fmla="*/ 2147483647 h 924"/>
                <a:gd name="T54" fmla="*/ 2147483647 w 546"/>
                <a:gd name="T55" fmla="*/ 2147483647 h 924"/>
                <a:gd name="T56" fmla="*/ 2147483647 w 546"/>
                <a:gd name="T57" fmla="*/ 2147483647 h 924"/>
                <a:gd name="T58" fmla="*/ 2147483647 w 546"/>
                <a:gd name="T59" fmla="*/ 2147483647 h 924"/>
                <a:gd name="T60" fmla="*/ 2147483647 w 546"/>
                <a:gd name="T61" fmla="*/ 2147483647 h 924"/>
                <a:gd name="T62" fmla="*/ 2147483647 w 546"/>
                <a:gd name="T63" fmla="*/ 2147483647 h 924"/>
                <a:gd name="T64" fmla="*/ 2147483647 w 546"/>
                <a:gd name="T65" fmla="*/ 2147483647 h 924"/>
                <a:gd name="T66" fmla="*/ 2147483647 w 546"/>
                <a:gd name="T67" fmla="*/ 2147483647 h 924"/>
                <a:gd name="T68" fmla="*/ 2147483647 w 546"/>
                <a:gd name="T69" fmla="*/ 2147483647 h 924"/>
                <a:gd name="T70" fmla="*/ 2147483647 w 546"/>
                <a:gd name="T71" fmla="*/ 2147483647 h 924"/>
                <a:gd name="T72" fmla="*/ 2147483647 w 546"/>
                <a:gd name="T73" fmla="*/ 2147483647 h 924"/>
                <a:gd name="T74" fmla="*/ 2147483647 w 546"/>
                <a:gd name="T75" fmla="*/ 2147483647 h 924"/>
                <a:gd name="T76" fmla="*/ 2147483647 w 546"/>
                <a:gd name="T77" fmla="*/ 2147483647 h 924"/>
                <a:gd name="T78" fmla="*/ 2147483647 w 546"/>
                <a:gd name="T79" fmla="*/ 2147483647 h 924"/>
                <a:gd name="T80" fmla="*/ 2147483647 w 546"/>
                <a:gd name="T81" fmla="*/ 2147483647 h 924"/>
                <a:gd name="T82" fmla="*/ 2147483647 w 546"/>
                <a:gd name="T83" fmla="*/ 2147483647 h 924"/>
                <a:gd name="T84" fmla="*/ 2147483647 w 546"/>
                <a:gd name="T85" fmla="*/ 2147483647 h 924"/>
                <a:gd name="T86" fmla="*/ 2147483647 w 546"/>
                <a:gd name="T87" fmla="*/ 2147483647 h 924"/>
                <a:gd name="T88" fmla="*/ 2147483647 w 546"/>
                <a:gd name="T89" fmla="*/ 2147483647 h 924"/>
                <a:gd name="T90" fmla="*/ 2147483647 w 546"/>
                <a:gd name="T91" fmla="*/ 2147483647 h 924"/>
                <a:gd name="T92" fmla="*/ 2147483647 w 546"/>
                <a:gd name="T93" fmla="*/ 2147483647 h 924"/>
                <a:gd name="T94" fmla="*/ 2147483647 w 546"/>
                <a:gd name="T95" fmla="*/ 2147483647 h 924"/>
                <a:gd name="T96" fmla="*/ 2147483647 w 546"/>
                <a:gd name="T97" fmla="*/ 2147483647 h 924"/>
                <a:gd name="T98" fmla="*/ 2147483647 w 546"/>
                <a:gd name="T99" fmla="*/ 2147483647 h 924"/>
                <a:gd name="T100" fmla="*/ 2147483647 w 546"/>
                <a:gd name="T101" fmla="*/ 2147483647 h 924"/>
                <a:gd name="T102" fmla="*/ 2147483647 w 546"/>
                <a:gd name="T103" fmla="*/ 2147483647 h 924"/>
                <a:gd name="T104" fmla="*/ 2147483647 w 546"/>
                <a:gd name="T105" fmla="*/ 2147483647 h 924"/>
                <a:gd name="T106" fmla="*/ 2147483647 w 546"/>
                <a:gd name="T107" fmla="*/ 2147483647 h 924"/>
                <a:gd name="T108" fmla="*/ 2147483647 w 546"/>
                <a:gd name="T109" fmla="*/ 2147483647 h 924"/>
                <a:gd name="T110" fmla="*/ 2147483647 w 546"/>
                <a:gd name="T111" fmla="*/ 2147483647 h 9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46"/>
                <a:gd name="T169" fmla="*/ 0 h 924"/>
                <a:gd name="T170" fmla="*/ 546 w 546"/>
                <a:gd name="T171" fmla="*/ 924 h 9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46" h="924">
                  <a:moveTo>
                    <a:pt x="420" y="30"/>
                  </a:moveTo>
                  <a:lnTo>
                    <a:pt x="414" y="18"/>
                  </a:lnTo>
                  <a:lnTo>
                    <a:pt x="414" y="0"/>
                  </a:lnTo>
                  <a:lnTo>
                    <a:pt x="390" y="6"/>
                  </a:lnTo>
                  <a:lnTo>
                    <a:pt x="390" y="54"/>
                  </a:lnTo>
                  <a:lnTo>
                    <a:pt x="396" y="60"/>
                  </a:lnTo>
                  <a:lnTo>
                    <a:pt x="396" y="66"/>
                  </a:lnTo>
                  <a:lnTo>
                    <a:pt x="426" y="66"/>
                  </a:lnTo>
                  <a:lnTo>
                    <a:pt x="426" y="96"/>
                  </a:lnTo>
                  <a:lnTo>
                    <a:pt x="420" y="102"/>
                  </a:lnTo>
                  <a:lnTo>
                    <a:pt x="420" y="108"/>
                  </a:lnTo>
                  <a:lnTo>
                    <a:pt x="426" y="114"/>
                  </a:lnTo>
                  <a:lnTo>
                    <a:pt x="426" y="126"/>
                  </a:lnTo>
                  <a:lnTo>
                    <a:pt x="408" y="144"/>
                  </a:lnTo>
                  <a:lnTo>
                    <a:pt x="396" y="150"/>
                  </a:lnTo>
                  <a:lnTo>
                    <a:pt x="384" y="150"/>
                  </a:lnTo>
                  <a:lnTo>
                    <a:pt x="384" y="156"/>
                  </a:lnTo>
                  <a:lnTo>
                    <a:pt x="378" y="162"/>
                  </a:lnTo>
                  <a:lnTo>
                    <a:pt x="378" y="168"/>
                  </a:lnTo>
                  <a:lnTo>
                    <a:pt x="372" y="174"/>
                  </a:lnTo>
                  <a:lnTo>
                    <a:pt x="372" y="180"/>
                  </a:lnTo>
                  <a:lnTo>
                    <a:pt x="360" y="192"/>
                  </a:lnTo>
                  <a:lnTo>
                    <a:pt x="354" y="204"/>
                  </a:lnTo>
                  <a:lnTo>
                    <a:pt x="348" y="234"/>
                  </a:lnTo>
                  <a:lnTo>
                    <a:pt x="342" y="240"/>
                  </a:lnTo>
                  <a:lnTo>
                    <a:pt x="342" y="270"/>
                  </a:lnTo>
                  <a:lnTo>
                    <a:pt x="336" y="288"/>
                  </a:lnTo>
                  <a:lnTo>
                    <a:pt x="330" y="294"/>
                  </a:lnTo>
                  <a:lnTo>
                    <a:pt x="312" y="294"/>
                  </a:lnTo>
                  <a:lnTo>
                    <a:pt x="312" y="324"/>
                  </a:lnTo>
                  <a:lnTo>
                    <a:pt x="306" y="342"/>
                  </a:lnTo>
                  <a:lnTo>
                    <a:pt x="306" y="354"/>
                  </a:lnTo>
                  <a:lnTo>
                    <a:pt x="300" y="360"/>
                  </a:lnTo>
                  <a:lnTo>
                    <a:pt x="288" y="366"/>
                  </a:lnTo>
                  <a:lnTo>
                    <a:pt x="282" y="372"/>
                  </a:lnTo>
                  <a:lnTo>
                    <a:pt x="270" y="378"/>
                  </a:lnTo>
                  <a:lnTo>
                    <a:pt x="258" y="426"/>
                  </a:lnTo>
                  <a:lnTo>
                    <a:pt x="234" y="456"/>
                  </a:lnTo>
                  <a:lnTo>
                    <a:pt x="234" y="486"/>
                  </a:lnTo>
                  <a:lnTo>
                    <a:pt x="228" y="492"/>
                  </a:lnTo>
                  <a:lnTo>
                    <a:pt x="216" y="498"/>
                  </a:lnTo>
                  <a:lnTo>
                    <a:pt x="210" y="510"/>
                  </a:lnTo>
                  <a:lnTo>
                    <a:pt x="210" y="522"/>
                  </a:lnTo>
                  <a:lnTo>
                    <a:pt x="192" y="540"/>
                  </a:lnTo>
                  <a:lnTo>
                    <a:pt x="186" y="540"/>
                  </a:lnTo>
                  <a:lnTo>
                    <a:pt x="180" y="534"/>
                  </a:lnTo>
                  <a:lnTo>
                    <a:pt x="174" y="522"/>
                  </a:lnTo>
                  <a:lnTo>
                    <a:pt x="174" y="516"/>
                  </a:lnTo>
                  <a:lnTo>
                    <a:pt x="168" y="504"/>
                  </a:lnTo>
                  <a:lnTo>
                    <a:pt x="156" y="492"/>
                  </a:lnTo>
                  <a:lnTo>
                    <a:pt x="150" y="480"/>
                  </a:lnTo>
                  <a:lnTo>
                    <a:pt x="138" y="480"/>
                  </a:lnTo>
                  <a:lnTo>
                    <a:pt x="144" y="486"/>
                  </a:lnTo>
                  <a:lnTo>
                    <a:pt x="144" y="498"/>
                  </a:lnTo>
                  <a:lnTo>
                    <a:pt x="138" y="504"/>
                  </a:lnTo>
                  <a:lnTo>
                    <a:pt x="132" y="504"/>
                  </a:lnTo>
                  <a:lnTo>
                    <a:pt x="120" y="498"/>
                  </a:lnTo>
                  <a:lnTo>
                    <a:pt x="114" y="492"/>
                  </a:lnTo>
                  <a:lnTo>
                    <a:pt x="108" y="492"/>
                  </a:lnTo>
                  <a:lnTo>
                    <a:pt x="102" y="498"/>
                  </a:lnTo>
                  <a:lnTo>
                    <a:pt x="90" y="522"/>
                  </a:lnTo>
                  <a:lnTo>
                    <a:pt x="84" y="528"/>
                  </a:lnTo>
                  <a:lnTo>
                    <a:pt x="84" y="534"/>
                  </a:lnTo>
                  <a:lnTo>
                    <a:pt x="18" y="588"/>
                  </a:lnTo>
                  <a:lnTo>
                    <a:pt x="18" y="642"/>
                  </a:lnTo>
                  <a:lnTo>
                    <a:pt x="12" y="654"/>
                  </a:lnTo>
                  <a:lnTo>
                    <a:pt x="12" y="666"/>
                  </a:lnTo>
                  <a:lnTo>
                    <a:pt x="6" y="672"/>
                  </a:lnTo>
                  <a:lnTo>
                    <a:pt x="6" y="678"/>
                  </a:lnTo>
                  <a:lnTo>
                    <a:pt x="0" y="690"/>
                  </a:lnTo>
                  <a:lnTo>
                    <a:pt x="24" y="684"/>
                  </a:lnTo>
                  <a:lnTo>
                    <a:pt x="24" y="708"/>
                  </a:lnTo>
                  <a:lnTo>
                    <a:pt x="36" y="732"/>
                  </a:lnTo>
                  <a:lnTo>
                    <a:pt x="60" y="744"/>
                  </a:lnTo>
                  <a:lnTo>
                    <a:pt x="66" y="750"/>
                  </a:lnTo>
                  <a:lnTo>
                    <a:pt x="84" y="726"/>
                  </a:lnTo>
                  <a:lnTo>
                    <a:pt x="66" y="756"/>
                  </a:lnTo>
                  <a:lnTo>
                    <a:pt x="84" y="786"/>
                  </a:lnTo>
                  <a:lnTo>
                    <a:pt x="102" y="792"/>
                  </a:lnTo>
                  <a:lnTo>
                    <a:pt x="102" y="840"/>
                  </a:lnTo>
                  <a:lnTo>
                    <a:pt x="90" y="840"/>
                  </a:lnTo>
                  <a:lnTo>
                    <a:pt x="90" y="870"/>
                  </a:lnTo>
                  <a:lnTo>
                    <a:pt x="102" y="882"/>
                  </a:lnTo>
                  <a:lnTo>
                    <a:pt x="198" y="882"/>
                  </a:lnTo>
                  <a:lnTo>
                    <a:pt x="216" y="864"/>
                  </a:lnTo>
                  <a:lnTo>
                    <a:pt x="228" y="882"/>
                  </a:lnTo>
                  <a:lnTo>
                    <a:pt x="258" y="882"/>
                  </a:lnTo>
                  <a:lnTo>
                    <a:pt x="270" y="870"/>
                  </a:lnTo>
                  <a:lnTo>
                    <a:pt x="276" y="870"/>
                  </a:lnTo>
                  <a:lnTo>
                    <a:pt x="288" y="876"/>
                  </a:lnTo>
                  <a:lnTo>
                    <a:pt x="294" y="876"/>
                  </a:lnTo>
                  <a:lnTo>
                    <a:pt x="342" y="870"/>
                  </a:lnTo>
                  <a:lnTo>
                    <a:pt x="342" y="888"/>
                  </a:lnTo>
                  <a:lnTo>
                    <a:pt x="372" y="888"/>
                  </a:lnTo>
                  <a:lnTo>
                    <a:pt x="390" y="882"/>
                  </a:lnTo>
                  <a:lnTo>
                    <a:pt x="438" y="882"/>
                  </a:lnTo>
                  <a:lnTo>
                    <a:pt x="450" y="888"/>
                  </a:lnTo>
                  <a:lnTo>
                    <a:pt x="456" y="894"/>
                  </a:lnTo>
                  <a:lnTo>
                    <a:pt x="468" y="894"/>
                  </a:lnTo>
                  <a:lnTo>
                    <a:pt x="474" y="900"/>
                  </a:lnTo>
                  <a:lnTo>
                    <a:pt x="510" y="900"/>
                  </a:lnTo>
                  <a:lnTo>
                    <a:pt x="534" y="924"/>
                  </a:lnTo>
                  <a:lnTo>
                    <a:pt x="540" y="882"/>
                  </a:lnTo>
                  <a:lnTo>
                    <a:pt x="546" y="876"/>
                  </a:lnTo>
                  <a:lnTo>
                    <a:pt x="534" y="864"/>
                  </a:lnTo>
                  <a:lnTo>
                    <a:pt x="534" y="834"/>
                  </a:lnTo>
                  <a:lnTo>
                    <a:pt x="528" y="816"/>
                  </a:lnTo>
                  <a:lnTo>
                    <a:pt x="516" y="810"/>
                  </a:lnTo>
                  <a:lnTo>
                    <a:pt x="510" y="798"/>
                  </a:lnTo>
                  <a:lnTo>
                    <a:pt x="498" y="792"/>
                  </a:lnTo>
                  <a:lnTo>
                    <a:pt x="486" y="780"/>
                  </a:lnTo>
                  <a:lnTo>
                    <a:pt x="474" y="756"/>
                  </a:lnTo>
                  <a:lnTo>
                    <a:pt x="468" y="750"/>
                  </a:lnTo>
                  <a:lnTo>
                    <a:pt x="468" y="708"/>
                  </a:lnTo>
                  <a:lnTo>
                    <a:pt x="462" y="708"/>
                  </a:lnTo>
                  <a:lnTo>
                    <a:pt x="444" y="690"/>
                  </a:lnTo>
                  <a:lnTo>
                    <a:pt x="438" y="690"/>
                  </a:lnTo>
                  <a:lnTo>
                    <a:pt x="438" y="642"/>
                  </a:lnTo>
                  <a:lnTo>
                    <a:pt x="420" y="630"/>
                  </a:lnTo>
                  <a:lnTo>
                    <a:pt x="432" y="618"/>
                  </a:lnTo>
                  <a:lnTo>
                    <a:pt x="432" y="582"/>
                  </a:lnTo>
                  <a:lnTo>
                    <a:pt x="426" y="582"/>
                  </a:lnTo>
                  <a:lnTo>
                    <a:pt x="414" y="576"/>
                  </a:lnTo>
                  <a:lnTo>
                    <a:pt x="414" y="570"/>
                  </a:lnTo>
                  <a:lnTo>
                    <a:pt x="426" y="558"/>
                  </a:lnTo>
                  <a:lnTo>
                    <a:pt x="438" y="552"/>
                  </a:lnTo>
                  <a:lnTo>
                    <a:pt x="444" y="546"/>
                  </a:lnTo>
                  <a:lnTo>
                    <a:pt x="450" y="546"/>
                  </a:lnTo>
                  <a:lnTo>
                    <a:pt x="456" y="510"/>
                  </a:lnTo>
                  <a:lnTo>
                    <a:pt x="462" y="510"/>
                  </a:lnTo>
                  <a:lnTo>
                    <a:pt x="468" y="498"/>
                  </a:lnTo>
                  <a:lnTo>
                    <a:pt x="468" y="480"/>
                  </a:lnTo>
                  <a:lnTo>
                    <a:pt x="474" y="474"/>
                  </a:lnTo>
                  <a:lnTo>
                    <a:pt x="480" y="462"/>
                  </a:lnTo>
                  <a:lnTo>
                    <a:pt x="492" y="450"/>
                  </a:lnTo>
                  <a:lnTo>
                    <a:pt x="498" y="450"/>
                  </a:lnTo>
                  <a:lnTo>
                    <a:pt x="498" y="438"/>
                  </a:lnTo>
                  <a:lnTo>
                    <a:pt x="492" y="420"/>
                  </a:lnTo>
                  <a:lnTo>
                    <a:pt x="486" y="408"/>
                  </a:lnTo>
                  <a:lnTo>
                    <a:pt x="486" y="390"/>
                  </a:lnTo>
                  <a:lnTo>
                    <a:pt x="474" y="366"/>
                  </a:lnTo>
                  <a:lnTo>
                    <a:pt x="462" y="354"/>
                  </a:lnTo>
                  <a:lnTo>
                    <a:pt x="450" y="348"/>
                  </a:lnTo>
                  <a:lnTo>
                    <a:pt x="432" y="336"/>
                  </a:lnTo>
                  <a:lnTo>
                    <a:pt x="420" y="324"/>
                  </a:lnTo>
                  <a:lnTo>
                    <a:pt x="414" y="312"/>
                  </a:lnTo>
                  <a:lnTo>
                    <a:pt x="402" y="300"/>
                  </a:lnTo>
                  <a:lnTo>
                    <a:pt x="390" y="276"/>
                  </a:lnTo>
                  <a:lnTo>
                    <a:pt x="390" y="264"/>
                  </a:lnTo>
                  <a:lnTo>
                    <a:pt x="396" y="258"/>
                  </a:lnTo>
                  <a:lnTo>
                    <a:pt x="408" y="252"/>
                  </a:lnTo>
                  <a:lnTo>
                    <a:pt x="504" y="252"/>
                  </a:lnTo>
                  <a:lnTo>
                    <a:pt x="486" y="234"/>
                  </a:lnTo>
                  <a:lnTo>
                    <a:pt x="480" y="222"/>
                  </a:lnTo>
                  <a:lnTo>
                    <a:pt x="468" y="216"/>
                  </a:lnTo>
                  <a:lnTo>
                    <a:pt x="462" y="204"/>
                  </a:lnTo>
                  <a:lnTo>
                    <a:pt x="462" y="186"/>
                  </a:lnTo>
                  <a:lnTo>
                    <a:pt x="456" y="168"/>
                  </a:lnTo>
                  <a:lnTo>
                    <a:pt x="456" y="132"/>
                  </a:lnTo>
                  <a:lnTo>
                    <a:pt x="462" y="132"/>
                  </a:lnTo>
                  <a:lnTo>
                    <a:pt x="462" y="96"/>
                  </a:lnTo>
                  <a:lnTo>
                    <a:pt x="456" y="84"/>
                  </a:lnTo>
                  <a:lnTo>
                    <a:pt x="444" y="78"/>
                  </a:lnTo>
                  <a:lnTo>
                    <a:pt x="450" y="42"/>
                  </a:lnTo>
                  <a:lnTo>
                    <a:pt x="444" y="42"/>
                  </a:lnTo>
                  <a:lnTo>
                    <a:pt x="438" y="36"/>
                  </a:lnTo>
                  <a:lnTo>
                    <a:pt x="426" y="36"/>
                  </a:lnTo>
                  <a:lnTo>
                    <a:pt x="420" y="3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51" name="Cambodia">
              <a:extLst>
                <a:ext uri="{FF2B5EF4-FFF2-40B4-BE49-F238E27FC236}">
                  <a16:creationId xmlns:a16="http://schemas.microsoft.com/office/drawing/2014/main" id="{CD62ADBC-CE21-1955-7D85-CA2D5A5B9C7C}"/>
                </a:ext>
              </a:extLst>
            </p:cNvPr>
            <p:cNvSpPr>
              <a:spLocks/>
            </p:cNvSpPr>
            <p:nvPr/>
          </p:nvSpPr>
          <p:spPr bwMode="gray">
            <a:xfrm>
              <a:off x="7127875" y="3606801"/>
              <a:ext cx="152400" cy="134938"/>
            </a:xfrm>
            <a:custGeom>
              <a:avLst/>
              <a:gdLst>
                <a:gd name="T0" fmla="*/ 2147483647 w 378"/>
                <a:gd name="T1" fmla="*/ 2147483647 h 336"/>
                <a:gd name="T2" fmla="*/ 2147483647 w 378"/>
                <a:gd name="T3" fmla="*/ 2147483647 h 336"/>
                <a:gd name="T4" fmla="*/ 2147483647 w 378"/>
                <a:gd name="T5" fmla="*/ 2147483647 h 336"/>
                <a:gd name="T6" fmla="*/ 2147483647 w 378"/>
                <a:gd name="T7" fmla="*/ 2147483647 h 336"/>
                <a:gd name="T8" fmla="*/ 2147483647 w 378"/>
                <a:gd name="T9" fmla="*/ 2147483647 h 336"/>
                <a:gd name="T10" fmla="*/ 2147483647 w 378"/>
                <a:gd name="T11" fmla="*/ 2147483647 h 336"/>
                <a:gd name="T12" fmla="*/ 2147483647 w 378"/>
                <a:gd name="T13" fmla="*/ 2147483647 h 336"/>
                <a:gd name="T14" fmla="*/ 2147483647 w 378"/>
                <a:gd name="T15" fmla="*/ 2147483647 h 336"/>
                <a:gd name="T16" fmla="*/ 2147483647 w 378"/>
                <a:gd name="T17" fmla="*/ 2147483647 h 336"/>
                <a:gd name="T18" fmla="*/ 2147483647 w 378"/>
                <a:gd name="T19" fmla="*/ 2147483647 h 336"/>
                <a:gd name="T20" fmla="*/ 2147483647 w 378"/>
                <a:gd name="T21" fmla="*/ 2147483647 h 336"/>
                <a:gd name="T22" fmla="*/ 2147483647 w 378"/>
                <a:gd name="T23" fmla="*/ 2147483647 h 336"/>
                <a:gd name="T24" fmla="*/ 2147483647 w 378"/>
                <a:gd name="T25" fmla="*/ 2147483647 h 336"/>
                <a:gd name="T26" fmla="*/ 2147483647 w 378"/>
                <a:gd name="T27" fmla="*/ 2147483647 h 336"/>
                <a:gd name="T28" fmla="*/ 0 w 378"/>
                <a:gd name="T29" fmla="*/ 2147483647 h 336"/>
                <a:gd name="T30" fmla="*/ 2147483647 w 378"/>
                <a:gd name="T31" fmla="*/ 2147483647 h 336"/>
                <a:gd name="T32" fmla="*/ 2147483647 w 378"/>
                <a:gd name="T33" fmla="*/ 2147483647 h 336"/>
                <a:gd name="T34" fmla="*/ 2147483647 w 378"/>
                <a:gd name="T35" fmla="*/ 2147483647 h 336"/>
                <a:gd name="T36" fmla="*/ 2147483647 w 378"/>
                <a:gd name="T37" fmla="*/ 2147483647 h 336"/>
                <a:gd name="T38" fmla="*/ 2147483647 w 378"/>
                <a:gd name="T39" fmla="*/ 2147483647 h 336"/>
                <a:gd name="T40" fmla="*/ 2147483647 w 378"/>
                <a:gd name="T41" fmla="*/ 2147483647 h 336"/>
                <a:gd name="T42" fmla="*/ 2147483647 w 378"/>
                <a:gd name="T43" fmla="*/ 2147483647 h 336"/>
                <a:gd name="T44" fmla="*/ 2147483647 w 378"/>
                <a:gd name="T45" fmla="*/ 2147483647 h 336"/>
                <a:gd name="T46" fmla="*/ 2147483647 w 378"/>
                <a:gd name="T47" fmla="*/ 2147483647 h 336"/>
                <a:gd name="T48" fmla="*/ 2147483647 w 378"/>
                <a:gd name="T49" fmla="*/ 2147483647 h 336"/>
                <a:gd name="T50" fmla="*/ 2147483647 w 378"/>
                <a:gd name="T51" fmla="*/ 2147483647 h 336"/>
                <a:gd name="T52" fmla="*/ 2147483647 w 378"/>
                <a:gd name="T53" fmla="*/ 2147483647 h 336"/>
                <a:gd name="T54" fmla="*/ 2147483647 w 378"/>
                <a:gd name="T55" fmla="*/ 2147483647 h 336"/>
                <a:gd name="T56" fmla="*/ 2147483647 w 378"/>
                <a:gd name="T57" fmla="*/ 2147483647 h 336"/>
                <a:gd name="T58" fmla="*/ 2147483647 w 378"/>
                <a:gd name="T59" fmla="*/ 2147483647 h 336"/>
                <a:gd name="T60" fmla="*/ 2147483647 w 378"/>
                <a:gd name="T61" fmla="*/ 2147483647 h 336"/>
                <a:gd name="T62" fmla="*/ 2147483647 w 378"/>
                <a:gd name="T63" fmla="*/ 2147483647 h 336"/>
                <a:gd name="T64" fmla="*/ 2147483647 w 378"/>
                <a:gd name="T65" fmla="*/ 2147483647 h 336"/>
                <a:gd name="T66" fmla="*/ 2147483647 w 378"/>
                <a:gd name="T67" fmla="*/ 2147483647 h 336"/>
                <a:gd name="T68" fmla="*/ 2147483647 w 378"/>
                <a:gd name="T69" fmla="*/ 2147483647 h 336"/>
                <a:gd name="T70" fmla="*/ 2147483647 w 378"/>
                <a:gd name="T71" fmla="*/ 2147483647 h 336"/>
                <a:gd name="T72" fmla="*/ 2147483647 w 378"/>
                <a:gd name="T73" fmla="*/ 2147483647 h 336"/>
                <a:gd name="T74" fmla="*/ 2147483647 w 378"/>
                <a:gd name="T75" fmla="*/ 2147483647 h 336"/>
                <a:gd name="T76" fmla="*/ 2147483647 w 378"/>
                <a:gd name="T77" fmla="*/ 2147483647 h 336"/>
                <a:gd name="T78" fmla="*/ 2147483647 w 378"/>
                <a:gd name="T79" fmla="*/ 2147483647 h 336"/>
                <a:gd name="T80" fmla="*/ 2147483647 w 378"/>
                <a:gd name="T81" fmla="*/ 2147483647 h 336"/>
                <a:gd name="T82" fmla="*/ 2147483647 w 378"/>
                <a:gd name="T83" fmla="*/ 2147483647 h 336"/>
                <a:gd name="T84" fmla="*/ 2147483647 w 378"/>
                <a:gd name="T85" fmla="*/ 2147483647 h 336"/>
                <a:gd name="T86" fmla="*/ 2147483647 w 378"/>
                <a:gd name="T87" fmla="*/ 2147483647 h 336"/>
                <a:gd name="T88" fmla="*/ 2147483647 w 378"/>
                <a:gd name="T89" fmla="*/ 2147483647 h 336"/>
                <a:gd name="T90" fmla="*/ 2147483647 w 378"/>
                <a:gd name="T91" fmla="*/ 2147483647 h 336"/>
                <a:gd name="T92" fmla="*/ 2147483647 w 378"/>
                <a:gd name="T93" fmla="*/ 2147483647 h 336"/>
                <a:gd name="T94" fmla="*/ 2147483647 w 378"/>
                <a:gd name="T95" fmla="*/ 0 h 3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8"/>
                <a:gd name="T145" fmla="*/ 0 h 336"/>
                <a:gd name="T146" fmla="*/ 378 w 378"/>
                <a:gd name="T147" fmla="*/ 336 h 3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8" h="336">
                  <a:moveTo>
                    <a:pt x="324" y="0"/>
                  </a:moveTo>
                  <a:lnTo>
                    <a:pt x="312" y="12"/>
                  </a:lnTo>
                  <a:lnTo>
                    <a:pt x="276" y="0"/>
                  </a:lnTo>
                  <a:lnTo>
                    <a:pt x="264" y="12"/>
                  </a:lnTo>
                  <a:lnTo>
                    <a:pt x="246" y="24"/>
                  </a:lnTo>
                  <a:lnTo>
                    <a:pt x="258" y="36"/>
                  </a:lnTo>
                  <a:lnTo>
                    <a:pt x="258" y="48"/>
                  </a:lnTo>
                  <a:lnTo>
                    <a:pt x="252" y="54"/>
                  </a:lnTo>
                  <a:lnTo>
                    <a:pt x="240" y="54"/>
                  </a:lnTo>
                  <a:lnTo>
                    <a:pt x="228" y="42"/>
                  </a:lnTo>
                  <a:lnTo>
                    <a:pt x="228" y="36"/>
                  </a:lnTo>
                  <a:lnTo>
                    <a:pt x="222" y="36"/>
                  </a:lnTo>
                  <a:lnTo>
                    <a:pt x="216" y="30"/>
                  </a:lnTo>
                  <a:lnTo>
                    <a:pt x="192" y="30"/>
                  </a:lnTo>
                  <a:lnTo>
                    <a:pt x="192" y="18"/>
                  </a:lnTo>
                  <a:lnTo>
                    <a:pt x="186" y="18"/>
                  </a:lnTo>
                  <a:lnTo>
                    <a:pt x="186" y="24"/>
                  </a:lnTo>
                  <a:lnTo>
                    <a:pt x="180" y="18"/>
                  </a:lnTo>
                  <a:lnTo>
                    <a:pt x="168" y="12"/>
                  </a:lnTo>
                  <a:lnTo>
                    <a:pt x="138" y="12"/>
                  </a:lnTo>
                  <a:lnTo>
                    <a:pt x="126" y="18"/>
                  </a:lnTo>
                  <a:lnTo>
                    <a:pt x="114" y="18"/>
                  </a:lnTo>
                  <a:lnTo>
                    <a:pt x="108" y="12"/>
                  </a:lnTo>
                  <a:lnTo>
                    <a:pt x="72" y="12"/>
                  </a:lnTo>
                  <a:lnTo>
                    <a:pt x="54" y="18"/>
                  </a:lnTo>
                  <a:lnTo>
                    <a:pt x="42" y="24"/>
                  </a:lnTo>
                  <a:lnTo>
                    <a:pt x="36" y="30"/>
                  </a:lnTo>
                  <a:lnTo>
                    <a:pt x="30" y="42"/>
                  </a:lnTo>
                  <a:lnTo>
                    <a:pt x="30" y="48"/>
                  </a:lnTo>
                  <a:lnTo>
                    <a:pt x="0" y="78"/>
                  </a:lnTo>
                  <a:lnTo>
                    <a:pt x="6" y="114"/>
                  </a:lnTo>
                  <a:lnTo>
                    <a:pt x="18" y="126"/>
                  </a:lnTo>
                  <a:lnTo>
                    <a:pt x="18" y="156"/>
                  </a:lnTo>
                  <a:lnTo>
                    <a:pt x="30" y="168"/>
                  </a:lnTo>
                  <a:lnTo>
                    <a:pt x="30" y="198"/>
                  </a:lnTo>
                  <a:lnTo>
                    <a:pt x="42" y="210"/>
                  </a:lnTo>
                  <a:lnTo>
                    <a:pt x="48" y="222"/>
                  </a:lnTo>
                  <a:lnTo>
                    <a:pt x="54" y="228"/>
                  </a:lnTo>
                  <a:lnTo>
                    <a:pt x="54" y="234"/>
                  </a:lnTo>
                  <a:lnTo>
                    <a:pt x="42" y="246"/>
                  </a:lnTo>
                  <a:lnTo>
                    <a:pt x="54" y="270"/>
                  </a:lnTo>
                  <a:lnTo>
                    <a:pt x="60" y="276"/>
                  </a:lnTo>
                  <a:lnTo>
                    <a:pt x="72" y="282"/>
                  </a:lnTo>
                  <a:lnTo>
                    <a:pt x="78" y="282"/>
                  </a:lnTo>
                  <a:lnTo>
                    <a:pt x="90" y="270"/>
                  </a:lnTo>
                  <a:lnTo>
                    <a:pt x="90" y="264"/>
                  </a:lnTo>
                  <a:lnTo>
                    <a:pt x="90" y="288"/>
                  </a:lnTo>
                  <a:lnTo>
                    <a:pt x="96" y="300"/>
                  </a:lnTo>
                  <a:lnTo>
                    <a:pt x="102" y="306"/>
                  </a:lnTo>
                  <a:lnTo>
                    <a:pt x="114" y="306"/>
                  </a:lnTo>
                  <a:lnTo>
                    <a:pt x="120" y="300"/>
                  </a:lnTo>
                  <a:lnTo>
                    <a:pt x="132" y="300"/>
                  </a:lnTo>
                  <a:lnTo>
                    <a:pt x="138" y="306"/>
                  </a:lnTo>
                  <a:lnTo>
                    <a:pt x="138" y="312"/>
                  </a:lnTo>
                  <a:lnTo>
                    <a:pt x="150" y="336"/>
                  </a:lnTo>
                  <a:lnTo>
                    <a:pt x="168" y="336"/>
                  </a:lnTo>
                  <a:lnTo>
                    <a:pt x="180" y="324"/>
                  </a:lnTo>
                  <a:lnTo>
                    <a:pt x="192" y="318"/>
                  </a:lnTo>
                  <a:lnTo>
                    <a:pt x="210" y="318"/>
                  </a:lnTo>
                  <a:lnTo>
                    <a:pt x="222" y="312"/>
                  </a:lnTo>
                  <a:lnTo>
                    <a:pt x="222" y="306"/>
                  </a:lnTo>
                  <a:lnTo>
                    <a:pt x="216" y="300"/>
                  </a:lnTo>
                  <a:lnTo>
                    <a:pt x="210" y="300"/>
                  </a:lnTo>
                  <a:lnTo>
                    <a:pt x="204" y="294"/>
                  </a:lnTo>
                  <a:lnTo>
                    <a:pt x="240" y="294"/>
                  </a:lnTo>
                  <a:lnTo>
                    <a:pt x="240" y="288"/>
                  </a:lnTo>
                  <a:lnTo>
                    <a:pt x="246" y="282"/>
                  </a:lnTo>
                  <a:lnTo>
                    <a:pt x="258" y="282"/>
                  </a:lnTo>
                  <a:lnTo>
                    <a:pt x="270" y="288"/>
                  </a:lnTo>
                  <a:lnTo>
                    <a:pt x="276" y="294"/>
                  </a:lnTo>
                  <a:lnTo>
                    <a:pt x="288" y="300"/>
                  </a:lnTo>
                  <a:lnTo>
                    <a:pt x="294" y="306"/>
                  </a:lnTo>
                  <a:lnTo>
                    <a:pt x="294" y="294"/>
                  </a:lnTo>
                  <a:lnTo>
                    <a:pt x="276" y="276"/>
                  </a:lnTo>
                  <a:lnTo>
                    <a:pt x="264" y="252"/>
                  </a:lnTo>
                  <a:lnTo>
                    <a:pt x="264" y="228"/>
                  </a:lnTo>
                  <a:lnTo>
                    <a:pt x="306" y="228"/>
                  </a:lnTo>
                  <a:lnTo>
                    <a:pt x="306" y="204"/>
                  </a:lnTo>
                  <a:lnTo>
                    <a:pt x="336" y="204"/>
                  </a:lnTo>
                  <a:lnTo>
                    <a:pt x="336" y="186"/>
                  </a:lnTo>
                  <a:lnTo>
                    <a:pt x="342" y="180"/>
                  </a:lnTo>
                  <a:lnTo>
                    <a:pt x="360" y="180"/>
                  </a:lnTo>
                  <a:lnTo>
                    <a:pt x="372" y="186"/>
                  </a:lnTo>
                  <a:lnTo>
                    <a:pt x="372" y="156"/>
                  </a:lnTo>
                  <a:lnTo>
                    <a:pt x="366" y="150"/>
                  </a:lnTo>
                  <a:lnTo>
                    <a:pt x="366" y="120"/>
                  </a:lnTo>
                  <a:lnTo>
                    <a:pt x="360" y="114"/>
                  </a:lnTo>
                  <a:lnTo>
                    <a:pt x="360" y="102"/>
                  </a:lnTo>
                  <a:lnTo>
                    <a:pt x="366" y="102"/>
                  </a:lnTo>
                  <a:lnTo>
                    <a:pt x="378" y="90"/>
                  </a:lnTo>
                  <a:lnTo>
                    <a:pt x="378" y="84"/>
                  </a:lnTo>
                  <a:lnTo>
                    <a:pt x="366" y="60"/>
                  </a:lnTo>
                  <a:lnTo>
                    <a:pt x="354" y="48"/>
                  </a:lnTo>
                  <a:lnTo>
                    <a:pt x="348" y="48"/>
                  </a:lnTo>
                  <a:lnTo>
                    <a:pt x="348" y="6"/>
                  </a:lnTo>
                  <a:lnTo>
                    <a:pt x="324" y="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52" name="Burundi">
              <a:extLst>
                <a:ext uri="{FF2B5EF4-FFF2-40B4-BE49-F238E27FC236}">
                  <a16:creationId xmlns:a16="http://schemas.microsoft.com/office/drawing/2014/main" id="{E7F1979E-577D-4CFA-E3BF-8529A4C13E72}"/>
                </a:ext>
              </a:extLst>
            </p:cNvPr>
            <p:cNvSpPr>
              <a:spLocks/>
            </p:cNvSpPr>
            <p:nvPr/>
          </p:nvSpPr>
          <p:spPr bwMode="gray">
            <a:xfrm>
              <a:off x="5043488" y="4157663"/>
              <a:ext cx="53975" cy="66675"/>
            </a:xfrm>
            <a:custGeom>
              <a:avLst/>
              <a:gdLst>
                <a:gd name="T0" fmla="*/ 2147483647 w 132"/>
                <a:gd name="T1" fmla="*/ 2147483647 h 168"/>
                <a:gd name="T2" fmla="*/ 2147483647 w 132"/>
                <a:gd name="T3" fmla="*/ 2147483647 h 168"/>
                <a:gd name="T4" fmla="*/ 2147483647 w 132"/>
                <a:gd name="T5" fmla="*/ 2147483647 h 168"/>
                <a:gd name="T6" fmla="*/ 2147483647 w 132"/>
                <a:gd name="T7" fmla="*/ 2147483647 h 168"/>
                <a:gd name="T8" fmla="*/ 2147483647 w 132"/>
                <a:gd name="T9" fmla="*/ 2147483647 h 168"/>
                <a:gd name="T10" fmla="*/ 2147483647 w 132"/>
                <a:gd name="T11" fmla="*/ 2147483647 h 168"/>
                <a:gd name="T12" fmla="*/ 2147483647 w 132"/>
                <a:gd name="T13" fmla="*/ 2147483647 h 168"/>
                <a:gd name="T14" fmla="*/ 2147483647 w 132"/>
                <a:gd name="T15" fmla="*/ 2147483647 h 168"/>
                <a:gd name="T16" fmla="*/ 2147483647 w 132"/>
                <a:gd name="T17" fmla="*/ 2147483647 h 168"/>
                <a:gd name="T18" fmla="*/ 2147483647 w 132"/>
                <a:gd name="T19" fmla="*/ 2147483647 h 168"/>
                <a:gd name="T20" fmla="*/ 2147483647 w 132"/>
                <a:gd name="T21" fmla="*/ 2147483647 h 168"/>
                <a:gd name="T22" fmla="*/ 2147483647 w 132"/>
                <a:gd name="T23" fmla="*/ 2147483647 h 168"/>
                <a:gd name="T24" fmla="*/ 2147483647 w 132"/>
                <a:gd name="T25" fmla="*/ 2147483647 h 168"/>
                <a:gd name="T26" fmla="*/ 2147483647 w 132"/>
                <a:gd name="T27" fmla="*/ 2147483647 h 168"/>
                <a:gd name="T28" fmla="*/ 2147483647 w 132"/>
                <a:gd name="T29" fmla="*/ 2147483647 h 168"/>
                <a:gd name="T30" fmla="*/ 2147483647 w 132"/>
                <a:gd name="T31" fmla="*/ 2147483647 h 168"/>
                <a:gd name="T32" fmla="*/ 2147483647 w 132"/>
                <a:gd name="T33" fmla="*/ 2147483647 h 168"/>
                <a:gd name="T34" fmla="*/ 2147483647 w 132"/>
                <a:gd name="T35" fmla="*/ 2147483647 h 168"/>
                <a:gd name="T36" fmla="*/ 2147483647 w 132"/>
                <a:gd name="T37" fmla="*/ 2147483647 h 168"/>
                <a:gd name="T38" fmla="*/ 2147483647 w 132"/>
                <a:gd name="T39" fmla="*/ 2147483647 h 168"/>
                <a:gd name="T40" fmla="*/ 2147483647 w 132"/>
                <a:gd name="T41" fmla="*/ 2147483647 h 168"/>
                <a:gd name="T42" fmla="*/ 2147483647 w 132"/>
                <a:gd name="T43" fmla="*/ 2147483647 h 168"/>
                <a:gd name="T44" fmla="*/ 2147483647 w 132"/>
                <a:gd name="T45" fmla="*/ 2147483647 h 168"/>
                <a:gd name="T46" fmla="*/ 2147483647 w 132"/>
                <a:gd name="T47" fmla="*/ 0 h 168"/>
                <a:gd name="T48" fmla="*/ 2147483647 w 132"/>
                <a:gd name="T49" fmla="*/ 0 h 168"/>
                <a:gd name="T50" fmla="*/ 2147483647 w 132"/>
                <a:gd name="T51" fmla="*/ 0 h 168"/>
                <a:gd name="T52" fmla="*/ 2147483647 w 132"/>
                <a:gd name="T53" fmla="*/ 2147483647 h 168"/>
                <a:gd name="T54" fmla="*/ 2147483647 w 132"/>
                <a:gd name="T55" fmla="*/ 2147483647 h 168"/>
                <a:gd name="T56" fmla="*/ 2147483647 w 132"/>
                <a:gd name="T57" fmla="*/ 2147483647 h 168"/>
                <a:gd name="T58" fmla="*/ 2147483647 w 132"/>
                <a:gd name="T59" fmla="*/ 2147483647 h 168"/>
                <a:gd name="T60" fmla="*/ 2147483647 w 132"/>
                <a:gd name="T61" fmla="*/ 2147483647 h 168"/>
                <a:gd name="T62" fmla="*/ 2147483647 w 132"/>
                <a:gd name="T63" fmla="*/ 2147483647 h 168"/>
                <a:gd name="T64" fmla="*/ 0 w 132"/>
                <a:gd name="T65" fmla="*/ 2147483647 h 168"/>
                <a:gd name="T66" fmla="*/ 2147483647 w 132"/>
                <a:gd name="T67" fmla="*/ 2147483647 h 168"/>
                <a:gd name="T68" fmla="*/ 2147483647 w 132"/>
                <a:gd name="T69" fmla="*/ 2147483647 h 168"/>
                <a:gd name="T70" fmla="*/ 2147483647 w 132"/>
                <a:gd name="T71" fmla="*/ 2147483647 h 168"/>
                <a:gd name="T72" fmla="*/ 2147483647 w 132"/>
                <a:gd name="T73" fmla="*/ 2147483647 h 168"/>
                <a:gd name="T74" fmla="*/ 2147483647 w 132"/>
                <a:gd name="T75" fmla="*/ 2147483647 h 16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
                <a:gd name="T115" fmla="*/ 0 h 168"/>
                <a:gd name="T116" fmla="*/ 132 w 132"/>
                <a:gd name="T117" fmla="*/ 168 h 16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 h="168">
                  <a:moveTo>
                    <a:pt x="36" y="72"/>
                  </a:moveTo>
                  <a:lnTo>
                    <a:pt x="36" y="96"/>
                  </a:lnTo>
                  <a:lnTo>
                    <a:pt x="30" y="102"/>
                  </a:lnTo>
                  <a:lnTo>
                    <a:pt x="30" y="138"/>
                  </a:lnTo>
                  <a:lnTo>
                    <a:pt x="36" y="156"/>
                  </a:lnTo>
                  <a:lnTo>
                    <a:pt x="42" y="168"/>
                  </a:lnTo>
                  <a:lnTo>
                    <a:pt x="54" y="168"/>
                  </a:lnTo>
                  <a:lnTo>
                    <a:pt x="60" y="162"/>
                  </a:lnTo>
                  <a:lnTo>
                    <a:pt x="72" y="156"/>
                  </a:lnTo>
                  <a:lnTo>
                    <a:pt x="84" y="144"/>
                  </a:lnTo>
                  <a:lnTo>
                    <a:pt x="90" y="132"/>
                  </a:lnTo>
                  <a:lnTo>
                    <a:pt x="90" y="114"/>
                  </a:lnTo>
                  <a:lnTo>
                    <a:pt x="96" y="102"/>
                  </a:lnTo>
                  <a:lnTo>
                    <a:pt x="114" y="84"/>
                  </a:lnTo>
                  <a:lnTo>
                    <a:pt x="126" y="84"/>
                  </a:lnTo>
                  <a:lnTo>
                    <a:pt x="120" y="72"/>
                  </a:lnTo>
                  <a:lnTo>
                    <a:pt x="132" y="66"/>
                  </a:lnTo>
                  <a:lnTo>
                    <a:pt x="132" y="48"/>
                  </a:lnTo>
                  <a:lnTo>
                    <a:pt x="114" y="48"/>
                  </a:lnTo>
                  <a:lnTo>
                    <a:pt x="108" y="42"/>
                  </a:lnTo>
                  <a:lnTo>
                    <a:pt x="102" y="42"/>
                  </a:lnTo>
                  <a:lnTo>
                    <a:pt x="102" y="24"/>
                  </a:lnTo>
                  <a:lnTo>
                    <a:pt x="108" y="12"/>
                  </a:lnTo>
                  <a:lnTo>
                    <a:pt x="108" y="0"/>
                  </a:lnTo>
                  <a:lnTo>
                    <a:pt x="120" y="0"/>
                  </a:lnTo>
                  <a:lnTo>
                    <a:pt x="66" y="0"/>
                  </a:lnTo>
                  <a:lnTo>
                    <a:pt x="60" y="24"/>
                  </a:lnTo>
                  <a:lnTo>
                    <a:pt x="48" y="30"/>
                  </a:lnTo>
                  <a:lnTo>
                    <a:pt x="42" y="36"/>
                  </a:lnTo>
                  <a:lnTo>
                    <a:pt x="30" y="36"/>
                  </a:lnTo>
                  <a:lnTo>
                    <a:pt x="24" y="30"/>
                  </a:lnTo>
                  <a:lnTo>
                    <a:pt x="18" y="18"/>
                  </a:lnTo>
                  <a:lnTo>
                    <a:pt x="0" y="18"/>
                  </a:lnTo>
                  <a:lnTo>
                    <a:pt x="12" y="48"/>
                  </a:lnTo>
                  <a:lnTo>
                    <a:pt x="18" y="54"/>
                  </a:lnTo>
                  <a:lnTo>
                    <a:pt x="30" y="60"/>
                  </a:lnTo>
                  <a:lnTo>
                    <a:pt x="36" y="66"/>
                  </a:lnTo>
                  <a:lnTo>
                    <a:pt x="36" y="72"/>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53" name="Burkina Faso">
              <a:extLst>
                <a:ext uri="{FF2B5EF4-FFF2-40B4-BE49-F238E27FC236}">
                  <a16:creationId xmlns:a16="http://schemas.microsoft.com/office/drawing/2014/main" id="{6FCEF810-29E4-B72A-5E98-1C1F308B6E3C}"/>
                </a:ext>
              </a:extLst>
            </p:cNvPr>
            <p:cNvSpPr>
              <a:spLocks/>
            </p:cNvSpPr>
            <p:nvPr/>
          </p:nvSpPr>
          <p:spPr bwMode="gray">
            <a:xfrm>
              <a:off x="4056063" y="3590926"/>
              <a:ext cx="230187" cy="180975"/>
            </a:xfrm>
            <a:custGeom>
              <a:avLst/>
              <a:gdLst>
                <a:gd name="T0" fmla="*/ 2147483647 w 570"/>
                <a:gd name="T1" fmla="*/ 2147483647 h 450"/>
                <a:gd name="T2" fmla="*/ 2147483647 w 570"/>
                <a:gd name="T3" fmla="*/ 2147483647 h 450"/>
                <a:gd name="T4" fmla="*/ 2147483647 w 570"/>
                <a:gd name="T5" fmla="*/ 2147483647 h 450"/>
                <a:gd name="T6" fmla="*/ 2147483647 w 570"/>
                <a:gd name="T7" fmla="*/ 2147483647 h 450"/>
                <a:gd name="T8" fmla="*/ 2147483647 w 570"/>
                <a:gd name="T9" fmla="*/ 2147483647 h 450"/>
                <a:gd name="T10" fmla="*/ 2147483647 w 570"/>
                <a:gd name="T11" fmla="*/ 2147483647 h 450"/>
                <a:gd name="T12" fmla="*/ 2147483647 w 570"/>
                <a:gd name="T13" fmla="*/ 2147483647 h 450"/>
                <a:gd name="T14" fmla="*/ 2147483647 w 570"/>
                <a:gd name="T15" fmla="*/ 2147483647 h 450"/>
                <a:gd name="T16" fmla="*/ 2147483647 w 570"/>
                <a:gd name="T17" fmla="*/ 2147483647 h 450"/>
                <a:gd name="T18" fmla="*/ 2147483647 w 570"/>
                <a:gd name="T19" fmla="*/ 2147483647 h 450"/>
                <a:gd name="T20" fmla="*/ 2147483647 w 570"/>
                <a:gd name="T21" fmla="*/ 2147483647 h 450"/>
                <a:gd name="T22" fmla="*/ 2147483647 w 570"/>
                <a:gd name="T23" fmla="*/ 2147483647 h 450"/>
                <a:gd name="T24" fmla="*/ 2147483647 w 570"/>
                <a:gd name="T25" fmla="*/ 2147483647 h 450"/>
                <a:gd name="T26" fmla="*/ 2147483647 w 570"/>
                <a:gd name="T27" fmla="*/ 2147483647 h 450"/>
                <a:gd name="T28" fmla="*/ 2147483647 w 570"/>
                <a:gd name="T29" fmla="*/ 2147483647 h 450"/>
                <a:gd name="T30" fmla="*/ 2147483647 w 570"/>
                <a:gd name="T31" fmla="*/ 2147483647 h 450"/>
                <a:gd name="T32" fmla="*/ 2147483647 w 570"/>
                <a:gd name="T33" fmla="*/ 2147483647 h 450"/>
                <a:gd name="T34" fmla="*/ 2147483647 w 570"/>
                <a:gd name="T35" fmla="*/ 2147483647 h 450"/>
                <a:gd name="T36" fmla="*/ 2147483647 w 570"/>
                <a:gd name="T37" fmla="*/ 2147483647 h 450"/>
                <a:gd name="T38" fmla="*/ 2147483647 w 570"/>
                <a:gd name="T39" fmla="*/ 2147483647 h 450"/>
                <a:gd name="T40" fmla="*/ 2147483647 w 570"/>
                <a:gd name="T41" fmla="*/ 2147483647 h 450"/>
                <a:gd name="T42" fmla="*/ 2147483647 w 570"/>
                <a:gd name="T43" fmla="*/ 2147483647 h 450"/>
                <a:gd name="T44" fmla="*/ 2147483647 w 570"/>
                <a:gd name="T45" fmla="*/ 2147483647 h 450"/>
                <a:gd name="T46" fmla="*/ 2147483647 w 570"/>
                <a:gd name="T47" fmla="*/ 2147483647 h 450"/>
                <a:gd name="T48" fmla="*/ 2147483647 w 570"/>
                <a:gd name="T49" fmla="*/ 2147483647 h 450"/>
                <a:gd name="T50" fmla="*/ 2147483647 w 570"/>
                <a:gd name="T51" fmla="*/ 2147483647 h 450"/>
                <a:gd name="T52" fmla="*/ 2147483647 w 570"/>
                <a:gd name="T53" fmla="*/ 2147483647 h 450"/>
                <a:gd name="T54" fmla="*/ 2147483647 w 570"/>
                <a:gd name="T55" fmla="*/ 2147483647 h 450"/>
                <a:gd name="T56" fmla="*/ 2147483647 w 570"/>
                <a:gd name="T57" fmla="*/ 2147483647 h 450"/>
                <a:gd name="T58" fmla="*/ 2147483647 w 570"/>
                <a:gd name="T59" fmla="*/ 2147483647 h 450"/>
                <a:gd name="T60" fmla="*/ 2147483647 w 570"/>
                <a:gd name="T61" fmla="*/ 2147483647 h 450"/>
                <a:gd name="T62" fmla="*/ 2147483647 w 570"/>
                <a:gd name="T63" fmla="*/ 2147483647 h 450"/>
                <a:gd name="T64" fmla="*/ 2147483647 w 570"/>
                <a:gd name="T65" fmla="*/ 2147483647 h 450"/>
                <a:gd name="T66" fmla="*/ 2147483647 w 570"/>
                <a:gd name="T67" fmla="*/ 0 h 450"/>
                <a:gd name="T68" fmla="*/ 2147483647 w 570"/>
                <a:gd name="T69" fmla="*/ 2147483647 h 450"/>
                <a:gd name="T70" fmla="*/ 2147483647 w 570"/>
                <a:gd name="T71" fmla="*/ 2147483647 h 450"/>
                <a:gd name="T72" fmla="*/ 2147483647 w 570"/>
                <a:gd name="T73" fmla="*/ 2147483647 h 450"/>
                <a:gd name="T74" fmla="*/ 2147483647 w 570"/>
                <a:gd name="T75" fmla="*/ 2147483647 h 450"/>
                <a:gd name="T76" fmla="*/ 2147483647 w 570"/>
                <a:gd name="T77" fmla="*/ 2147483647 h 450"/>
                <a:gd name="T78" fmla="*/ 2147483647 w 570"/>
                <a:gd name="T79" fmla="*/ 2147483647 h 450"/>
                <a:gd name="T80" fmla="*/ 2147483647 w 570"/>
                <a:gd name="T81" fmla="*/ 2147483647 h 450"/>
                <a:gd name="T82" fmla="*/ 2147483647 w 570"/>
                <a:gd name="T83" fmla="*/ 2147483647 h 450"/>
                <a:gd name="T84" fmla="*/ 2147483647 w 570"/>
                <a:gd name="T85" fmla="*/ 2147483647 h 450"/>
                <a:gd name="T86" fmla="*/ 2147483647 w 570"/>
                <a:gd name="T87" fmla="*/ 2147483647 h 450"/>
                <a:gd name="T88" fmla="*/ 2147483647 w 570"/>
                <a:gd name="T89" fmla="*/ 2147483647 h 450"/>
                <a:gd name="T90" fmla="*/ 2147483647 w 570"/>
                <a:gd name="T91" fmla="*/ 2147483647 h 450"/>
                <a:gd name="T92" fmla="*/ 2147483647 w 570"/>
                <a:gd name="T93" fmla="*/ 2147483647 h 450"/>
                <a:gd name="T94" fmla="*/ 2147483647 w 570"/>
                <a:gd name="T95" fmla="*/ 2147483647 h 450"/>
                <a:gd name="T96" fmla="*/ 2147483647 w 570"/>
                <a:gd name="T97" fmla="*/ 2147483647 h 450"/>
                <a:gd name="T98" fmla="*/ 2147483647 w 570"/>
                <a:gd name="T99" fmla="*/ 2147483647 h 450"/>
                <a:gd name="T100" fmla="*/ 2147483647 w 570"/>
                <a:gd name="T101" fmla="*/ 2147483647 h 450"/>
                <a:gd name="T102" fmla="*/ 2147483647 w 570"/>
                <a:gd name="T103" fmla="*/ 2147483647 h 45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0"/>
                <a:gd name="T157" fmla="*/ 0 h 450"/>
                <a:gd name="T158" fmla="*/ 570 w 570"/>
                <a:gd name="T159" fmla="*/ 450 h 45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0" h="450">
                  <a:moveTo>
                    <a:pt x="0" y="312"/>
                  </a:moveTo>
                  <a:lnTo>
                    <a:pt x="6" y="366"/>
                  </a:lnTo>
                  <a:lnTo>
                    <a:pt x="6" y="390"/>
                  </a:lnTo>
                  <a:lnTo>
                    <a:pt x="30" y="384"/>
                  </a:lnTo>
                  <a:lnTo>
                    <a:pt x="30" y="390"/>
                  </a:lnTo>
                  <a:lnTo>
                    <a:pt x="36" y="396"/>
                  </a:lnTo>
                  <a:lnTo>
                    <a:pt x="36" y="408"/>
                  </a:lnTo>
                  <a:lnTo>
                    <a:pt x="42" y="420"/>
                  </a:lnTo>
                  <a:lnTo>
                    <a:pt x="54" y="426"/>
                  </a:lnTo>
                  <a:lnTo>
                    <a:pt x="60" y="432"/>
                  </a:lnTo>
                  <a:lnTo>
                    <a:pt x="72" y="432"/>
                  </a:lnTo>
                  <a:lnTo>
                    <a:pt x="78" y="438"/>
                  </a:lnTo>
                  <a:lnTo>
                    <a:pt x="90" y="438"/>
                  </a:lnTo>
                  <a:lnTo>
                    <a:pt x="96" y="432"/>
                  </a:lnTo>
                  <a:lnTo>
                    <a:pt x="96" y="426"/>
                  </a:lnTo>
                  <a:lnTo>
                    <a:pt x="120" y="414"/>
                  </a:lnTo>
                  <a:lnTo>
                    <a:pt x="150" y="414"/>
                  </a:lnTo>
                  <a:lnTo>
                    <a:pt x="168" y="420"/>
                  </a:lnTo>
                  <a:lnTo>
                    <a:pt x="186" y="438"/>
                  </a:lnTo>
                  <a:lnTo>
                    <a:pt x="186" y="450"/>
                  </a:lnTo>
                  <a:lnTo>
                    <a:pt x="204" y="444"/>
                  </a:lnTo>
                  <a:lnTo>
                    <a:pt x="198" y="450"/>
                  </a:lnTo>
                  <a:lnTo>
                    <a:pt x="198" y="396"/>
                  </a:lnTo>
                  <a:lnTo>
                    <a:pt x="192" y="366"/>
                  </a:lnTo>
                  <a:lnTo>
                    <a:pt x="186" y="366"/>
                  </a:lnTo>
                  <a:lnTo>
                    <a:pt x="186" y="348"/>
                  </a:lnTo>
                  <a:lnTo>
                    <a:pt x="192" y="336"/>
                  </a:lnTo>
                  <a:lnTo>
                    <a:pt x="198" y="330"/>
                  </a:lnTo>
                  <a:lnTo>
                    <a:pt x="354" y="330"/>
                  </a:lnTo>
                  <a:lnTo>
                    <a:pt x="378" y="318"/>
                  </a:lnTo>
                  <a:lnTo>
                    <a:pt x="396" y="324"/>
                  </a:lnTo>
                  <a:lnTo>
                    <a:pt x="414" y="324"/>
                  </a:lnTo>
                  <a:lnTo>
                    <a:pt x="438" y="330"/>
                  </a:lnTo>
                  <a:lnTo>
                    <a:pt x="456" y="330"/>
                  </a:lnTo>
                  <a:lnTo>
                    <a:pt x="462" y="318"/>
                  </a:lnTo>
                  <a:lnTo>
                    <a:pt x="474" y="318"/>
                  </a:lnTo>
                  <a:lnTo>
                    <a:pt x="480" y="306"/>
                  </a:lnTo>
                  <a:lnTo>
                    <a:pt x="498" y="288"/>
                  </a:lnTo>
                  <a:lnTo>
                    <a:pt x="528" y="288"/>
                  </a:lnTo>
                  <a:lnTo>
                    <a:pt x="534" y="294"/>
                  </a:lnTo>
                  <a:lnTo>
                    <a:pt x="534" y="282"/>
                  </a:lnTo>
                  <a:lnTo>
                    <a:pt x="540" y="282"/>
                  </a:lnTo>
                  <a:lnTo>
                    <a:pt x="546" y="276"/>
                  </a:lnTo>
                  <a:lnTo>
                    <a:pt x="558" y="276"/>
                  </a:lnTo>
                  <a:lnTo>
                    <a:pt x="564" y="258"/>
                  </a:lnTo>
                  <a:lnTo>
                    <a:pt x="570" y="252"/>
                  </a:lnTo>
                  <a:lnTo>
                    <a:pt x="564" y="252"/>
                  </a:lnTo>
                  <a:lnTo>
                    <a:pt x="540" y="216"/>
                  </a:lnTo>
                  <a:lnTo>
                    <a:pt x="564" y="210"/>
                  </a:lnTo>
                  <a:lnTo>
                    <a:pt x="558" y="198"/>
                  </a:lnTo>
                  <a:lnTo>
                    <a:pt x="546" y="186"/>
                  </a:lnTo>
                  <a:lnTo>
                    <a:pt x="534" y="186"/>
                  </a:lnTo>
                  <a:lnTo>
                    <a:pt x="522" y="198"/>
                  </a:lnTo>
                  <a:lnTo>
                    <a:pt x="504" y="198"/>
                  </a:lnTo>
                  <a:lnTo>
                    <a:pt x="498" y="186"/>
                  </a:lnTo>
                  <a:lnTo>
                    <a:pt x="486" y="180"/>
                  </a:lnTo>
                  <a:lnTo>
                    <a:pt x="462" y="156"/>
                  </a:lnTo>
                  <a:lnTo>
                    <a:pt x="462" y="150"/>
                  </a:lnTo>
                  <a:lnTo>
                    <a:pt x="480" y="132"/>
                  </a:lnTo>
                  <a:lnTo>
                    <a:pt x="468" y="132"/>
                  </a:lnTo>
                  <a:lnTo>
                    <a:pt x="468" y="114"/>
                  </a:lnTo>
                  <a:lnTo>
                    <a:pt x="444" y="114"/>
                  </a:lnTo>
                  <a:lnTo>
                    <a:pt x="432" y="108"/>
                  </a:lnTo>
                  <a:lnTo>
                    <a:pt x="420" y="84"/>
                  </a:lnTo>
                  <a:lnTo>
                    <a:pt x="420" y="60"/>
                  </a:lnTo>
                  <a:lnTo>
                    <a:pt x="414" y="48"/>
                  </a:lnTo>
                  <a:lnTo>
                    <a:pt x="414" y="12"/>
                  </a:lnTo>
                  <a:lnTo>
                    <a:pt x="390" y="0"/>
                  </a:lnTo>
                  <a:lnTo>
                    <a:pt x="342" y="0"/>
                  </a:lnTo>
                  <a:lnTo>
                    <a:pt x="324" y="18"/>
                  </a:lnTo>
                  <a:lnTo>
                    <a:pt x="300" y="18"/>
                  </a:lnTo>
                  <a:lnTo>
                    <a:pt x="282" y="42"/>
                  </a:lnTo>
                  <a:lnTo>
                    <a:pt x="258" y="42"/>
                  </a:lnTo>
                  <a:lnTo>
                    <a:pt x="258" y="60"/>
                  </a:lnTo>
                  <a:lnTo>
                    <a:pt x="252" y="66"/>
                  </a:lnTo>
                  <a:lnTo>
                    <a:pt x="252" y="72"/>
                  </a:lnTo>
                  <a:lnTo>
                    <a:pt x="240" y="72"/>
                  </a:lnTo>
                  <a:lnTo>
                    <a:pt x="228" y="60"/>
                  </a:lnTo>
                  <a:lnTo>
                    <a:pt x="222" y="60"/>
                  </a:lnTo>
                  <a:lnTo>
                    <a:pt x="216" y="66"/>
                  </a:lnTo>
                  <a:lnTo>
                    <a:pt x="210" y="78"/>
                  </a:lnTo>
                  <a:lnTo>
                    <a:pt x="198" y="84"/>
                  </a:lnTo>
                  <a:lnTo>
                    <a:pt x="192" y="96"/>
                  </a:lnTo>
                  <a:lnTo>
                    <a:pt x="186" y="102"/>
                  </a:lnTo>
                  <a:lnTo>
                    <a:pt x="186" y="108"/>
                  </a:lnTo>
                  <a:lnTo>
                    <a:pt x="168" y="108"/>
                  </a:lnTo>
                  <a:lnTo>
                    <a:pt x="168" y="144"/>
                  </a:lnTo>
                  <a:lnTo>
                    <a:pt x="144" y="150"/>
                  </a:lnTo>
                  <a:lnTo>
                    <a:pt x="114" y="120"/>
                  </a:lnTo>
                  <a:lnTo>
                    <a:pt x="96" y="150"/>
                  </a:lnTo>
                  <a:lnTo>
                    <a:pt x="102" y="156"/>
                  </a:lnTo>
                  <a:lnTo>
                    <a:pt x="102" y="186"/>
                  </a:lnTo>
                  <a:lnTo>
                    <a:pt x="84" y="186"/>
                  </a:lnTo>
                  <a:lnTo>
                    <a:pt x="84" y="216"/>
                  </a:lnTo>
                  <a:lnTo>
                    <a:pt x="78" y="222"/>
                  </a:lnTo>
                  <a:lnTo>
                    <a:pt x="72" y="222"/>
                  </a:lnTo>
                  <a:lnTo>
                    <a:pt x="78" y="228"/>
                  </a:lnTo>
                  <a:lnTo>
                    <a:pt x="78" y="240"/>
                  </a:lnTo>
                  <a:lnTo>
                    <a:pt x="42" y="240"/>
                  </a:lnTo>
                  <a:lnTo>
                    <a:pt x="36" y="246"/>
                  </a:lnTo>
                  <a:lnTo>
                    <a:pt x="30" y="246"/>
                  </a:lnTo>
                  <a:lnTo>
                    <a:pt x="12" y="258"/>
                  </a:lnTo>
                  <a:lnTo>
                    <a:pt x="36" y="288"/>
                  </a:lnTo>
                  <a:lnTo>
                    <a:pt x="24" y="312"/>
                  </a:lnTo>
                  <a:lnTo>
                    <a:pt x="0" y="31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54" name="Bulgaria">
              <a:extLst>
                <a:ext uri="{FF2B5EF4-FFF2-40B4-BE49-F238E27FC236}">
                  <a16:creationId xmlns:a16="http://schemas.microsoft.com/office/drawing/2014/main" id="{AF7AB23A-0AB5-7E2A-067D-CC4885ED7C8B}"/>
                </a:ext>
              </a:extLst>
            </p:cNvPr>
            <p:cNvSpPr>
              <a:spLocks/>
            </p:cNvSpPr>
            <p:nvPr/>
          </p:nvSpPr>
          <p:spPr bwMode="gray">
            <a:xfrm>
              <a:off x="4822825" y="2647951"/>
              <a:ext cx="158750" cy="90488"/>
            </a:xfrm>
            <a:custGeom>
              <a:avLst/>
              <a:gdLst>
                <a:gd name="T0" fmla="*/ 2147483647 w 396"/>
                <a:gd name="T1" fmla="*/ 2147483647 h 228"/>
                <a:gd name="T2" fmla="*/ 2147483647 w 396"/>
                <a:gd name="T3" fmla="*/ 2147483647 h 228"/>
                <a:gd name="T4" fmla="*/ 2147483647 w 396"/>
                <a:gd name="T5" fmla="*/ 2147483647 h 228"/>
                <a:gd name="T6" fmla="*/ 2147483647 w 396"/>
                <a:gd name="T7" fmla="*/ 2147483647 h 228"/>
                <a:gd name="T8" fmla="*/ 2147483647 w 396"/>
                <a:gd name="T9" fmla="*/ 2147483647 h 228"/>
                <a:gd name="T10" fmla="*/ 2147483647 w 396"/>
                <a:gd name="T11" fmla="*/ 2147483647 h 228"/>
                <a:gd name="T12" fmla="*/ 2147483647 w 396"/>
                <a:gd name="T13" fmla="*/ 2147483647 h 228"/>
                <a:gd name="T14" fmla="*/ 2147483647 w 396"/>
                <a:gd name="T15" fmla="*/ 0 h 228"/>
                <a:gd name="T16" fmla="*/ 2147483647 w 396"/>
                <a:gd name="T17" fmla="*/ 2147483647 h 228"/>
                <a:gd name="T18" fmla="*/ 2147483647 w 396"/>
                <a:gd name="T19" fmla="*/ 2147483647 h 228"/>
                <a:gd name="T20" fmla="*/ 2147483647 w 396"/>
                <a:gd name="T21" fmla="*/ 2147483647 h 228"/>
                <a:gd name="T22" fmla="*/ 2147483647 w 396"/>
                <a:gd name="T23" fmla="*/ 2147483647 h 228"/>
                <a:gd name="T24" fmla="*/ 2147483647 w 396"/>
                <a:gd name="T25" fmla="*/ 2147483647 h 228"/>
                <a:gd name="T26" fmla="*/ 2147483647 w 396"/>
                <a:gd name="T27" fmla="*/ 2147483647 h 228"/>
                <a:gd name="T28" fmla="*/ 2147483647 w 396"/>
                <a:gd name="T29" fmla="*/ 2147483647 h 228"/>
                <a:gd name="T30" fmla="*/ 2147483647 w 396"/>
                <a:gd name="T31" fmla="*/ 2147483647 h 228"/>
                <a:gd name="T32" fmla="*/ 2147483647 w 396"/>
                <a:gd name="T33" fmla="*/ 2147483647 h 228"/>
                <a:gd name="T34" fmla="*/ 2147483647 w 396"/>
                <a:gd name="T35" fmla="*/ 2147483647 h 228"/>
                <a:gd name="T36" fmla="*/ 2147483647 w 396"/>
                <a:gd name="T37" fmla="*/ 2147483647 h 228"/>
                <a:gd name="T38" fmla="*/ 2147483647 w 396"/>
                <a:gd name="T39" fmla="*/ 2147483647 h 228"/>
                <a:gd name="T40" fmla="*/ 2147483647 w 396"/>
                <a:gd name="T41" fmla="*/ 2147483647 h 228"/>
                <a:gd name="T42" fmla="*/ 2147483647 w 396"/>
                <a:gd name="T43" fmla="*/ 0 h 228"/>
                <a:gd name="T44" fmla="*/ 0 w 396"/>
                <a:gd name="T45" fmla="*/ 2147483647 h 228"/>
                <a:gd name="T46" fmla="*/ 2147483647 w 396"/>
                <a:gd name="T47" fmla="*/ 2147483647 h 228"/>
                <a:gd name="T48" fmla="*/ 2147483647 w 396"/>
                <a:gd name="T49" fmla="*/ 2147483647 h 228"/>
                <a:gd name="T50" fmla="*/ 2147483647 w 396"/>
                <a:gd name="T51" fmla="*/ 2147483647 h 228"/>
                <a:gd name="T52" fmla="*/ 2147483647 w 396"/>
                <a:gd name="T53" fmla="*/ 2147483647 h 228"/>
                <a:gd name="T54" fmla="*/ 2147483647 w 396"/>
                <a:gd name="T55" fmla="*/ 2147483647 h 228"/>
                <a:gd name="T56" fmla="*/ 0 w 396"/>
                <a:gd name="T57" fmla="*/ 2147483647 h 228"/>
                <a:gd name="T58" fmla="*/ 2147483647 w 396"/>
                <a:gd name="T59" fmla="*/ 2147483647 h 228"/>
                <a:gd name="T60" fmla="*/ 2147483647 w 396"/>
                <a:gd name="T61" fmla="*/ 2147483647 h 228"/>
                <a:gd name="T62" fmla="*/ 2147483647 w 396"/>
                <a:gd name="T63" fmla="*/ 2147483647 h 228"/>
                <a:gd name="T64" fmla="*/ 2147483647 w 396"/>
                <a:gd name="T65" fmla="*/ 2147483647 h 228"/>
                <a:gd name="T66" fmla="*/ 2147483647 w 396"/>
                <a:gd name="T67" fmla="*/ 2147483647 h 228"/>
                <a:gd name="T68" fmla="*/ 2147483647 w 396"/>
                <a:gd name="T69" fmla="*/ 2147483647 h 228"/>
                <a:gd name="T70" fmla="*/ 2147483647 w 396"/>
                <a:gd name="T71" fmla="*/ 2147483647 h 228"/>
                <a:gd name="T72" fmla="*/ 2147483647 w 396"/>
                <a:gd name="T73" fmla="*/ 2147483647 h 228"/>
                <a:gd name="T74" fmla="*/ 2147483647 w 396"/>
                <a:gd name="T75" fmla="*/ 2147483647 h 228"/>
                <a:gd name="T76" fmla="*/ 2147483647 w 396"/>
                <a:gd name="T77" fmla="*/ 2147483647 h 228"/>
                <a:gd name="T78" fmla="*/ 2147483647 w 396"/>
                <a:gd name="T79" fmla="*/ 2147483647 h 228"/>
                <a:gd name="T80" fmla="*/ 2147483647 w 396"/>
                <a:gd name="T81" fmla="*/ 2147483647 h 228"/>
                <a:gd name="T82" fmla="*/ 2147483647 w 396"/>
                <a:gd name="T83" fmla="*/ 2147483647 h 228"/>
                <a:gd name="T84" fmla="*/ 2147483647 w 396"/>
                <a:gd name="T85" fmla="*/ 2147483647 h 228"/>
                <a:gd name="T86" fmla="*/ 2147483647 w 396"/>
                <a:gd name="T87" fmla="*/ 2147483647 h 228"/>
                <a:gd name="T88" fmla="*/ 2147483647 w 396"/>
                <a:gd name="T89" fmla="*/ 2147483647 h 228"/>
                <a:gd name="T90" fmla="*/ 2147483647 w 396"/>
                <a:gd name="T91" fmla="*/ 2147483647 h 228"/>
                <a:gd name="T92" fmla="*/ 2147483647 w 396"/>
                <a:gd name="T93" fmla="*/ 2147483647 h 22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96"/>
                <a:gd name="T142" fmla="*/ 0 h 228"/>
                <a:gd name="T143" fmla="*/ 396 w 396"/>
                <a:gd name="T144" fmla="*/ 228 h 22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96" h="228">
                  <a:moveTo>
                    <a:pt x="372" y="168"/>
                  </a:moveTo>
                  <a:lnTo>
                    <a:pt x="336" y="126"/>
                  </a:lnTo>
                  <a:lnTo>
                    <a:pt x="354" y="108"/>
                  </a:lnTo>
                  <a:lnTo>
                    <a:pt x="354" y="78"/>
                  </a:lnTo>
                  <a:lnTo>
                    <a:pt x="360" y="72"/>
                  </a:lnTo>
                  <a:lnTo>
                    <a:pt x="372" y="66"/>
                  </a:lnTo>
                  <a:lnTo>
                    <a:pt x="396" y="66"/>
                  </a:lnTo>
                  <a:lnTo>
                    <a:pt x="396" y="48"/>
                  </a:lnTo>
                  <a:lnTo>
                    <a:pt x="390" y="36"/>
                  </a:lnTo>
                  <a:lnTo>
                    <a:pt x="372" y="36"/>
                  </a:lnTo>
                  <a:lnTo>
                    <a:pt x="348" y="12"/>
                  </a:lnTo>
                  <a:lnTo>
                    <a:pt x="324" y="12"/>
                  </a:lnTo>
                  <a:lnTo>
                    <a:pt x="312" y="6"/>
                  </a:lnTo>
                  <a:lnTo>
                    <a:pt x="300" y="6"/>
                  </a:lnTo>
                  <a:lnTo>
                    <a:pt x="288" y="0"/>
                  </a:lnTo>
                  <a:lnTo>
                    <a:pt x="282" y="0"/>
                  </a:lnTo>
                  <a:lnTo>
                    <a:pt x="282" y="12"/>
                  </a:lnTo>
                  <a:lnTo>
                    <a:pt x="252" y="6"/>
                  </a:lnTo>
                  <a:lnTo>
                    <a:pt x="252" y="12"/>
                  </a:lnTo>
                  <a:lnTo>
                    <a:pt x="246" y="12"/>
                  </a:lnTo>
                  <a:lnTo>
                    <a:pt x="234" y="18"/>
                  </a:lnTo>
                  <a:lnTo>
                    <a:pt x="228" y="18"/>
                  </a:lnTo>
                  <a:lnTo>
                    <a:pt x="222" y="24"/>
                  </a:lnTo>
                  <a:lnTo>
                    <a:pt x="222" y="36"/>
                  </a:lnTo>
                  <a:lnTo>
                    <a:pt x="216" y="42"/>
                  </a:lnTo>
                  <a:lnTo>
                    <a:pt x="198" y="42"/>
                  </a:lnTo>
                  <a:lnTo>
                    <a:pt x="186" y="36"/>
                  </a:lnTo>
                  <a:lnTo>
                    <a:pt x="180" y="30"/>
                  </a:lnTo>
                  <a:lnTo>
                    <a:pt x="156" y="30"/>
                  </a:lnTo>
                  <a:lnTo>
                    <a:pt x="138" y="24"/>
                  </a:lnTo>
                  <a:lnTo>
                    <a:pt x="138" y="30"/>
                  </a:lnTo>
                  <a:lnTo>
                    <a:pt x="132" y="36"/>
                  </a:lnTo>
                  <a:lnTo>
                    <a:pt x="108" y="36"/>
                  </a:lnTo>
                  <a:lnTo>
                    <a:pt x="102" y="30"/>
                  </a:lnTo>
                  <a:lnTo>
                    <a:pt x="90" y="30"/>
                  </a:lnTo>
                  <a:lnTo>
                    <a:pt x="66" y="18"/>
                  </a:lnTo>
                  <a:lnTo>
                    <a:pt x="54" y="30"/>
                  </a:lnTo>
                  <a:lnTo>
                    <a:pt x="36" y="30"/>
                  </a:lnTo>
                  <a:lnTo>
                    <a:pt x="30" y="24"/>
                  </a:lnTo>
                  <a:lnTo>
                    <a:pt x="36" y="18"/>
                  </a:lnTo>
                  <a:lnTo>
                    <a:pt x="36" y="12"/>
                  </a:lnTo>
                  <a:lnTo>
                    <a:pt x="42" y="6"/>
                  </a:lnTo>
                  <a:lnTo>
                    <a:pt x="36" y="0"/>
                  </a:lnTo>
                  <a:lnTo>
                    <a:pt x="12" y="0"/>
                  </a:lnTo>
                  <a:lnTo>
                    <a:pt x="12" y="12"/>
                  </a:lnTo>
                  <a:lnTo>
                    <a:pt x="0" y="24"/>
                  </a:lnTo>
                  <a:lnTo>
                    <a:pt x="0" y="42"/>
                  </a:lnTo>
                  <a:lnTo>
                    <a:pt x="18" y="48"/>
                  </a:lnTo>
                  <a:lnTo>
                    <a:pt x="12" y="60"/>
                  </a:lnTo>
                  <a:lnTo>
                    <a:pt x="30" y="66"/>
                  </a:lnTo>
                  <a:lnTo>
                    <a:pt x="36" y="72"/>
                  </a:lnTo>
                  <a:lnTo>
                    <a:pt x="36" y="96"/>
                  </a:lnTo>
                  <a:lnTo>
                    <a:pt x="30" y="102"/>
                  </a:lnTo>
                  <a:lnTo>
                    <a:pt x="6" y="102"/>
                  </a:lnTo>
                  <a:lnTo>
                    <a:pt x="6" y="108"/>
                  </a:lnTo>
                  <a:lnTo>
                    <a:pt x="12" y="114"/>
                  </a:lnTo>
                  <a:lnTo>
                    <a:pt x="12" y="138"/>
                  </a:lnTo>
                  <a:lnTo>
                    <a:pt x="0" y="138"/>
                  </a:lnTo>
                  <a:lnTo>
                    <a:pt x="12" y="156"/>
                  </a:lnTo>
                  <a:lnTo>
                    <a:pt x="18" y="156"/>
                  </a:lnTo>
                  <a:lnTo>
                    <a:pt x="18" y="168"/>
                  </a:lnTo>
                  <a:lnTo>
                    <a:pt x="36" y="180"/>
                  </a:lnTo>
                  <a:lnTo>
                    <a:pt x="42" y="186"/>
                  </a:lnTo>
                  <a:lnTo>
                    <a:pt x="48" y="198"/>
                  </a:lnTo>
                  <a:lnTo>
                    <a:pt x="48" y="210"/>
                  </a:lnTo>
                  <a:lnTo>
                    <a:pt x="42" y="222"/>
                  </a:lnTo>
                  <a:lnTo>
                    <a:pt x="48" y="222"/>
                  </a:lnTo>
                  <a:lnTo>
                    <a:pt x="54" y="228"/>
                  </a:lnTo>
                  <a:lnTo>
                    <a:pt x="66" y="228"/>
                  </a:lnTo>
                  <a:lnTo>
                    <a:pt x="78" y="222"/>
                  </a:lnTo>
                  <a:lnTo>
                    <a:pt x="84" y="216"/>
                  </a:lnTo>
                  <a:lnTo>
                    <a:pt x="108" y="222"/>
                  </a:lnTo>
                  <a:lnTo>
                    <a:pt x="114" y="204"/>
                  </a:lnTo>
                  <a:lnTo>
                    <a:pt x="144" y="198"/>
                  </a:lnTo>
                  <a:lnTo>
                    <a:pt x="144" y="204"/>
                  </a:lnTo>
                  <a:lnTo>
                    <a:pt x="162" y="222"/>
                  </a:lnTo>
                  <a:lnTo>
                    <a:pt x="174" y="222"/>
                  </a:lnTo>
                  <a:lnTo>
                    <a:pt x="180" y="216"/>
                  </a:lnTo>
                  <a:lnTo>
                    <a:pt x="192" y="228"/>
                  </a:lnTo>
                  <a:lnTo>
                    <a:pt x="204" y="228"/>
                  </a:lnTo>
                  <a:lnTo>
                    <a:pt x="216" y="216"/>
                  </a:lnTo>
                  <a:lnTo>
                    <a:pt x="228" y="228"/>
                  </a:lnTo>
                  <a:lnTo>
                    <a:pt x="246" y="228"/>
                  </a:lnTo>
                  <a:lnTo>
                    <a:pt x="252" y="222"/>
                  </a:lnTo>
                  <a:lnTo>
                    <a:pt x="252" y="204"/>
                  </a:lnTo>
                  <a:lnTo>
                    <a:pt x="246" y="198"/>
                  </a:lnTo>
                  <a:lnTo>
                    <a:pt x="264" y="192"/>
                  </a:lnTo>
                  <a:lnTo>
                    <a:pt x="282" y="168"/>
                  </a:lnTo>
                  <a:lnTo>
                    <a:pt x="312" y="174"/>
                  </a:lnTo>
                  <a:lnTo>
                    <a:pt x="324" y="156"/>
                  </a:lnTo>
                  <a:lnTo>
                    <a:pt x="336" y="174"/>
                  </a:lnTo>
                  <a:lnTo>
                    <a:pt x="348" y="174"/>
                  </a:lnTo>
                  <a:lnTo>
                    <a:pt x="360" y="180"/>
                  </a:lnTo>
                  <a:lnTo>
                    <a:pt x="372" y="180"/>
                  </a:lnTo>
                  <a:lnTo>
                    <a:pt x="372" y="168"/>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55" name="Brazil">
              <a:extLst>
                <a:ext uri="{FF2B5EF4-FFF2-40B4-BE49-F238E27FC236}">
                  <a16:creationId xmlns:a16="http://schemas.microsoft.com/office/drawing/2014/main" id="{269230B4-41A4-D5D2-1194-F83A85D0E0F1}"/>
                </a:ext>
              </a:extLst>
            </p:cNvPr>
            <p:cNvSpPr>
              <a:spLocks noEditPoints="1"/>
            </p:cNvSpPr>
            <p:nvPr/>
          </p:nvSpPr>
          <p:spPr bwMode="gray">
            <a:xfrm>
              <a:off x="2098675" y="3906838"/>
              <a:ext cx="1120775" cy="1266825"/>
            </a:xfrm>
            <a:custGeom>
              <a:avLst/>
              <a:gdLst>
                <a:gd name="T0" fmla="*/ 2147483647 w 2784"/>
                <a:gd name="T1" fmla="*/ 2147483647 h 3150"/>
                <a:gd name="T2" fmla="*/ 2147483647 w 2784"/>
                <a:gd name="T3" fmla="*/ 2147483647 h 3150"/>
                <a:gd name="T4" fmla="*/ 2147483647 w 2784"/>
                <a:gd name="T5" fmla="*/ 2147483647 h 3150"/>
                <a:gd name="T6" fmla="*/ 2147483647 w 2784"/>
                <a:gd name="T7" fmla="*/ 2147483647 h 3150"/>
                <a:gd name="T8" fmla="*/ 2147483647 w 2784"/>
                <a:gd name="T9" fmla="*/ 2147483647 h 3150"/>
                <a:gd name="T10" fmla="*/ 2147483647 w 2784"/>
                <a:gd name="T11" fmla="*/ 2147483647 h 3150"/>
                <a:gd name="T12" fmla="*/ 2147483647 w 2784"/>
                <a:gd name="T13" fmla="*/ 2147483647 h 3150"/>
                <a:gd name="T14" fmla="*/ 2147483647 w 2784"/>
                <a:gd name="T15" fmla="*/ 2147483647 h 3150"/>
                <a:gd name="T16" fmla="*/ 2147483647 w 2784"/>
                <a:gd name="T17" fmla="*/ 2147483647 h 3150"/>
                <a:gd name="T18" fmla="*/ 2147483647 w 2784"/>
                <a:gd name="T19" fmla="*/ 2147483647 h 3150"/>
                <a:gd name="T20" fmla="*/ 2147483647 w 2784"/>
                <a:gd name="T21" fmla="*/ 2147483647 h 3150"/>
                <a:gd name="T22" fmla="*/ 2147483647 w 2784"/>
                <a:gd name="T23" fmla="*/ 2147483647 h 3150"/>
                <a:gd name="T24" fmla="*/ 2147483647 w 2784"/>
                <a:gd name="T25" fmla="*/ 2147483647 h 3150"/>
                <a:gd name="T26" fmla="*/ 2147483647 w 2784"/>
                <a:gd name="T27" fmla="*/ 2147483647 h 3150"/>
                <a:gd name="T28" fmla="*/ 2147483647 w 2784"/>
                <a:gd name="T29" fmla="*/ 2147483647 h 3150"/>
                <a:gd name="T30" fmla="*/ 2147483647 w 2784"/>
                <a:gd name="T31" fmla="*/ 2147483647 h 3150"/>
                <a:gd name="T32" fmla="*/ 2147483647 w 2784"/>
                <a:gd name="T33" fmla="*/ 2147483647 h 3150"/>
                <a:gd name="T34" fmla="*/ 2147483647 w 2784"/>
                <a:gd name="T35" fmla="*/ 2147483647 h 3150"/>
                <a:gd name="T36" fmla="*/ 2147483647 w 2784"/>
                <a:gd name="T37" fmla="*/ 2147483647 h 3150"/>
                <a:gd name="T38" fmla="*/ 2147483647 w 2784"/>
                <a:gd name="T39" fmla="*/ 2147483647 h 3150"/>
                <a:gd name="T40" fmla="*/ 2147483647 w 2784"/>
                <a:gd name="T41" fmla="*/ 2147483647 h 3150"/>
                <a:gd name="T42" fmla="*/ 2147483647 w 2784"/>
                <a:gd name="T43" fmla="*/ 2147483647 h 3150"/>
                <a:gd name="T44" fmla="*/ 2147483647 w 2784"/>
                <a:gd name="T45" fmla="*/ 2147483647 h 3150"/>
                <a:gd name="T46" fmla="*/ 2147483647 w 2784"/>
                <a:gd name="T47" fmla="*/ 2147483647 h 3150"/>
                <a:gd name="T48" fmla="*/ 2147483647 w 2784"/>
                <a:gd name="T49" fmla="*/ 2147483647 h 3150"/>
                <a:gd name="T50" fmla="*/ 2147483647 w 2784"/>
                <a:gd name="T51" fmla="*/ 2147483647 h 3150"/>
                <a:gd name="T52" fmla="*/ 2147483647 w 2784"/>
                <a:gd name="T53" fmla="*/ 2147483647 h 3150"/>
                <a:gd name="T54" fmla="*/ 2147483647 w 2784"/>
                <a:gd name="T55" fmla="*/ 2147483647 h 3150"/>
                <a:gd name="T56" fmla="*/ 2147483647 w 2784"/>
                <a:gd name="T57" fmla="*/ 2147483647 h 3150"/>
                <a:gd name="T58" fmla="*/ 2147483647 w 2784"/>
                <a:gd name="T59" fmla="*/ 2147483647 h 3150"/>
                <a:gd name="T60" fmla="*/ 2147483647 w 2784"/>
                <a:gd name="T61" fmla="*/ 2147483647 h 3150"/>
                <a:gd name="T62" fmla="*/ 2147483647 w 2784"/>
                <a:gd name="T63" fmla="*/ 2147483647 h 3150"/>
                <a:gd name="T64" fmla="*/ 2147483647 w 2784"/>
                <a:gd name="T65" fmla="*/ 2147483647 h 3150"/>
                <a:gd name="T66" fmla="*/ 2147483647 w 2784"/>
                <a:gd name="T67" fmla="*/ 2147483647 h 3150"/>
                <a:gd name="T68" fmla="*/ 2147483647 w 2784"/>
                <a:gd name="T69" fmla="*/ 2147483647 h 3150"/>
                <a:gd name="T70" fmla="*/ 2147483647 w 2784"/>
                <a:gd name="T71" fmla="*/ 2147483647 h 3150"/>
                <a:gd name="T72" fmla="*/ 2147483647 w 2784"/>
                <a:gd name="T73" fmla="*/ 2147483647 h 3150"/>
                <a:gd name="T74" fmla="*/ 2147483647 w 2784"/>
                <a:gd name="T75" fmla="*/ 2147483647 h 3150"/>
                <a:gd name="T76" fmla="*/ 2147483647 w 2784"/>
                <a:gd name="T77" fmla="*/ 2147483647 h 3150"/>
                <a:gd name="T78" fmla="*/ 2147483647 w 2784"/>
                <a:gd name="T79" fmla="*/ 2147483647 h 3150"/>
                <a:gd name="T80" fmla="*/ 2147483647 w 2784"/>
                <a:gd name="T81" fmla="*/ 2147483647 h 3150"/>
                <a:gd name="T82" fmla="*/ 2147483647 w 2784"/>
                <a:gd name="T83" fmla="*/ 2147483647 h 3150"/>
                <a:gd name="T84" fmla="*/ 2147483647 w 2784"/>
                <a:gd name="T85" fmla="*/ 2147483647 h 3150"/>
                <a:gd name="T86" fmla="*/ 2147483647 w 2784"/>
                <a:gd name="T87" fmla="*/ 2147483647 h 3150"/>
                <a:gd name="T88" fmla="*/ 2147483647 w 2784"/>
                <a:gd name="T89" fmla="*/ 2147483647 h 3150"/>
                <a:gd name="T90" fmla="*/ 2147483647 w 2784"/>
                <a:gd name="T91" fmla="*/ 2147483647 h 3150"/>
                <a:gd name="T92" fmla="*/ 2147483647 w 2784"/>
                <a:gd name="T93" fmla="*/ 2147483647 h 3150"/>
                <a:gd name="T94" fmla="*/ 2147483647 w 2784"/>
                <a:gd name="T95" fmla="*/ 2147483647 h 3150"/>
                <a:gd name="T96" fmla="*/ 2147483647 w 2784"/>
                <a:gd name="T97" fmla="*/ 2147483647 h 3150"/>
                <a:gd name="T98" fmla="*/ 2147483647 w 2784"/>
                <a:gd name="T99" fmla="*/ 2147483647 h 3150"/>
                <a:gd name="T100" fmla="*/ 2147483647 w 2784"/>
                <a:gd name="T101" fmla="*/ 2147483647 h 3150"/>
                <a:gd name="T102" fmla="*/ 2147483647 w 2784"/>
                <a:gd name="T103" fmla="*/ 2147483647 h 3150"/>
                <a:gd name="T104" fmla="*/ 2147483647 w 2784"/>
                <a:gd name="T105" fmla="*/ 2147483647 h 3150"/>
                <a:gd name="T106" fmla="*/ 2147483647 w 2784"/>
                <a:gd name="T107" fmla="*/ 2147483647 h 3150"/>
                <a:gd name="T108" fmla="*/ 2147483647 w 2784"/>
                <a:gd name="T109" fmla="*/ 2147483647 h 3150"/>
                <a:gd name="T110" fmla="*/ 2147483647 w 2784"/>
                <a:gd name="T111" fmla="*/ 2147483647 h 3150"/>
                <a:gd name="T112" fmla="*/ 2147483647 w 2784"/>
                <a:gd name="T113" fmla="*/ 2147483647 h 3150"/>
                <a:gd name="T114" fmla="*/ 2147483647 w 2784"/>
                <a:gd name="T115" fmla="*/ 2147483647 h 3150"/>
                <a:gd name="T116" fmla="*/ 2147483647 w 2784"/>
                <a:gd name="T117" fmla="*/ 2147483647 h 3150"/>
                <a:gd name="T118" fmla="*/ 2147483647 w 2784"/>
                <a:gd name="T119" fmla="*/ 2147483647 h 3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84"/>
                <a:gd name="T181" fmla="*/ 0 h 3150"/>
                <a:gd name="T182" fmla="*/ 2784 w 2784"/>
                <a:gd name="T183" fmla="*/ 3150 h 3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84" h="3150">
                  <a:moveTo>
                    <a:pt x="1716" y="450"/>
                  </a:moveTo>
                  <a:lnTo>
                    <a:pt x="1710" y="450"/>
                  </a:lnTo>
                  <a:lnTo>
                    <a:pt x="1698" y="444"/>
                  </a:lnTo>
                  <a:lnTo>
                    <a:pt x="1680" y="444"/>
                  </a:lnTo>
                  <a:lnTo>
                    <a:pt x="1662" y="438"/>
                  </a:lnTo>
                  <a:lnTo>
                    <a:pt x="1650" y="438"/>
                  </a:lnTo>
                  <a:lnTo>
                    <a:pt x="1644" y="444"/>
                  </a:lnTo>
                  <a:lnTo>
                    <a:pt x="1644" y="450"/>
                  </a:lnTo>
                  <a:lnTo>
                    <a:pt x="1650" y="462"/>
                  </a:lnTo>
                  <a:lnTo>
                    <a:pt x="1650" y="468"/>
                  </a:lnTo>
                  <a:lnTo>
                    <a:pt x="1656" y="480"/>
                  </a:lnTo>
                  <a:lnTo>
                    <a:pt x="1638" y="480"/>
                  </a:lnTo>
                  <a:lnTo>
                    <a:pt x="1638" y="504"/>
                  </a:lnTo>
                  <a:lnTo>
                    <a:pt x="1656" y="516"/>
                  </a:lnTo>
                  <a:lnTo>
                    <a:pt x="1644" y="528"/>
                  </a:lnTo>
                  <a:lnTo>
                    <a:pt x="1644" y="540"/>
                  </a:lnTo>
                  <a:lnTo>
                    <a:pt x="1656" y="564"/>
                  </a:lnTo>
                  <a:lnTo>
                    <a:pt x="1668" y="570"/>
                  </a:lnTo>
                  <a:lnTo>
                    <a:pt x="1674" y="576"/>
                  </a:lnTo>
                  <a:lnTo>
                    <a:pt x="1686" y="576"/>
                  </a:lnTo>
                  <a:lnTo>
                    <a:pt x="1698" y="570"/>
                  </a:lnTo>
                  <a:lnTo>
                    <a:pt x="1710" y="570"/>
                  </a:lnTo>
                  <a:lnTo>
                    <a:pt x="1716" y="564"/>
                  </a:lnTo>
                  <a:lnTo>
                    <a:pt x="1716" y="558"/>
                  </a:lnTo>
                  <a:lnTo>
                    <a:pt x="1728" y="558"/>
                  </a:lnTo>
                  <a:lnTo>
                    <a:pt x="1740" y="552"/>
                  </a:lnTo>
                  <a:lnTo>
                    <a:pt x="1758" y="552"/>
                  </a:lnTo>
                  <a:lnTo>
                    <a:pt x="1770" y="546"/>
                  </a:lnTo>
                  <a:lnTo>
                    <a:pt x="1776" y="534"/>
                  </a:lnTo>
                  <a:lnTo>
                    <a:pt x="1788" y="492"/>
                  </a:lnTo>
                  <a:lnTo>
                    <a:pt x="1794" y="480"/>
                  </a:lnTo>
                  <a:lnTo>
                    <a:pt x="1794" y="474"/>
                  </a:lnTo>
                  <a:lnTo>
                    <a:pt x="1800" y="462"/>
                  </a:lnTo>
                  <a:lnTo>
                    <a:pt x="1800" y="444"/>
                  </a:lnTo>
                  <a:lnTo>
                    <a:pt x="1794" y="438"/>
                  </a:lnTo>
                  <a:lnTo>
                    <a:pt x="1752" y="438"/>
                  </a:lnTo>
                  <a:lnTo>
                    <a:pt x="1740" y="444"/>
                  </a:lnTo>
                  <a:lnTo>
                    <a:pt x="1734" y="444"/>
                  </a:lnTo>
                  <a:lnTo>
                    <a:pt x="1722" y="450"/>
                  </a:lnTo>
                  <a:lnTo>
                    <a:pt x="1716" y="450"/>
                  </a:lnTo>
                  <a:close/>
                  <a:moveTo>
                    <a:pt x="1716" y="438"/>
                  </a:moveTo>
                  <a:lnTo>
                    <a:pt x="1740" y="432"/>
                  </a:lnTo>
                  <a:lnTo>
                    <a:pt x="1722" y="414"/>
                  </a:lnTo>
                  <a:lnTo>
                    <a:pt x="1698" y="438"/>
                  </a:lnTo>
                  <a:lnTo>
                    <a:pt x="1716" y="438"/>
                  </a:lnTo>
                  <a:close/>
                  <a:moveTo>
                    <a:pt x="1686" y="408"/>
                  </a:moveTo>
                  <a:lnTo>
                    <a:pt x="1662" y="408"/>
                  </a:lnTo>
                  <a:lnTo>
                    <a:pt x="1662" y="426"/>
                  </a:lnTo>
                  <a:lnTo>
                    <a:pt x="1698" y="426"/>
                  </a:lnTo>
                  <a:lnTo>
                    <a:pt x="1716" y="402"/>
                  </a:lnTo>
                  <a:lnTo>
                    <a:pt x="1698" y="384"/>
                  </a:lnTo>
                  <a:lnTo>
                    <a:pt x="1686" y="408"/>
                  </a:lnTo>
                  <a:close/>
                  <a:moveTo>
                    <a:pt x="1572" y="492"/>
                  </a:moveTo>
                  <a:lnTo>
                    <a:pt x="1572" y="510"/>
                  </a:lnTo>
                  <a:lnTo>
                    <a:pt x="1554" y="546"/>
                  </a:lnTo>
                  <a:lnTo>
                    <a:pt x="1584" y="528"/>
                  </a:lnTo>
                  <a:lnTo>
                    <a:pt x="1590" y="516"/>
                  </a:lnTo>
                  <a:lnTo>
                    <a:pt x="1596" y="510"/>
                  </a:lnTo>
                  <a:lnTo>
                    <a:pt x="1608" y="486"/>
                  </a:lnTo>
                  <a:lnTo>
                    <a:pt x="1608" y="480"/>
                  </a:lnTo>
                  <a:lnTo>
                    <a:pt x="1602" y="474"/>
                  </a:lnTo>
                  <a:lnTo>
                    <a:pt x="1596" y="474"/>
                  </a:lnTo>
                  <a:lnTo>
                    <a:pt x="1584" y="480"/>
                  </a:lnTo>
                  <a:lnTo>
                    <a:pt x="1572" y="492"/>
                  </a:lnTo>
                  <a:close/>
                  <a:moveTo>
                    <a:pt x="1632" y="426"/>
                  </a:moveTo>
                  <a:lnTo>
                    <a:pt x="1608" y="450"/>
                  </a:lnTo>
                  <a:lnTo>
                    <a:pt x="1626" y="456"/>
                  </a:lnTo>
                  <a:lnTo>
                    <a:pt x="1644" y="432"/>
                  </a:lnTo>
                  <a:lnTo>
                    <a:pt x="1632" y="426"/>
                  </a:lnTo>
                  <a:close/>
                  <a:moveTo>
                    <a:pt x="2778" y="1002"/>
                  </a:moveTo>
                  <a:lnTo>
                    <a:pt x="2778" y="984"/>
                  </a:lnTo>
                  <a:lnTo>
                    <a:pt x="2772" y="972"/>
                  </a:lnTo>
                  <a:lnTo>
                    <a:pt x="2760" y="954"/>
                  </a:lnTo>
                  <a:lnTo>
                    <a:pt x="2754" y="936"/>
                  </a:lnTo>
                  <a:lnTo>
                    <a:pt x="2754" y="870"/>
                  </a:lnTo>
                  <a:lnTo>
                    <a:pt x="2724" y="840"/>
                  </a:lnTo>
                  <a:lnTo>
                    <a:pt x="2694" y="834"/>
                  </a:lnTo>
                  <a:lnTo>
                    <a:pt x="2646" y="840"/>
                  </a:lnTo>
                  <a:lnTo>
                    <a:pt x="2628" y="822"/>
                  </a:lnTo>
                  <a:lnTo>
                    <a:pt x="2610" y="822"/>
                  </a:lnTo>
                  <a:lnTo>
                    <a:pt x="2592" y="798"/>
                  </a:lnTo>
                  <a:lnTo>
                    <a:pt x="2568" y="798"/>
                  </a:lnTo>
                  <a:lnTo>
                    <a:pt x="2538" y="768"/>
                  </a:lnTo>
                  <a:lnTo>
                    <a:pt x="2526" y="750"/>
                  </a:lnTo>
                  <a:lnTo>
                    <a:pt x="2490" y="714"/>
                  </a:lnTo>
                  <a:lnTo>
                    <a:pt x="2418" y="666"/>
                  </a:lnTo>
                  <a:lnTo>
                    <a:pt x="2394" y="660"/>
                  </a:lnTo>
                  <a:lnTo>
                    <a:pt x="2316" y="660"/>
                  </a:lnTo>
                  <a:lnTo>
                    <a:pt x="2316" y="672"/>
                  </a:lnTo>
                  <a:lnTo>
                    <a:pt x="2310" y="672"/>
                  </a:lnTo>
                  <a:lnTo>
                    <a:pt x="2298" y="660"/>
                  </a:lnTo>
                  <a:lnTo>
                    <a:pt x="2286" y="654"/>
                  </a:lnTo>
                  <a:lnTo>
                    <a:pt x="2274" y="654"/>
                  </a:lnTo>
                  <a:lnTo>
                    <a:pt x="2262" y="648"/>
                  </a:lnTo>
                  <a:lnTo>
                    <a:pt x="2232" y="648"/>
                  </a:lnTo>
                  <a:lnTo>
                    <a:pt x="2226" y="642"/>
                  </a:lnTo>
                  <a:lnTo>
                    <a:pt x="2214" y="636"/>
                  </a:lnTo>
                  <a:lnTo>
                    <a:pt x="2196" y="630"/>
                  </a:lnTo>
                  <a:lnTo>
                    <a:pt x="2184" y="624"/>
                  </a:lnTo>
                  <a:lnTo>
                    <a:pt x="2166" y="618"/>
                  </a:lnTo>
                  <a:lnTo>
                    <a:pt x="2154" y="618"/>
                  </a:lnTo>
                  <a:lnTo>
                    <a:pt x="2142" y="624"/>
                  </a:lnTo>
                  <a:lnTo>
                    <a:pt x="2112" y="654"/>
                  </a:lnTo>
                  <a:lnTo>
                    <a:pt x="2106" y="666"/>
                  </a:lnTo>
                  <a:lnTo>
                    <a:pt x="2088" y="642"/>
                  </a:lnTo>
                  <a:lnTo>
                    <a:pt x="2088" y="678"/>
                  </a:lnTo>
                  <a:lnTo>
                    <a:pt x="2058" y="702"/>
                  </a:lnTo>
                  <a:lnTo>
                    <a:pt x="2076" y="636"/>
                  </a:lnTo>
                  <a:lnTo>
                    <a:pt x="2082" y="636"/>
                  </a:lnTo>
                  <a:lnTo>
                    <a:pt x="2094" y="624"/>
                  </a:lnTo>
                  <a:lnTo>
                    <a:pt x="2094" y="606"/>
                  </a:lnTo>
                  <a:lnTo>
                    <a:pt x="2088" y="600"/>
                  </a:lnTo>
                  <a:lnTo>
                    <a:pt x="2082" y="600"/>
                  </a:lnTo>
                  <a:lnTo>
                    <a:pt x="2064" y="618"/>
                  </a:lnTo>
                  <a:lnTo>
                    <a:pt x="2076" y="582"/>
                  </a:lnTo>
                  <a:lnTo>
                    <a:pt x="2070" y="582"/>
                  </a:lnTo>
                  <a:lnTo>
                    <a:pt x="2064" y="576"/>
                  </a:lnTo>
                  <a:lnTo>
                    <a:pt x="2064" y="570"/>
                  </a:lnTo>
                  <a:lnTo>
                    <a:pt x="2040" y="546"/>
                  </a:lnTo>
                  <a:lnTo>
                    <a:pt x="2034" y="546"/>
                  </a:lnTo>
                  <a:lnTo>
                    <a:pt x="2022" y="564"/>
                  </a:lnTo>
                  <a:lnTo>
                    <a:pt x="2016" y="552"/>
                  </a:lnTo>
                  <a:lnTo>
                    <a:pt x="2004" y="546"/>
                  </a:lnTo>
                  <a:lnTo>
                    <a:pt x="1998" y="534"/>
                  </a:lnTo>
                  <a:lnTo>
                    <a:pt x="1986" y="528"/>
                  </a:lnTo>
                  <a:lnTo>
                    <a:pt x="1980" y="522"/>
                  </a:lnTo>
                  <a:lnTo>
                    <a:pt x="1968" y="516"/>
                  </a:lnTo>
                  <a:lnTo>
                    <a:pt x="1944" y="516"/>
                  </a:lnTo>
                  <a:lnTo>
                    <a:pt x="1932" y="510"/>
                  </a:lnTo>
                  <a:lnTo>
                    <a:pt x="1926" y="510"/>
                  </a:lnTo>
                  <a:lnTo>
                    <a:pt x="1914" y="498"/>
                  </a:lnTo>
                  <a:lnTo>
                    <a:pt x="1902" y="492"/>
                  </a:lnTo>
                  <a:lnTo>
                    <a:pt x="1896" y="480"/>
                  </a:lnTo>
                  <a:lnTo>
                    <a:pt x="1884" y="474"/>
                  </a:lnTo>
                  <a:lnTo>
                    <a:pt x="1878" y="486"/>
                  </a:lnTo>
                  <a:lnTo>
                    <a:pt x="1824" y="486"/>
                  </a:lnTo>
                  <a:lnTo>
                    <a:pt x="1812" y="498"/>
                  </a:lnTo>
                  <a:lnTo>
                    <a:pt x="1806" y="510"/>
                  </a:lnTo>
                  <a:lnTo>
                    <a:pt x="1806" y="522"/>
                  </a:lnTo>
                  <a:lnTo>
                    <a:pt x="1800" y="528"/>
                  </a:lnTo>
                  <a:lnTo>
                    <a:pt x="1800" y="534"/>
                  </a:lnTo>
                  <a:lnTo>
                    <a:pt x="1812" y="552"/>
                  </a:lnTo>
                  <a:lnTo>
                    <a:pt x="1776" y="552"/>
                  </a:lnTo>
                  <a:lnTo>
                    <a:pt x="1770" y="564"/>
                  </a:lnTo>
                  <a:lnTo>
                    <a:pt x="1758" y="576"/>
                  </a:lnTo>
                  <a:lnTo>
                    <a:pt x="1752" y="588"/>
                  </a:lnTo>
                  <a:lnTo>
                    <a:pt x="1752" y="594"/>
                  </a:lnTo>
                  <a:lnTo>
                    <a:pt x="1746" y="600"/>
                  </a:lnTo>
                  <a:lnTo>
                    <a:pt x="1746" y="612"/>
                  </a:lnTo>
                  <a:lnTo>
                    <a:pt x="1740" y="624"/>
                  </a:lnTo>
                  <a:lnTo>
                    <a:pt x="1728" y="636"/>
                  </a:lnTo>
                  <a:lnTo>
                    <a:pt x="1722" y="636"/>
                  </a:lnTo>
                  <a:lnTo>
                    <a:pt x="1728" y="630"/>
                  </a:lnTo>
                  <a:lnTo>
                    <a:pt x="1728" y="618"/>
                  </a:lnTo>
                  <a:lnTo>
                    <a:pt x="1734" y="606"/>
                  </a:lnTo>
                  <a:lnTo>
                    <a:pt x="1734" y="600"/>
                  </a:lnTo>
                  <a:lnTo>
                    <a:pt x="1740" y="588"/>
                  </a:lnTo>
                  <a:lnTo>
                    <a:pt x="1740" y="582"/>
                  </a:lnTo>
                  <a:lnTo>
                    <a:pt x="1734" y="576"/>
                  </a:lnTo>
                  <a:lnTo>
                    <a:pt x="1728" y="576"/>
                  </a:lnTo>
                  <a:lnTo>
                    <a:pt x="1722" y="582"/>
                  </a:lnTo>
                  <a:lnTo>
                    <a:pt x="1716" y="582"/>
                  </a:lnTo>
                  <a:lnTo>
                    <a:pt x="1704" y="594"/>
                  </a:lnTo>
                  <a:lnTo>
                    <a:pt x="1692" y="588"/>
                  </a:lnTo>
                  <a:lnTo>
                    <a:pt x="1656" y="588"/>
                  </a:lnTo>
                  <a:lnTo>
                    <a:pt x="1644" y="582"/>
                  </a:lnTo>
                  <a:lnTo>
                    <a:pt x="1632" y="570"/>
                  </a:lnTo>
                  <a:lnTo>
                    <a:pt x="1632" y="522"/>
                  </a:lnTo>
                  <a:lnTo>
                    <a:pt x="1626" y="516"/>
                  </a:lnTo>
                  <a:lnTo>
                    <a:pt x="1626" y="504"/>
                  </a:lnTo>
                  <a:lnTo>
                    <a:pt x="1620" y="504"/>
                  </a:lnTo>
                  <a:lnTo>
                    <a:pt x="1614" y="510"/>
                  </a:lnTo>
                  <a:lnTo>
                    <a:pt x="1602" y="516"/>
                  </a:lnTo>
                  <a:lnTo>
                    <a:pt x="1596" y="522"/>
                  </a:lnTo>
                  <a:lnTo>
                    <a:pt x="1590" y="534"/>
                  </a:lnTo>
                  <a:lnTo>
                    <a:pt x="1584" y="540"/>
                  </a:lnTo>
                  <a:lnTo>
                    <a:pt x="1560" y="552"/>
                  </a:lnTo>
                  <a:lnTo>
                    <a:pt x="1554" y="558"/>
                  </a:lnTo>
                  <a:lnTo>
                    <a:pt x="1512" y="558"/>
                  </a:lnTo>
                  <a:lnTo>
                    <a:pt x="1500" y="552"/>
                  </a:lnTo>
                  <a:lnTo>
                    <a:pt x="1542" y="540"/>
                  </a:lnTo>
                  <a:lnTo>
                    <a:pt x="1548" y="528"/>
                  </a:lnTo>
                  <a:lnTo>
                    <a:pt x="1566" y="510"/>
                  </a:lnTo>
                  <a:lnTo>
                    <a:pt x="1566" y="492"/>
                  </a:lnTo>
                  <a:lnTo>
                    <a:pt x="1572" y="486"/>
                  </a:lnTo>
                  <a:lnTo>
                    <a:pt x="1590" y="450"/>
                  </a:lnTo>
                  <a:lnTo>
                    <a:pt x="1626" y="414"/>
                  </a:lnTo>
                  <a:lnTo>
                    <a:pt x="1638" y="408"/>
                  </a:lnTo>
                  <a:lnTo>
                    <a:pt x="1656" y="390"/>
                  </a:lnTo>
                  <a:lnTo>
                    <a:pt x="1656" y="378"/>
                  </a:lnTo>
                  <a:lnTo>
                    <a:pt x="1662" y="366"/>
                  </a:lnTo>
                  <a:lnTo>
                    <a:pt x="1674" y="354"/>
                  </a:lnTo>
                  <a:lnTo>
                    <a:pt x="1686" y="348"/>
                  </a:lnTo>
                  <a:lnTo>
                    <a:pt x="1692" y="342"/>
                  </a:lnTo>
                  <a:lnTo>
                    <a:pt x="1704" y="336"/>
                  </a:lnTo>
                  <a:lnTo>
                    <a:pt x="1680" y="330"/>
                  </a:lnTo>
                  <a:lnTo>
                    <a:pt x="1698" y="312"/>
                  </a:lnTo>
                  <a:lnTo>
                    <a:pt x="1698" y="294"/>
                  </a:lnTo>
                  <a:lnTo>
                    <a:pt x="1692" y="288"/>
                  </a:lnTo>
                  <a:lnTo>
                    <a:pt x="1680" y="282"/>
                  </a:lnTo>
                  <a:lnTo>
                    <a:pt x="1662" y="282"/>
                  </a:lnTo>
                  <a:lnTo>
                    <a:pt x="1650" y="276"/>
                  </a:lnTo>
                  <a:lnTo>
                    <a:pt x="1644" y="270"/>
                  </a:lnTo>
                  <a:lnTo>
                    <a:pt x="1638" y="252"/>
                  </a:lnTo>
                  <a:lnTo>
                    <a:pt x="1632" y="216"/>
                  </a:lnTo>
                  <a:lnTo>
                    <a:pt x="1626" y="168"/>
                  </a:lnTo>
                  <a:lnTo>
                    <a:pt x="1620" y="138"/>
                  </a:lnTo>
                  <a:lnTo>
                    <a:pt x="1614" y="114"/>
                  </a:lnTo>
                  <a:lnTo>
                    <a:pt x="1608" y="96"/>
                  </a:lnTo>
                  <a:lnTo>
                    <a:pt x="1602" y="84"/>
                  </a:lnTo>
                  <a:lnTo>
                    <a:pt x="1590" y="78"/>
                  </a:lnTo>
                  <a:lnTo>
                    <a:pt x="1584" y="78"/>
                  </a:lnTo>
                  <a:lnTo>
                    <a:pt x="1584" y="90"/>
                  </a:lnTo>
                  <a:lnTo>
                    <a:pt x="1590" y="96"/>
                  </a:lnTo>
                  <a:lnTo>
                    <a:pt x="1590" y="108"/>
                  </a:lnTo>
                  <a:lnTo>
                    <a:pt x="1572" y="108"/>
                  </a:lnTo>
                  <a:lnTo>
                    <a:pt x="1572" y="102"/>
                  </a:lnTo>
                  <a:lnTo>
                    <a:pt x="1566" y="108"/>
                  </a:lnTo>
                  <a:lnTo>
                    <a:pt x="1560" y="120"/>
                  </a:lnTo>
                  <a:lnTo>
                    <a:pt x="1560" y="126"/>
                  </a:lnTo>
                  <a:lnTo>
                    <a:pt x="1554" y="132"/>
                  </a:lnTo>
                  <a:lnTo>
                    <a:pt x="1548" y="144"/>
                  </a:lnTo>
                  <a:lnTo>
                    <a:pt x="1536" y="156"/>
                  </a:lnTo>
                  <a:lnTo>
                    <a:pt x="1518" y="192"/>
                  </a:lnTo>
                  <a:lnTo>
                    <a:pt x="1518" y="210"/>
                  </a:lnTo>
                  <a:lnTo>
                    <a:pt x="1494" y="246"/>
                  </a:lnTo>
                  <a:lnTo>
                    <a:pt x="1488" y="246"/>
                  </a:lnTo>
                  <a:lnTo>
                    <a:pt x="1482" y="252"/>
                  </a:lnTo>
                  <a:lnTo>
                    <a:pt x="1464" y="252"/>
                  </a:lnTo>
                  <a:lnTo>
                    <a:pt x="1452" y="240"/>
                  </a:lnTo>
                  <a:lnTo>
                    <a:pt x="1446" y="246"/>
                  </a:lnTo>
                  <a:lnTo>
                    <a:pt x="1434" y="246"/>
                  </a:lnTo>
                  <a:lnTo>
                    <a:pt x="1428" y="240"/>
                  </a:lnTo>
                  <a:lnTo>
                    <a:pt x="1416" y="240"/>
                  </a:lnTo>
                  <a:lnTo>
                    <a:pt x="1410" y="246"/>
                  </a:lnTo>
                  <a:lnTo>
                    <a:pt x="1410" y="252"/>
                  </a:lnTo>
                  <a:lnTo>
                    <a:pt x="1404" y="258"/>
                  </a:lnTo>
                  <a:lnTo>
                    <a:pt x="1380" y="258"/>
                  </a:lnTo>
                  <a:lnTo>
                    <a:pt x="1368" y="246"/>
                  </a:lnTo>
                  <a:lnTo>
                    <a:pt x="1368" y="240"/>
                  </a:lnTo>
                  <a:lnTo>
                    <a:pt x="1350" y="234"/>
                  </a:lnTo>
                  <a:lnTo>
                    <a:pt x="1344" y="228"/>
                  </a:lnTo>
                  <a:lnTo>
                    <a:pt x="1338" y="216"/>
                  </a:lnTo>
                  <a:lnTo>
                    <a:pt x="1332" y="216"/>
                  </a:lnTo>
                  <a:lnTo>
                    <a:pt x="1320" y="222"/>
                  </a:lnTo>
                  <a:lnTo>
                    <a:pt x="1314" y="228"/>
                  </a:lnTo>
                  <a:lnTo>
                    <a:pt x="1302" y="234"/>
                  </a:lnTo>
                  <a:lnTo>
                    <a:pt x="1278" y="234"/>
                  </a:lnTo>
                  <a:lnTo>
                    <a:pt x="1278" y="222"/>
                  </a:lnTo>
                  <a:lnTo>
                    <a:pt x="1272" y="222"/>
                  </a:lnTo>
                  <a:lnTo>
                    <a:pt x="1260" y="228"/>
                  </a:lnTo>
                  <a:lnTo>
                    <a:pt x="1260" y="252"/>
                  </a:lnTo>
                  <a:lnTo>
                    <a:pt x="1272" y="264"/>
                  </a:lnTo>
                  <a:lnTo>
                    <a:pt x="1272" y="270"/>
                  </a:lnTo>
                  <a:lnTo>
                    <a:pt x="1278" y="276"/>
                  </a:lnTo>
                  <a:lnTo>
                    <a:pt x="1272" y="282"/>
                  </a:lnTo>
                  <a:lnTo>
                    <a:pt x="1254" y="282"/>
                  </a:lnTo>
                  <a:lnTo>
                    <a:pt x="1230" y="270"/>
                  </a:lnTo>
                  <a:lnTo>
                    <a:pt x="1224" y="270"/>
                  </a:lnTo>
                  <a:lnTo>
                    <a:pt x="1212" y="264"/>
                  </a:lnTo>
                  <a:lnTo>
                    <a:pt x="1212" y="270"/>
                  </a:lnTo>
                  <a:lnTo>
                    <a:pt x="1206" y="276"/>
                  </a:lnTo>
                  <a:lnTo>
                    <a:pt x="1200" y="276"/>
                  </a:lnTo>
                  <a:lnTo>
                    <a:pt x="1188" y="264"/>
                  </a:lnTo>
                  <a:lnTo>
                    <a:pt x="1176" y="264"/>
                  </a:lnTo>
                  <a:lnTo>
                    <a:pt x="1158" y="282"/>
                  </a:lnTo>
                  <a:lnTo>
                    <a:pt x="1158" y="288"/>
                  </a:lnTo>
                  <a:lnTo>
                    <a:pt x="1128" y="288"/>
                  </a:lnTo>
                  <a:lnTo>
                    <a:pt x="1122" y="300"/>
                  </a:lnTo>
                  <a:lnTo>
                    <a:pt x="1104" y="300"/>
                  </a:lnTo>
                  <a:lnTo>
                    <a:pt x="1092" y="312"/>
                  </a:lnTo>
                  <a:lnTo>
                    <a:pt x="1092" y="324"/>
                  </a:lnTo>
                  <a:lnTo>
                    <a:pt x="1086" y="330"/>
                  </a:lnTo>
                  <a:lnTo>
                    <a:pt x="1050" y="330"/>
                  </a:lnTo>
                  <a:lnTo>
                    <a:pt x="1044" y="318"/>
                  </a:lnTo>
                  <a:lnTo>
                    <a:pt x="1032" y="318"/>
                  </a:lnTo>
                  <a:lnTo>
                    <a:pt x="1002" y="282"/>
                  </a:lnTo>
                  <a:lnTo>
                    <a:pt x="1002" y="252"/>
                  </a:lnTo>
                  <a:lnTo>
                    <a:pt x="978" y="228"/>
                  </a:lnTo>
                  <a:lnTo>
                    <a:pt x="972" y="216"/>
                  </a:lnTo>
                  <a:lnTo>
                    <a:pt x="972" y="210"/>
                  </a:lnTo>
                  <a:lnTo>
                    <a:pt x="978" y="198"/>
                  </a:lnTo>
                  <a:lnTo>
                    <a:pt x="978" y="192"/>
                  </a:lnTo>
                  <a:lnTo>
                    <a:pt x="984" y="180"/>
                  </a:lnTo>
                  <a:lnTo>
                    <a:pt x="996" y="138"/>
                  </a:lnTo>
                  <a:lnTo>
                    <a:pt x="1008" y="126"/>
                  </a:lnTo>
                  <a:lnTo>
                    <a:pt x="1014" y="114"/>
                  </a:lnTo>
                  <a:lnTo>
                    <a:pt x="1014" y="102"/>
                  </a:lnTo>
                  <a:lnTo>
                    <a:pt x="1008" y="102"/>
                  </a:lnTo>
                  <a:lnTo>
                    <a:pt x="1002" y="96"/>
                  </a:lnTo>
                  <a:lnTo>
                    <a:pt x="1002" y="66"/>
                  </a:lnTo>
                  <a:lnTo>
                    <a:pt x="996" y="66"/>
                  </a:lnTo>
                  <a:lnTo>
                    <a:pt x="984" y="72"/>
                  </a:lnTo>
                  <a:lnTo>
                    <a:pt x="978" y="72"/>
                  </a:lnTo>
                  <a:lnTo>
                    <a:pt x="972" y="66"/>
                  </a:lnTo>
                  <a:lnTo>
                    <a:pt x="972" y="60"/>
                  </a:lnTo>
                  <a:lnTo>
                    <a:pt x="978" y="54"/>
                  </a:lnTo>
                  <a:lnTo>
                    <a:pt x="984" y="42"/>
                  </a:lnTo>
                  <a:lnTo>
                    <a:pt x="984" y="24"/>
                  </a:lnTo>
                  <a:lnTo>
                    <a:pt x="978" y="12"/>
                  </a:lnTo>
                  <a:lnTo>
                    <a:pt x="966" y="0"/>
                  </a:lnTo>
                  <a:lnTo>
                    <a:pt x="960" y="12"/>
                  </a:lnTo>
                  <a:lnTo>
                    <a:pt x="936" y="6"/>
                  </a:lnTo>
                  <a:lnTo>
                    <a:pt x="936" y="42"/>
                  </a:lnTo>
                  <a:lnTo>
                    <a:pt x="930" y="48"/>
                  </a:lnTo>
                  <a:lnTo>
                    <a:pt x="918" y="48"/>
                  </a:lnTo>
                  <a:lnTo>
                    <a:pt x="918" y="60"/>
                  </a:lnTo>
                  <a:lnTo>
                    <a:pt x="894" y="60"/>
                  </a:lnTo>
                  <a:lnTo>
                    <a:pt x="882" y="66"/>
                  </a:lnTo>
                  <a:lnTo>
                    <a:pt x="858" y="90"/>
                  </a:lnTo>
                  <a:lnTo>
                    <a:pt x="846" y="96"/>
                  </a:lnTo>
                  <a:lnTo>
                    <a:pt x="828" y="96"/>
                  </a:lnTo>
                  <a:lnTo>
                    <a:pt x="822" y="90"/>
                  </a:lnTo>
                  <a:lnTo>
                    <a:pt x="804" y="90"/>
                  </a:lnTo>
                  <a:lnTo>
                    <a:pt x="798" y="96"/>
                  </a:lnTo>
                  <a:lnTo>
                    <a:pt x="798" y="108"/>
                  </a:lnTo>
                  <a:lnTo>
                    <a:pt x="792" y="120"/>
                  </a:lnTo>
                  <a:lnTo>
                    <a:pt x="792" y="138"/>
                  </a:lnTo>
                  <a:lnTo>
                    <a:pt x="786" y="144"/>
                  </a:lnTo>
                  <a:lnTo>
                    <a:pt x="774" y="138"/>
                  </a:lnTo>
                  <a:lnTo>
                    <a:pt x="762" y="126"/>
                  </a:lnTo>
                  <a:lnTo>
                    <a:pt x="756" y="114"/>
                  </a:lnTo>
                  <a:lnTo>
                    <a:pt x="750" y="108"/>
                  </a:lnTo>
                  <a:lnTo>
                    <a:pt x="738" y="108"/>
                  </a:lnTo>
                  <a:lnTo>
                    <a:pt x="732" y="114"/>
                  </a:lnTo>
                  <a:lnTo>
                    <a:pt x="720" y="108"/>
                  </a:lnTo>
                  <a:lnTo>
                    <a:pt x="708" y="114"/>
                  </a:lnTo>
                  <a:lnTo>
                    <a:pt x="696" y="114"/>
                  </a:lnTo>
                  <a:lnTo>
                    <a:pt x="696" y="96"/>
                  </a:lnTo>
                  <a:lnTo>
                    <a:pt x="690" y="90"/>
                  </a:lnTo>
                  <a:lnTo>
                    <a:pt x="648" y="90"/>
                  </a:lnTo>
                  <a:lnTo>
                    <a:pt x="648" y="84"/>
                  </a:lnTo>
                  <a:lnTo>
                    <a:pt x="642" y="78"/>
                  </a:lnTo>
                  <a:lnTo>
                    <a:pt x="642" y="108"/>
                  </a:lnTo>
                  <a:lnTo>
                    <a:pt x="660" y="126"/>
                  </a:lnTo>
                  <a:lnTo>
                    <a:pt x="672" y="132"/>
                  </a:lnTo>
                  <a:lnTo>
                    <a:pt x="678" y="138"/>
                  </a:lnTo>
                  <a:lnTo>
                    <a:pt x="678" y="168"/>
                  </a:lnTo>
                  <a:lnTo>
                    <a:pt x="672" y="174"/>
                  </a:lnTo>
                  <a:lnTo>
                    <a:pt x="684" y="186"/>
                  </a:lnTo>
                  <a:lnTo>
                    <a:pt x="690" y="198"/>
                  </a:lnTo>
                  <a:lnTo>
                    <a:pt x="690" y="228"/>
                  </a:lnTo>
                  <a:lnTo>
                    <a:pt x="738" y="234"/>
                  </a:lnTo>
                  <a:lnTo>
                    <a:pt x="744" y="240"/>
                  </a:lnTo>
                  <a:lnTo>
                    <a:pt x="744" y="246"/>
                  </a:lnTo>
                  <a:lnTo>
                    <a:pt x="738" y="258"/>
                  </a:lnTo>
                  <a:lnTo>
                    <a:pt x="732" y="264"/>
                  </a:lnTo>
                  <a:lnTo>
                    <a:pt x="690" y="264"/>
                  </a:lnTo>
                  <a:lnTo>
                    <a:pt x="690" y="294"/>
                  </a:lnTo>
                  <a:lnTo>
                    <a:pt x="684" y="306"/>
                  </a:lnTo>
                  <a:lnTo>
                    <a:pt x="648" y="324"/>
                  </a:lnTo>
                  <a:lnTo>
                    <a:pt x="642" y="330"/>
                  </a:lnTo>
                  <a:lnTo>
                    <a:pt x="624" y="330"/>
                  </a:lnTo>
                  <a:lnTo>
                    <a:pt x="612" y="342"/>
                  </a:lnTo>
                  <a:lnTo>
                    <a:pt x="600" y="366"/>
                  </a:lnTo>
                  <a:lnTo>
                    <a:pt x="588" y="378"/>
                  </a:lnTo>
                  <a:lnTo>
                    <a:pt x="582" y="378"/>
                  </a:lnTo>
                  <a:lnTo>
                    <a:pt x="582" y="354"/>
                  </a:lnTo>
                  <a:lnTo>
                    <a:pt x="576" y="348"/>
                  </a:lnTo>
                  <a:lnTo>
                    <a:pt x="570" y="354"/>
                  </a:lnTo>
                  <a:lnTo>
                    <a:pt x="558" y="360"/>
                  </a:lnTo>
                  <a:lnTo>
                    <a:pt x="552" y="366"/>
                  </a:lnTo>
                  <a:lnTo>
                    <a:pt x="540" y="372"/>
                  </a:lnTo>
                  <a:lnTo>
                    <a:pt x="534" y="372"/>
                  </a:lnTo>
                  <a:lnTo>
                    <a:pt x="522" y="366"/>
                  </a:lnTo>
                  <a:lnTo>
                    <a:pt x="516" y="366"/>
                  </a:lnTo>
                  <a:lnTo>
                    <a:pt x="504" y="354"/>
                  </a:lnTo>
                  <a:lnTo>
                    <a:pt x="504" y="348"/>
                  </a:lnTo>
                  <a:lnTo>
                    <a:pt x="498" y="336"/>
                  </a:lnTo>
                  <a:lnTo>
                    <a:pt x="492" y="330"/>
                  </a:lnTo>
                  <a:lnTo>
                    <a:pt x="468" y="330"/>
                  </a:lnTo>
                  <a:lnTo>
                    <a:pt x="468" y="300"/>
                  </a:lnTo>
                  <a:lnTo>
                    <a:pt x="462" y="288"/>
                  </a:lnTo>
                  <a:lnTo>
                    <a:pt x="462" y="276"/>
                  </a:lnTo>
                  <a:lnTo>
                    <a:pt x="456" y="270"/>
                  </a:lnTo>
                  <a:lnTo>
                    <a:pt x="456" y="258"/>
                  </a:lnTo>
                  <a:lnTo>
                    <a:pt x="450" y="258"/>
                  </a:lnTo>
                  <a:lnTo>
                    <a:pt x="420" y="288"/>
                  </a:lnTo>
                  <a:lnTo>
                    <a:pt x="396" y="264"/>
                  </a:lnTo>
                  <a:lnTo>
                    <a:pt x="390" y="264"/>
                  </a:lnTo>
                  <a:lnTo>
                    <a:pt x="384" y="270"/>
                  </a:lnTo>
                  <a:lnTo>
                    <a:pt x="384" y="288"/>
                  </a:lnTo>
                  <a:lnTo>
                    <a:pt x="318" y="294"/>
                  </a:lnTo>
                  <a:lnTo>
                    <a:pt x="306" y="282"/>
                  </a:lnTo>
                  <a:lnTo>
                    <a:pt x="288" y="282"/>
                  </a:lnTo>
                  <a:lnTo>
                    <a:pt x="282" y="288"/>
                  </a:lnTo>
                  <a:lnTo>
                    <a:pt x="276" y="300"/>
                  </a:lnTo>
                  <a:lnTo>
                    <a:pt x="276" y="312"/>
                  </a:lnTo>
                  <a:lnTo>
                    <a:pt x="282" y="324"/>
                  </a:lnTo>
                  <a:lnTo>
                    <a:pt x="282" y="336"/>
                  </a:lnTo>
                  <a:lnTo>
                    <a:pt x="306" y="348"/>
                  </a:lnTo>
                  <a:lnTo>
                    <a:pt x="318" y="342"/>
                  </a:lnTo>
                  <a:lnTo>
                    <a:pt x="330" y="354"/>
                  </a:lnTo>
                  <a:lnTo>
                    <a:pt x="330" y="360"/>
                  </a:lnTo>
                  <a:lnTo>
                    <a:pt x="336" y="366"/>
                  </a:lnTo>
                  <a:lnTo>
                    <a:pt x="336" y="372"/>
                  </a:lnTo>
                  <a:lnTo>
                    <a:pt x="330" y="378"/>
                  </a:lnTo>
                  <a:lnTo>
                    <a:pt x="300" y="378"/>
                  </a:lnTo>
                  <a:lnTo>
                    <a:pt x="294" y="372"/>
                  </a:lnTo>
                  <a:lnTo>
                    <a:pt x="264" y="378"/>
                  </a:lnTo>
                  <a:lnTo>
                    <a:pt x="258" y="444"/>
                  </a:lnTo>
                  <a:lnTo>
                    <a:pt x="264" y="444"/>
                  </a:lnTo>
                  <a:lnTo>
                    <a:pt x="276" y="456"/>
                  </a:lnTo>
                  <a:lnTo>
                    <a:pt x="288" y="462"/>
                  </a:lnTo>
                  <a:lnTo>
                    <a:pt x="294" y="468"/>
                  </a:lnTo>
                  <a:lnTo>
                    <a:pt x="294" y="492"/>
                  </a:lnTo>
                  <a:lnTo>
                    <a:pt x="300" y="498"/>
                  </a:lnTo>
                  <a:lnTo>
                    <a:pt x="300" y="504"/>
                  </a:lnTo>
                  <a:lnTo>
                    <a:pt x="312" y="516"/>
                  </a:lnTo>
                  <a:lnTo>
                    <a:pt x="318" y="528"/>
                  </a:lnTo>
                  <a:lnTo>
                    <a:pt x="318" y="540"/>
                  </a:lnTo>
                  <a:lnTo>
                    <a:pt x="312" y="552"/>
                  </a:lnTo>
                  <a:lnTo>
                    <a:pt x="300" y="564"/>
                  </a:lnTo>
                  <a:lnTo>
                    <a:pt x="306" y="612"/>
                  </a:lnTo>
                  <a:lnTo>
                    <a:pt x="288" y="660"/>
                  </a:lnTo>
                  <a:lnTo>
                    <a:pt x="282" y="732"/>
                  </a:lnTo>
                  <a:lnTo>
                    <a:pt x="282" y="762"/>
                  </a:lnTo>
                  <a:lnTo>
                    <a:pt x="276" y="774"/>
                  </a:lnTo>
                  <a:lnTo>
                    <a:pt x="270" y="780"/>
                  </a:lnTo>
                  <a:lnTo>
                    <a:pt x="252" y="780"/>
                  </a:lnTo>
                  <a:lnTo>
                    <a:pt x="252" y="774"/>
                  </a:lnTo>
                  <a:lnTo>
                    <a:pt x="240" y="762"/>
                  </a:lnTo>
                  <a:lnTo>
                    <a:pt x="222" y="762"/>
                  </a:lnTo>
                  <a:lnTo>
                    <a:pt x="216" y="768"/>
                  </a:lnTo>
                  <a:lnTo>
                    <a:pt x="210" y="780"/>
                  </a:lnTo>
                  <a:lnTo>
                    <a:pt x="204" y="786"/>
                  </a:lnTo>
                  <a:lnTo>
                    <a:pt x="174" y="780"/>
                  </a:lnTo>
                  <a:lnTo>
                    <a:pt x="168" y="792"/>
                  </a:lnTo>
                  <a:lnTo>
                    <a:pt x="138" y="792"/>
                  </a:lnTo>
                  <a:lnTo>
                    <a:pt x="126" y="798"/>
                  </a:lnTo>
                  <a:lnTo>
                    <a:pt x="120" y="804"/>
                  </a:lnTo>
                  <a:lnTo>
                    <a:pt x="108" y="810"/>
                  </a:lnTo>
                  <a:lnTo>
                    <a:pt x="96" y="822"/>
                  </a:lnTo>
                  <a:lnTo>
                    <a:pt x="96" y="828"/>
                  </a:lnTo>
                  <a:lnTo>
                    <a:pt x="90" y="834"/>
                  </a:lnTo>
                  <a:lnTo>
                    <a:pt x="90" y="840"/>
                  </a:lnTo>
                  <a:lnTo>
                    <a:pt x="66" y="840"/>
                  </a:lnTo>
                  <a:lnTo>
                    <a:pt x="66" y="894"/>
                  </a:lnTo>
                  <a:lnTo>
                    <a:pt x="48" y="912"/>
                  </a:lnTo>
                  <a:lnTo>
                    <a:pt x="48" y="924"/>
                  </a:lnTo>
                  <a:lnTo>
                    <a:pt x="54" y="930"/>
                  </a:lnTo>
                  <a:lnTo>
                    <a:pt x="54" y="948"/>
                  </a:lnTo>
                  <a:lnTo>
                    <a:pt x="60" y="954"/>
                  </a:lnTo>
                  <a:lnTo>
                    <a:pt x="54" y="954"/>
                  </a:lnTo>
                  <a:lnTo>
                    <a:pt x="48" y="948"/>
                  </a:lnTo>
                  <a:lnTo>
                    <a:pt x="18" y="978"/>
                  </a:lnTo>
                  <a:lnTo>
                    <a:pt x="12" y="990"/>
                  </a:lnTo>
                  <a:lnTo>
                    <a:pt x="12" y="1014"/>
                  </a:lnTo>
                  <a:lnTo>
                    <a:pt x="18" y="1020"/>
                  </a:lnTo>
                  <a:lnTo>
                    <a:pt x="6" y="1026"/>
                  </a:lnTo>
                  <a:lnTo>
                    <a:pt x="0" y="1032"/>
                  </a:lnTo>
                  <a:lnTo>
                    <a:pt x="0" y="1044"/>
                  </a:lnTo>
                  <a:lnTo>
                    <a:pt x="6" y="1050"/>
                  </a:lnTo>
                  <a:lnTo>
                    <a:pt x="18" y="1056"/>
                  </a:lnTo>
                  <a:lnTo>
                    <a:pt x="24" y="1080"/>
                  </a:lnTo>
                  <a:lnTo>
                    <a:pt x="24" y="1086"/>
                  </a:lnTo>
                  <a:lnTo>
                    <a:pt x="30" y="1092"/>
                  </a:lnTo>
                  <a:lnTo>
                    <a:pt x="42" y="1116"/>
                  </a:lnTo>
                  <a:lnTo>
                    <a:pt x="54" y="1128"/>
                  </a:lnTo>
                  <a:lnTo>
                    <a:pt x="66" y="1134"/>
                  </a:lnTo>
                  <a:lnTo>
                    <a:pt x="90" y="1158"/>
                  </a:lnTo>
                  <a:lnTo>
                    <a:pt x="84" y="1164"/>
                  </a:lnTo>
                  <a:lnTo>
                    <a:pt x="78" y="1176"/>
                  </a:lnTo>
                  <a:lnTo>
                    <a:pt x="66" y="1182"/>
                  </a:lnTo>
                  <a:lnTo>
                    <a:pt x="60" y="1188"/>
                  </a:lnTo>
                  <a:lnTo>
                    <a:pt x="102" y="1188"/>
                  </a:lnTo>
                  <a:lnTo>
                    <a:pt x="114" y="1194"/>
                  </a:lnTo>
                  <a:lnTo>
                    <a:pt x="120" y="1194"/>
                  </a:lnTo>
                  <a:lnTo>
                    <a:pt x="126" y="1200"/>
                  </a:lnTo>
                  <a:lnTo>
                    <a:pt x="126" y="1212"/>
                  </a:lnTo>
                  <a:lnTo>
                    <a:pt x="132" y="1224"/>
                  </a:lnTo>
                  <a:lnTo>
                    <a:pt x="138" y="1230"/>
                  </a:lnTo>
                  <a:lnTo>
                    <a:pt x="138" y="1236"/>
                  </a:lnTo>
                  <a:lnTo>
                    <a:pt x="198" y="1230"/>
                  </a:lnTo>
                  <a:lnTo>
                    <a:pt x="252" y="1182"/>
                  </a:lnTo>
                  <a:lnTo>
                    <a:pt x="252" y="1194"/>
                  </a:lnTo>
                  <a:lnTo>
                    <a:pt x="258" y="1206"/>
                  </a:lnTo>
                  <a:lnTo>
                    <a:pt x="258" y="1224"/>
                  </a:lnTo>
                  <a:lnTo>
                    <a:pt x="252" y="1230"/>
                  </a:lnTo>
                  <a:lnTo>
                    <a:pt x="252" y="1242"/>
                  </a:lnTo>
                  <a:lnTo>
                    <a:pt x="246" y="1254"/>
                  </a:lnTo>
                  <a:lnTo>
                    <a:pt x="246" y="1266"/>
                  </a:lnTo>
                  <a:lnTo>
                    <a:pt x="252" y="1284"/>
                  </a:lnTo>
                  <a:lnTo>
                    <a:pt x="252" y="1314"/>
                  </a:lnTo>
                  <a:lnTo>
                    <a:pt x="264" y="1308"/>
                  </a:lnTo>
                  <a:lnTo>
                    <a:pt x="264" y="1314"/>
                  </a:lnTo>
                  <a:lnTo>
                    <a:pt x="270" y="1320"/>
                  </a:lnTo>
                  <a:lnTo>
                    <a:pt x="282" y="1320"/>
                  </a:lnTo>
                  <a:lnTo>
                    <a:pt x="282" y="1314"/>
                  </a:lnTo>
                  <a:lnTo>
                    <a:pt x="288" y="1314"/>
                  </a:lnTo>
                  <a:lnTo>
                    <a:pt x="294" y="1308"/>
                  </a:lnTo>
                  <a:lnTo>
                    <a:pt x="324" y="1308"/>
                  </a:lnTo>
                  <a:lnTo>
                    <a:pt x="336" y="1314"/>
                  </a:lnTo>
                  <a:lnTo>
                    <a:pt x="366" y="1314"/>
                  </a:lnTo>
                  <a:lnTo>
                    <a:pt x="372" y="1320"/>
                  </a:lnTo>
                  <a:lnTo>
                    <a:pt x="372" y="1326"/>
                  </a:lnTo>
                  <a:lnTo>
                    <a:pt x="390" y="1326"/>
                  </a:lnTo>
                  <a:lnTo>
                    <a:pt x="414" y="1314"/>
                  </a:lnTo>
                  <a:lnTo>
                    <a:pt x="420" y="1308"/>
                  </a:lnTo>
                  <a:lnTo>
                    <a:pt x="432" y="1290"/>
                  </a:lnTo>
                  <a:lnTo>
                    <a:pt x="468" y="1290"/>
                  </a:lnTo>
                  <a:lnTo>
                    <a:pt x="474" y="1260"/>
                  </a:lnTo>
                  <a:lnTo>
                    <a:pt x="510" y="1260"/>
                  </a:lnTo>
                  <a:lnTo>
                    <a:pt x="510" y="1254"/>
                  </a:lnTo>
                  <a:lnTo>
                    <a:pt x="516" y="1248"/>
                  </a:lnTo>
                  <a:lnTo>
                    <a:pt x="522" y="1236"/>
                  </a:lnTo>
                  <a:lnTo>
                    <a:pt x="528" y="1230"/>
                  </a:lnTo>
                  <a:lnTo>
                    <a:pt x="540" y="1224"/>
                  </a:lnTo>
                  <a:lnTo>
                    <a:pt x="576" y="1224"/>
                  </a:lnTo>
                  <a:lnTo>
                    <a:pt x="588" y="1212"/>
                  </a:lnTo>
                  <a:lnTo>
                    <a:pt x="600" y="1224"/>
                  </a:lnTo>
                  <a:lnTo>
                    <a:pt x="606" y="1224"/>
                  </a:lnTo>
                  <a:lnTo>
                    <a:pt x="606" y="1218"/>
                  </a:lnTo>
                  <a:lnTo>
                    <a:pt x="618" y="1212"/>
                  </a:lnTo>
                  <a:lnTo>
                    <a:pt x="630" y="1212"/>
                  </a:lnTo>
                  <a:lnTo>
                    <a:pt x="630" y="1242"/>
                  </a:lnTo>
                  <a:lnTo>
                    <a:pt x="624" y="1248"/>
                  </a:lnTo>
                  <a:lnTo>
                    <a:pt x="624" y="1254"/>
                  </a:lnTo>
                  <a:lnTo>
                    <a:pt x="618" y="1260"/>
                  </a:lnTo>
                  <a:lnTo>
                    <a:pt x="618" y="1290"/>
                  </a:lnTo>
                  <a:lnTo>
                    <a:pt x="624" y="1296"/>
                  </a:lnTo>
                  <a:lnTo>
                    <a:pt x="630" y="1308"/>
                  </a:lnTo>
                  <a:lnTo>
                    <a:pt x="630" y="1326"/>
                  </a:lnTo>
                  <a:lnTo>
                    <a:pt x="624" y="1332"/>
                  </a:lnTo>
                  <a:lnTo>
                    <a:pt x="624" y="1344"/>
                  </a:lnTo>
                  <a:lnTo>
                    <a:pt x="636" y="1356"/>
                  </a:lnTo>
                  <a:lnTo>
                    <a:pt x="648" y="1362"/>
                  </a:lnTo>
                  <a:lnTo>
                    <a:pt x="654" y="1368"/>
                  </a:lnTo>
                  <a:lnTo>
                    <a:pt x="660" y="1398"/>
                  </a:lnTo>
                  <a:lnTo>
                    <a:pt x="684" y="1398"/>
                  </a:lnTo>
                  <a:lnTo>
                    <a:pt x="690" y="1404"/>
                  </a:lnTo>
                  <a:lnTo>
                    <a:pt x="690" y="1410"/>
                  </a:lnTo>
                  <a:lnTo>
                    <a:pt x="696" y="1422"/>
                  </a:lnTo>
                  <a:lnTo>
                    <a:pt x="696" y="1428"/>
                  </a:lnTo>
                  <a:lnTo>
                    <a:pt x="702" y="1434"/>
                  </a:lnTo>
                  <a:lnTo>
                    <a:pt x="714" y="1440"/>
                  </a:lnTo>
                  <a:lnTo>
                    <a:pt x="744" y="1440"/>
                  </a:lnTo>
                  <a:lnTo>
                    <a:pt x="750" y="1434"/>
                  </a:lnTo>
                  <a:lnTo>
                    <a:pt x="756" y="1446"/>
                  </a:lnTo>
                  <a:lnTo>
                    <a:pt x="768" y="1452"/>
                  </a:lnTo>
                  <a:lnTo>
                    <a:pt x="780" y="1452"/>
                  </a:lnTo>
                  <a:lnTo>
                    <a:pt x="786" y="1446"/>
                  </a:lnTo>
                  <a:lnTo>
                    <a:pt x="798" y="1446"/>
                  </a:lnTo>
                  <a:lnTo>
                    <a:pt x="798" y="1452"/>
                  </a:lnTo>
                  <a:lnTo>
                    <a:pt x="804" y="1464"/>
                  </a:lnTo>
                  <a:lnTo>
                    <a:pt x="816" y="1470"/>
                  </a:lnTo>
                  <a:lnTo>
                    <a:pt x="828" y="1482"/>
                  </a:lnTo>
                  <a:lnTo>
                    <a:pt x="840" y="1488"/>
                  </a:lnTo>
                  <a:lnTo>
                    <a:pt x="864" y="1488"/>
                  </a:lnTo>
                  <a:lnTo>
                    <a:pt x="864" y="1494"/>
                  </a:lnTo>
                  <a:lnTo>
                    <a:pt x="876" y="1506"/>
                  </a:lnTo>
                  <a:lnTo>
                    <a:pt x="888" y="1512"/>
                  </a:lnTo>
                  <a:lnTo>
                    <a:pt x="894" y="1518"/>
                  </a:lnTo>
                  <a:lnTo>
                    <a:pt x="954" y="1518"/>
                  </a:lnTo>
                  <a:lnTo>
                    <a:pt x="978" y="1530"/>
                  </a:lnTo>
                  <a:lnTo>
                    <a:pt x="984" y="1542"/>
                  </a:lnTo>
                  <a:lnTo>
                    <a:pt x="990" y="1548"/>
                  </a:lnTo>
                  <a:lnTo>
                    <a:pt x="990" y="1578"/>
                  </a:lnTo>
                  <a:lnTo>
                    <a:pt x="996" y="1590"/>
                  </a:lnTo>
                  <a:lnTo>
                    <a:pt x="1002" y="1596"/>
                  </a:lnTo>
                  <a:lnTo>
                    <a:pt x="1008" y="1608"/>
                  </a:lnTo>
                  <a:lnTo>
                    <a:pt x="1008" y="1638"/>
                  </a:lnTo>
                  <a:lnTo>
                    <a:pt x="990" y="1638"/>
                  </a:lnTo>
                  <a:lnTo>
                    <a:pt x="990" y="1644"/>
                  </a:lnTo>
                  <a:lnTo>
                    <a:pt x="996" y="1650"/>
                  </a:lnTo>
                  <a:lnTo>
                    <a:pt x="1002" y="1662"/>
                  </a:lnTo>
                  <a:lnTo>
                    <a:pt x="1014" y="1668"/>
                  </a:lnTo>
                  <a:lnTo>
                    <a:pt x="1020" y="1674"/>
                  </a:lnTo>
                  <a:lnTo>
                    <a:pt x="1014" y="1686"/>
                  </a:lnTo>
                  <a:lnTo>
                    <a:pt x="1014" y="1728"/>
                  </a:lnTo>
                  <a:lnTo>
                    <a:pt x="1020" y="1734"/>
                  </a:lnTo>
                  <a:lnTo>
                    <a:pt x="1050" y="1740"/>
                  </a:lnTo>
                  <a:lnTo>
                    <a:pt x="1098" y="1746"/>
                  </a:lnTo>
                  <a:lnTo>
                    <a:pt x="1158" y="1746"/>
                  </a:lnTo>
                  <a:lnTo>
                    <a:pt x="1158" y="1752"/>
                  </a:lnTo>
                  <a:lnTo>
                    <a:pt x="1152" y="1758"/>
                  </a:lnTo>
                  <a:lnTo>
                    <a:pt x="1152" y="1770"/>
                  </a:lnTo>
                  <a:lnTo>
                    <a:pt x="1146" y="1788"/>
                  </a:lnTo>
                  <a:lnTo>
                    <a:pt x="1146" y="1800"/>
                  </a:lnTo>
                  <a:lnTo>
                    <a:pt x="1152" y="1812"/>
                  </a:lnTo>
                  <a:lnTo>
                    <a:pt x="1164" y="1818"/>
                  </a:lnTo>
                  <a:lnTo>
                    <a:pt x="1170" y="1824"/>
                  </a:lnTo>
                  <a:lnTo>
                    <a:pt x="1194" y="1836"/>
                  </a:lnTo>
                  <a:lnTo>
                    <a:pt x="1206" y="1848"/>
                  </a:lnTo>
                  <a:lnTo>
                    <a:pt x="1212" y="1860"/>
                  </a:lnTo>
                  <a:lnTo>
                    <a:pt x="1224" y="1896"/>
                  </a:lnTo>
                  <a:lnTo>
                    <a:pt x="1224" y="1908"/>
                  </a:lnTo>
                  <a:lnTo>
                    <a:pt x="1218" y="1920"/>
                  </a:lnTo>
                  <a:lnTo>
                    <a:pt x="1218" y="1944"/>
                  </a:lnTo>
                  <a:lnTo>
                    <a:pt x="1212" y="1950"/>
                  </a:lnTo>
                  <a:lnTo>
                    <a:pt x="1212" y="1956"/>
                  </a:lnTo>
                  <a:lnTo>
                    <a:pt x="1218" y="1968"/>
                  </a:lnTo>
                  <a:lnTo>
                    <a:pt x="1212" y="1980"/>
                  </a:lnTo>
                  <a:lnTo>
                    <a:pt x="1206" y="1986"/>
                  </a:lnTo>
                  <a:lnTo>
                    <a:pt x="1200" y="1998"/>
                  </a:lnTo>
                  <a:lnTo>
                    <a:pt x="1200" y="2022"/>
                  </a:lnTo>
                  <a:lnTo>
                    <a:pt x="1206" y="2028"/>
                  </a:lnTo>
                  <a:lnTo>
                    <a:pt x="1218" y="2034"/>
                  </a:lnTo>
                  <a:lnTo>
                    <a:pt x="1212" y="2040"/>
                  </a:lnTo>
                  <a:lnTo>
                    <a:pt x="1200" y="2046"/>
                  </a:lnTo>
                  <a:lnTo>
                    <a:pt x="1194" y="2052"/>
                  </a:lnTo>
                  <a:lnTo>
                    <a:pt x="1194" y="2064"/>
                  </a:lnTo>
                  <a:lnTo>
                    <a:pt x="1200" y="2070"/>
                  </a:lnTo>
                  <a:lnTo>
                    <a:pt x="1212" y="2076"/>
                  </a:lnTo>
                  <a:lnTo>
                    <a:pt x="1212" y="2112"/>
                  </a:lnTo>
                  <a:lnTo>
                    <a:pt x="1224" y="2112"/>
                  </a:lnTo>
                  <a:lnTo>
                    <a:pt x="1224" y="2130"/>
                  </a:lnTo>
                  <a:lnTo>
                    <a:pt x="1218" y="2142"/>
                  </a:lnTo>
                  <a:lnTo>
                    <a:pt x="1218" y="2184"/>
                  </a:lnTo>
                  <a:lnTo>
                    <a:pt x="1224" y="2196"/>
                  </a:lnTo>
                  <a:lnTo>
                    <a:pt x="1230" y="2202"/>
                  </a:lnTo>
                  <a:lnTo>
                    <a:pt x="1266" y="2214"/>
                  </a:lnTo>
                  <a:lnTo>
                    <a:pt x="1308" y="2220"/>
                  </a:lnTo>
                  <a:lnTo>
                    <a:pt x="1380" y="2220"/>
                  </a:lnTo>
                  <a:lnTo>
                    <a:pt x="1392" y="2226"/>
                  </a:lnTo>
                  <a:lnTo>
                    <a:pt x="1398" y="2232"/>
                  </a:lnTo>
                  <a:lnTo>
                    <a:pt x="1398" y="2256"/>
                  </a:lnTo>
                  <a:lnTo>
                    <a:pt x="1404" y="2274"/>
                  </a:lnTo>
                  <a:lnTo>
                    <a:pt x="1404" y="2298"/>
                  </a:lnTo>
                  <a:lnTo>
                    <a:pt x="1410" y="2316"/>
                  </a:lnTo>
                  <a:lnTo>
                    <a:pt x="1410" y="2334"/>
                  </a:lnTo>
                  <a:lnTo>
                    <a:pt x="1422" y="2358"/>
                  </a:lnTo>
                  <a:lnTo>
                    <a:pt x="1434" y="2364"/>
                  </a:lnTo>
                  <a:lnTo>
                    <a:pt x="1446" y="2364"/>
                  </a:lnTo>
                  <a:lnTo>
                    <a:pt x="1464" y="2346"/>
                  </a:lnTo>
                  <a:lnTo>
                    <a:pt x="1476" y="2346"/>
                  </a:lnTo>
                  <a:lnTo>
                    <a:pt x="1488" y="2352"/>
                  </a:lnTo>
                  <a:lnTo>
                    <a:pt x="1500" y="2364"/>
                  </a:lnTo>
                  <a:lnTo>
                    <a:pt x="1506" y="2376"/>
                  </a:lnTo>
                  <a:lnTo>
                    <a:pt x="1506" y="2394"/>
                  </a:lnTo>
                  <a:lnTo>
                    <a:pt x="1500" y="2412"/>
                  </a:lnTo>
                  <a:lnTo>
                    <a:pt x="1500" y="2442"/>
                  </a:lnTo>
                  <a:lnTo>
                    <a:pt x="1494" y="2448"/>
                  </a:lnTo>
                  <a:lnTo>
                    <a:pt x="1494" y="2454"/>
                  </a:lnTo>
                  <a:lnTo>
                    <a:pt x="1488" y="2466"/>
                  </a:lnTo>
                  <a:lnTo>
                    <a:pt x="1488" y="2478"/>
                  </a:lnTo>
                  <a:lnTo>
                    <a:pt x="1494" y="2496"/>
                  </a:lnTo>
                  <a:lnTo>
                    <a:pt x="1506" y="2490"/>
                  </a:lnTo>
                  <a:lnTo>
                    <a:pt x="1512" y="2484"/>
                  </a:lnTo>
                  <a:lnTo>
                    <a:pt x="1530" y="2484"/>
                  </a:lnTo>
                  <a:lnTo>
                    <a:pt x="1536" y="2490"/>
                  </a:lnTo>
                  <a:lnTo>
                    <a:pt x="1548" y="2514"/>
                  </a:lnTo>
                  <a:lnTo>
                    <a:pt x="1548" y="2526"/>
                  </a:lnTo>
                  <a:lnTo>
                    <a:pt x="1554" y="2526"/>
                  </a:lnTo>
                  <a:lnTo>
                    <a:pt x="1560" y="2532"/>
                  </a:lnTo>
                  <a:lnTo>
                    <a:pt x="1560" y="2562"/>
                  </a:lnTo>
                  <a:lnTo>
                    <a:pt x="1566" y="2580"/>
                  </a:lnTo>
                  <a:lnTo>
                    <a:pt x="1566" y="2616"/>
                  </a:lnTo>
                  <a:lnTo>
                    <a:pt x="1512" y="2634"/>
                  </a:lnTo>
                  <a:lnTo>
                    <a:pt x="1506" y="2640"/>
                  </a:lnTo>
                  <a:lnTo>
                    <a:pt x="1500" y="2652"/>
                  </a:lnTo>
                  <a:lnTo>
                    <a:pt x="1500" y="2670"/>
                  </a:lnTo>
                  <a:lnTo>
                    <a:pt x="1464" y="2670"/>
                  </a:lnTo>
                  <a:lnTo>
                    <a:pt x="1464" y="2688"/>
                  </a:lnTo>
                  <a:lnTo>
                    <a:pt x="1458" y="2694"/>
                  </a:lnTo>
                  <a:lnTo>
                    <a:pt x="1452" y="2718"/>
                  </a:lnTo>
                  <a:lnTo>
                    <a:pt x="1428" y="2724"/>
                  </a:lnTo>
                  <a:lnTo>
                    <a:pt x="1428" y="2736"/>
                  </a:lnTo>
                  <a:lnTo>
                    <a:pt x="1422" y="2748"/>
                  </a:lnTo>
                  <a:lnTo>
                    <a:pt x="1422" y="2760"/>
                  </a:lnTo>
                  <a:lnTo>
                    <a:pt x="1404" y="2778"/>
                  </a:lnTo>
                  <a:lnTo>
                    <a:pt x="1392" y="2778"/>
                  </a:lnTo>
                  <a:lnTo>
                    <a:pt x="1392" y="2802"/>
                  </a:lnTo>
                  <a:lnTo>
                    <a:pt x="1386" y="2808"/>
                  </a:lnTo>
                  <a:lnTo>
                    <a:pt x="1380" y="2820"/>
                  </a:lnTo>
                  <a:lnTo>
                    <a:pt x="1374" y="2826"/>
                  </a:lnTo>
                  <a:lnTo>
                    <a:pt x="1356" y="2826"/>
                  </a:lnTo>
                  <a:lnTo>
                    <a:pt x="1350" y="2832"/>
                  </a:lnTo>
                  <a:lnTo>
                    <a:pt x="1350" y="2844"/>
                  </a:lnTo>
                  <a:lnTo>
                    <a:pt x="1344" y="2856"/>
                  </a:lnTo>
                  <a:lnTo>
                    <a:pt x="1344" y="2868"/>
                  </a:lnTo>
                  <a:lnTo>
                    <a:pt x="1368" y="2868"/>
                  </a:lnTo>
                  <a:lnTo>
                    <a:pt x="1374" y="2862"/>
                  </a:lnTo>
                  <a:lnTo>
                    <a:pt x="1386" y="2856"/>
                  </a:lnTo>
                  <a:lnTo>
                    <a:pt x="1398" y="2856"/>
                  </a:lnTo>
                  <a:lnTo>
                    <a:pt x="1404" y="2862"/>
                  </a:lnTo>
                  <a:lnTo>
                    <a:pt x="1428" y="2874"/>
                  </a:lnTo>
                  <a:lnTo>
                    <a:pt x="1434" y="2886"/>
                  </a:lnTo>
                  <a:lnTo>
                    <a:pt x="1446" y="2892"/>
                  </a:lnTo>
                  <a:lnTo>
                    <a:pt x="1452" y="2898"/>
                  </a:lnTo>
                  <a:lnTo>
                    <a:pt x="1458" y="2910"/>
                  </a:lnTo>
                  <a:lnTo>
                    <a:pt x="1470" y="2922"/>
                  </a:lnTo>
                  <a:lnTo>
                    <a:pt x="1470" y="2934"/>
                  </a:lnTo>
                  <a:lnTo>
                    <a:pt x="1482" y="2934"/>
                  </a:lnTo>
                  <a:lnTo>
                    <a:pt x="1482" y="2928"/>
                  </a:lnTo>
                  <a:lnTo>
                    <a:pt x="1494" y="2916"/>
                  </a:lnTo>
                  <a:lnTo>
                    <a:pt x="1500" y="2916"/>
                  </a:lnTo>
                  <a:lnTo>
                    <a:pt x="1512" y="2922"/>
                  </a:lnTo>
                  <a:lnTo>
                    <a:pt x="1518" y="2934"/>
                  </a:lnTo>
                  <a:lnTo>
                    <a:pt x="1536" y="2952"/>
                  </a:lnTo>
                  <a:lnTo>
                    <a:pt x="1554" y="2952"/>
                  </a:lnTo>
                  <a:lnTo>
                    <a:pt x="1572" y="2970"/>
                  </a:lnTo>
                  <a:lnTo>
                    <a:pt x="1578" y="2970"/>
                  </a:lnTo>
                  <a:lnTo>
                    <a:pt x="1578" y="2982"/>
                  </a:lnTo>
                  <a:lnTo>
                    <a:pt x="1584" y="2988"/>
                  </a:lnTo>
                  <a:lnTo>
                    <a:pt x="1596" y="2994"/>
                  </a:lnTo>
                  <a:lnTo>
                    <a:pt x="1614" y="3000"/>
                  </a:lnTo>
                  <a:lnTo>
                    <a:pt x="1626" y="3000"/>
                  </a:lnTo>
                  <a:lnTo>
                    <a:pt x="1632" y="3012"/>
                  </a:lnTo>
                  <a:lnTo>
                    <a:pt x="1638" y="3018"/>
                  </a:lnTo>
                  <a:lnTo>
                    <a:pt x="1644" y="3030"/>
                  </a:lnTo>
                  <a:lnTo>
                    <a:pt x="1662" y="3048"/>
                  </a:lnTo>
                  <a:lnTo>
                    <a:pt x="1668" y="3048"/>
                  </a:lnTo>
                  <a:lnTo>
                    <a:pt x="1680" y="3054"/>
                  </a:lnTo>
                  <a:lnTo>
                    <a:pt x="1686" y="3054"/>
                  </a:lnTo>
                  <a:lnTo>
                    <a:pt x="1686" y="3066"/>
                  </a:lnTo>
                  <a:lnTo>
                    <a:pt x="1674" y="3090"/>
                  </a:lnTo>
                  <a:lnTo>
                    <a:pt x="1668" y="3096"/>
                  </a:lnTo>
                  <a:lnTo>
                    <a:pt x="1668" y="3120"/>
                  </a:lnTo>
                  <a:lnTo>
                    <a:pt x="1674" y="3120"/>
                  </a:lnTo>
                  <a:lnTo>
                    <a:pt x="1674" y="3150"/>
                  </a:lnTo>
                  <a:lnTo>
                    <a:pt x="1692" y="3150"/>
                  </a:lnTo>
                  <a:lnTo>
                    <a:pt x="1692" y="3144"/>
                  </a:lnTo>
                  <a:lnTo>
                    <a:pt x="1698" y="3132"/>
                  </a:lnTo>
                  <a:lnTo>
                    <a:pt x="1710" y="3126"/>
                  </a:lnTo>
                  <a:lnTo>
                    <a:pt x="1716" y="3114"/>
                  </a:lnTo>
                  <a:lnTo>
                    <a:pt x="1728" y="3102"/>
                  </a:lnTo>
                  <a:lnTo>
                    <a:pt x="1734" y="3090"/>
                  </a:lnTo>
                  <a:lnTo>
                    <a:pt x="1734" y="3060"/>
                  </a:lnTo>
                  <a:lnTo>
                    <a:pt x="1728" y="3054"/>
                  </a:lnTo>
                  <a:lnTo>
                    <a:pt x="1728" y="3048"/>
                  </a:lnTo>
                  <a:lnTo>
                    <a:pt x="1746" y="3018"/>
                  </a:lnTo>
                  <a:lnTo>
                    <a:pt x="1734" y="3012"/>
                  </a:lnTo>
                  <a:lnTo>
                    <a:pt x="1728" y="3000"/>
                  </a:lnTo>
                  <a:lnTo>
                    <a:pt x="1728" y="2988"/>
                  </a:lnTo>
                  <a:lnTo>
                    <a:pt x="1740" y="2976"/>
                  </a:lnTo>
                  <a:lnTo>
                    <a:pt x="1746" y="2976"/>
                  </a:lnTo>
                  <a:lnTo>
                    <a:pt x="1746" y="2952"/>
                  </a:lnTo>
                  <a:lnTo>
                    <a:pt x="1764" y="2952"/>
                  </a:lnTo>
                  <a:lnTo>
                    <a:pt x="1776" y="2940"/>
                  </a:lnTo>
                  <a:lnTo>
                    <a:pt x="1776" y="2904"/>
                  </a:lnTo>
                  <a:lnTo>
                    <a:pt x="1782" y="2898"/>
                  </a:lnTo>
                  <a:lnTo>
                    <a:pt x="1788" y="2886"/>
                  </a:lnTo>
                  <a:lnTo>
                    <a:pt x="1800" y="2874"/>
                  </a:lnTo>
                  <a:lnTo>
                    <a:pt x="1812" y="2868"/>
                  </a:lnTo>
                  <a:lnTo>
                    <a:pt x="1818" y="2862"/>
                  </a:lnTo>
                  <a:lnTo>
                    <a:pt x="1824" y="2862"/>
                  </a:lnTo>
                  <a:lnTo>
                    <a:pt x="1824" y="2898"/>
                  </a:lnTo>
                  <a:lnTo>
                    <a:pt x="1818" y="2904"/>
                  </a:lnTo>
                  <a:lnTo>
                    <a:pt x="1818" y="2910"/>
                  </a:lnTo>
                  <a:lnTo>
                    <a:pt x="1812" y="2916"/>
                  </a:lnTo>
                  <a:lnTo>
                    <a:pt x="1812" y="2934"/>
                  </a:lnTo>
                  <a:lnTo>
                    <a:pt x="1800" y="2940"/>
                  </a:lnTo>
                  <a:lnTo>
                    <a:pt x="1800" y="2952"/>
                  </a:lnTo>
                  <a:lnTo>
                    <a:pt x="1776" y="2982"/>
                  </a:lnTo>
                  <a:lnTo>
                    <a:pt x="1746" y="3006"/>
                  </a:lnTo>
                  <a:lnTo>
                    <a:pt x="1752" y="3012"/>
                  </a:lnTo>
                  <a:lnTo>
                    <a:pt x="1770" y="3012"/>
                  </a:lnTo>
                  <a:lnTo>
                    <a:pt x="1770" y="2994"/>
                  </a:lnTo>
                  <a:lnTo>
                    <a:pt x="1776" y="2988"/>
                  </a:lnTo>
                  <a:lnTo>
                    <a:pt x="1788" y="2988"/>
                  </a:lnTo>
                  <a:lnTo>
                    <a:pt x="1794" y="2982"/>
                  </a:lnTo>
                  <a:lnTo>
                    <a:pt x="1800" y="2982"/>
                  </a:lnTo>
                  <a:lnTo>
                    <a:pt x="1812" y="2964"/>
                  </a:lnTo>
                  <a:lnTo>
                    <a:pt x="1824" y="2940"/>
                  </a:lnTo>
                  <a:lnTo>
                    <a:pt x="1848" y="2880"/>
                  </a:lnTo>
                  <a:lnTo>
                    <a:pt x="1860" y="2832"/>
                  </a:lnTo>
                  <a:lnTo>
                    <a:pt x="1872" y="2808"/>
                  </a:lnTo>
                  <a:lnTo>
                    <a:pt x="1878" y="2790"/>
                  </a:lnTo>
                  <a:lnTo>
                    <a:pt x="1884" y="2778"/>
                  </a:lnTo>
                  <a:lnTo>
                    <a:pt x="1896" y="2772"/>
                  </a:lnTo>
                  <a:lnTo>
                    <a:pt x="1902" y="2760"/>
                  </a:lnTo>
                  <a:lnTo>
                    <a:pt x="1926" y="2736"/>
                  </a:lnTo>
                  <a:lnTo>
                    <a:pt x="1926" y="2724"/>
                  </a:lnTo>
                  <a:lnTo>
                    <a:pt x="1920" y="2718"/>
                  </a:lnTo>
                  <a:lnTo>
                    <a:pt x="1938" y="2706"/>
                  </a:lnTo>
                  <a:lnTo>
                    <a:pt x="1932" y="2670"/>
                  </a:lnTo>
                  <a:lnTo>
                    <a:pt x="1938" y="2646"/>
                  </a:lnTo>
                  <a:lnTo>
                    <a:pt x="1926" y="2640"/>
                  </a:lnTo>
                  <a:lnTo>
                    <a:pt x="1932" y="2634"/>
                  </a:lnTo>
                  <a:lnTo>
                    <a:pt x="1938" y="2622"/>
                  </a:lnTo>
                  <a:lnTo>
                    <a:pt x="1938" y="2610"/>
                  </a:lnTo>
                  <a:lnTo>
                    <a:pt x="1932" y="2604"/>
                  </a:lnTo>
                  <a:lnTo>
                    <a:pt x="1920" y="2598"/>
                  </a:lnTo>
                  <a:lnTo>
                    <a:pt x="1914" y="2592"/>
                  </a:lnTo>
                  <a:lnTo>
                    <a:pt x="1914" y="2556"/>
                  </a:lnTo>
                  <a:lnTo>
                    <a:pt x="1896" y="2544"/>
                  </a:lnTo>
                  <a:lnTo>
                    <a:pt x="1920" y="2544"/>
                  </a:lnTo>
                  <a:lnTo>
                    <a:pt x="1914" y="2520"/>
                  </a:lnTo>
                  <a:lnTo>
                    <a:pt x="1902" y="2508"/>
                  </a:lnTo>
                  <a:lnTo>
                    <a:pt x="1908" y="2508"/>
                  </a:lnTo>
                  <a:lnTo>
                    <a:pt x="1920" y="2502"/>
                  </a:lnTo>
                  <a:lnTo>
                    <a:pt x="1920" y="2490"/>
                  </a:lnTo>
                  <a:lnTo>
                    <a:pt x="1914" y="2490"/>
                  </a:lnTo>
                  <a:lnTo>
                    <a:pt x="1902" y="2484"/>
                  </a:lnTo>
                  <a:lnTo>
                    <a:pt x="1896" y="2478"/>
                  </a:lnTo>
                  <a:lnTo>
                    <a:pt x="1920" y="2460"/>
                  </a:lnTo>
                  <a:lnTo>
                    <a:pt x="1932" y="2472"/>
                  </a:lnTo>
                  <a:lnTo>
                    <a:pt x="1944" y="2478"/>
                  </a:lnTo>
                  <a:lnTo>
                    <a:pt x="1950" y="2478"/>
                  </a:lnTo>
                  <a:lnTo>
                    <a:pt x="1950" y="2448"/>
                  </a:lnTo>
                  <a:lnTo>
                    <a:pt x="1962" y="2424"/>
                  </a:lnTo>
                  <a:lnTo>
                    <a:pt x="1974" y="2418"/>
                  </a:lnTo>
                  <a:lnTo>
                    <a:pt x="1980" y="2418"/>
                  </a:lnTo>
                  <a:lnTo>
                    <a:pt x="2004" y="2406"/>
                  </a:lnTo>
                  <a:lnTo>
                    <a:pt x="2010" y="2394"/>
                  </a:lnTo>
                  <a:lnTo>
                    <a:pt x="2010" y="2382"/>
                  </a:lnTo>
                  <a:lnTo>
                    <a:pt x="2016" y="2376"/>
                  </a:lnTo>
                  <a:lnTo>
                    <a:pt x="2028" y="2376"/>
                  </a:lnTo>
                  <a:lnTo>
                    <a:pt x="2034" y="2370"/>
                  </a:lnTo>
                  <a:lnTo>
                    <a:pt x="2046" y="2370"/>
                  </a:lnTo>
                  <a:lnTo>
                    <a:pt x="2046" y="2358"/>
                  </a:lnTo>
                  <a:lnTo>
                    <a:pt x="2070" y="2358"/>
                  </a:lnTo>
                  <a:lnTo>
                    <a:pt x="2070" y="2340"/>
                  </a:lnTo>
                  <a:lnTo>
                    <a:pt x="2118" y="2340"/>
                  </a:lnTo>
                  <a:lnTo>
                    <a:pt x="2124" y="2358"/>
                  </a:lnTo>
                  <a:lnTo>
                    <a:pt x="2136" y="2352"/>
                  </a:lnTo>
                  <a:lnTo>
                    <a:pt x="2118" y="2334"/>
                  </a:lnTo>
                  <a:lnTo>
                    <a:pt x="2136" y="2316"/>
                  </a:lnTo>
                  <a:lnTo>
                    <a:pt x="2142" y="2316"/>
                  </a:lnTo>
                  <a:lnTo>
                    <a:pt x="2154" y="2310"/>
                  </a:lnTo>
                  <a:lnTo>
                    <a:pt x="2178" y="2310"/>
                  </a:lnTo>
                  <a:lnTo>
                    <a:pt x="2160" y="2292"/>
                  </a:lnTo>
                  <a:lnTo>
                    <a:pt x="2172" y="2286"/>
                  </a:lnTo>
                  <a:lnTo>
                    <a:pt x="2178" y="2280"/>
                  </a:lnTo>
                  <a:lnTo>
                    <a:pt x="2190" y="2280"/>
                  </a:lnTo>
                  <a:lnTo>
                    <a:pt x="2190" y="2304"/>
                  </a:lnTo>
                  <a:lnTo>
                    <a:pt x="2196" y="2304"/>
                  </a:lnTo>
                  <a:lnTo>
                    <a:pt x="2196" y="2298"/>
                  </a:lnTo>
                  <a:lnTo>
                    <a:pt x="2202" y="2286"/>
                  </a:lnTo>
                  <a:lnTo>
                    <a:pt x="2208" y="2280"/>
                  </a:lnTo>
                  <a:lnTo>
                    <a:pt x="2244" y="2286"/>
                  </a:lnTo>
                  <a:lnTo>
                    <a:pt x="2244" y="2280"/>
                  </a:lnTo>
                  <a:lnTo>
                    <a:pt x="2250" y="2274"/>
                  </a:lnTo>
                  <a:lnTo>
                    <a:pt x="2250" y="2268"/>
                  </a:lnTo>
                  <a:lnTo>
                    <a:pt x="2256" y="2262"/>
                  </a:lnTo>
                  <a:lnTo>
                    <a:pt x="2268" y="2256"/>
                  </a:lnTo>
                  <a:lnTo>
                    <a:pt x="2274" y="2256"/>
                  </a:lnTo>
                  <a:lnTo>
                    <a:pt x="2280" y="2262"/>
                  </a:lnTo>
                  <a:lnTo>
                    <a:pt x="2280" y="2286"/>
                  </a:lnTo>
                  <a:lnTo>
                    <a:pt x="2346" y="2280"/>
                  </a:lnTo>
                  <a:lnTo>
                    <a:pt x="2352" y="2262"/>
                  </a:lnTo>
                  <a:lnTo>
                    <a:pt x="2346" y="2250"/>
                  </a:lnTo>
                  <a:lnTo>
                    <a:pt x="2352" y="2244"/>
                  </a:lnTo>
                  <a:lnTo>
                    <a:pt x="2358" y="2232"/>
                  </a:lnTo>
                  <a:lnTo>
                    <a:pt x="2370" y="2220"/>
                  </a:lnTo>
                  <a:lnTo>
                    <a:pt x="2406" y="2202"/>
                  </a:lnTo>
                  <a:lnTo>
                    <a:pt x="2418" y="2202"/>
                  </a:lnTo>
                  <a:lnTo>
                    <a:pt x="2412" y="2190"/>
                  </a:lnTo>
                  <a:lnTo>
                    <a:pt x="2412" y="2112"/>
                  </a:lnTo>
                  <a:lnTo>
                    <a:pt x="2442" y="2082"/>
                  </a:lnTo>
                  <a:lnTo>
                    <a:pt x="2442" y="2058"/>
                  </a:lnTo>
                  <a:lnTo>
                    <a:pt x="2460" y="2052"/>
                  </a:lnTo>
                  <a:lnTo>
                    <a:pt x="2460" y="2022"/>
                  </a:lnTo>
                  <a:lnTo>
                    <a:pt x="2466" y="2022"/>
                  </a:lnTo>
                  <a:lnTo>
                    <a:pt x="2472" y="2016"/>
                  </a:lnTo>
                  <a:lnTo>
                    <a:pt x="2478" y="2016"/>
                  </a:lnTo>
                  <a:lnTo>
                    <a:pt x="2478" y="2010"/>
                  </a:lnTo>
                  <a:lnTo>
                    <a:pt x="2484" y="2004"/>
                  </a:lnTo>
                  <a:lnTo>
                    <a:pt x="2484" y="1956"/>
                  </a:lnTo>
                  <a:lnTo>
                    <a:pt x="2478" y="1944"/>
                  </a:lnTo>
                  <a:lnTo>
                    <a:pt x="2478" y="1926"/>
                  </a:lnTo>
                  <a:lnTo>
                    <a:pt x="2472" y="1908"/>
                  </a:lnTo>
                  <a:lnTo>
                    <a:pt x="2484" y="1884"/>
                  </a:lnTo>
                  <a:lnTo>
                    <a:pt x="2514" y="1854"/>
                  </a:lnTo>
                  <a:lnTo>
                    <a:pt x="2514" y="1848"/>
                  </a:lnTo>
                  <a:lnTo>
                    <a:pt x="2508" y="1836"/>
                  </a:lnTo>
                  <a:lnTo>
                    <a:pt x="2508" y="1830"/>
                  </a:lnTo>
                  <a:lnTo>
                    <a:pt x="2502" y="1818"/>
                  </a:lnTo>
                  <a:lnTo>
                    <a:pt x="2508" y="1764"/>
                  </a:lnTo>
                  <a:lnTo>
                    <a:pt x="2508" y="1758"/>
                  </a:lnTo>
                  <a:lnTo>
                    <a:pt x="2514" y="1752"/>
                  </a:lnTo>
                  <a:lnTo>
                    <a:pt x="2514" y="1722"/>
                  </a:lnTo>
                  <a:lnTo>
                    <a:pt x="2520" y="1710"/>
                  </a:lnTo>
                  <a:lnTo>
                    <a:pt x="2520" y="1680"/>
                  </a:lnTo>
                  <a:lnTo>
                    <a:pt x="2508" y="1644"/>
                  </a:lnTo>
                  <a:lnTo>
                    <a:pt x="2502" y="1608"/>
                  </a:lnTo>
                  <a:lnTo>
                    <a:pt x="2502" y="1596"/>
                  </a:lnTo>
                  <a:lnTo>
                    <a:pt x="2508" y="1560"/>
                  </a:lnTo>
                  <a:lnTo>
                    <a:pt x="2508" y="1548"/>
                  </a:lnTo>
                  <a:lnTo>
                    <a:pt x="2502" y="1536"/>
                  </a:lnTo>
                  <a:lnTo>
                    <a:pt x="2502" y="1500"/>
                  </a:lnTo>
                  <a:lnTo>
                    <a:pt x="2508" y="1488"/>
                  </a:lnTo>
                  <a:lnTo>
                    <a:pt x="2520" y="1476"/>
                  </a:lnTo>
                  <a:lnTo>
                    <a:pt x="2508" y="1458"/>
                  </a:lnTo>
                  <a:lnTo>
                    <a:pt x="2520" y="1446"/>
                  </a:lnTo>
                  <a:lnTo>
                    <a:pt x="2532" y="1446"/>
                  </a:lnTo>
                  <a:lnTo>
                    <a:pt x="2532" y="1452"/>
                  </a:lnTo>
                  <a:lnTo>
                    <a:pt x="2538" y="1464"/>
                  </a:lnTo>
                  <a:lnTo>
                    <a:pt x="2544" y="1470"/>
                  </a:lnTo>
                  <a:lnTo>
                    <a:pt x="2556" y="1464"/>
                  </a:lnTo>
                  <a:lnTo>
                    <a:pt x="2562" y="1452"/>
                  </a:lnTo>
                  <a:lnTo>
                    <a:pt x="2574" y="1446"/>
                  </a:lnTo>
                  <a:lnTo>
                    <a:pt x="2580" y="1434"/>
                  </a:lnTo>
                  <a:lnTo>
                    <a:pt x="2586" y="1428"/>
                  </a:lnTo>
                  <a:lnTo>
                    <a:pt x="2592" y="1416"/>
                  </a:lnTo>
                  <a:lnTo>
                    <a:pt x="2592" y="1404"/>
                  </a:lnTo>
                  <a:lnTo>
                    <a:pt x="2598" y="1386"/>
                  </a:lnTo>
                  <a:lnTo>
                    <a:pt x="2598" y="1374"/>
                  </a:lnTo>
                  <a:lnTo>
                    <a:pt x="2604" y="1356"/>
                  </a:lnTo>
                  <a:lnTo>
                    <a:pt x="2604" y="1344"/>
                  </a:lnTo>
                  <a:lnTo>
                    <a:pt x="2610" y="1338"/>
                  </a:lnTo>
                  <a:lnTo>
                    <a:pt x="2616" y="1338"/>
                  </a:lnTo>
                  <a:lnTo>
                    <a:pt x="2628" y="1326"/>
                  </a:lnTo>
                  <a:lnTo>
                    <a:pt x="2634" y="1314"/>
                  </a:lnTo>
                  <a:lnTo>
                    <a:pt x="2640" y="1308"/>
                  </a:lnTo>
                  <a:lnTo>
                    <a:pt x="2640" y="1296"/>
                  </a:lnTo>
                  <a:lnTo>
                    <a:pt x="2652" y="1290"/>
                  </a:lnTo>
                  <a:lnTo>
                    <a:pt x="2658" y="1284"/>
                  </a:lnTo>
                  <a:lnTo>
                    <a:pt x="2670" y="1284"/>
                  </a:lnTo>
                  <a:lnTo>
                    <a:pt x="2682" y="1272"/>
                  </a:lnTo>
                  <a:lnTo>
                    <a:pt x="2682" y="1254"/>
                  </a:lnTo>
                  <a:lnTo>
                    <a:pt x="2688" y="1254"/>
                  </a:lnTo>
                  <a:lnTo>
                    <a:pt x="2724" y="1218"/>
                  </a:lnTo>
                  <a:lnTo>
                    <a:pt x="2736" y="1188"/>
                  </a:lnTo>
                  <a:lnTo>
                    <a:pt x="2754" y="1158"/>
                  </a:lnTo>
                  <a:lnTo>
                    <a:pt x="2760" y="1134"/>
                  </a:lnTo>
                  <a:lnTo>
                    <a:pt x="2766" y="1122"/>
                  </a:lnTo>
                  <a:lnTo>
                    <a:pt x="2772" y="1116"/>
                  </a:lnTo>
                  <a:lnTo>
                    <a:pt x="2778" y="1104"/>
                  </a:lnTo>
                  <a:lnTo>
                    <a:pt x="2784" y="1098"/>
                  </a:lnTo>
                  <a:lnTo>
                    <a:pt x="2784" y="1080"/>
                  </a:lnTo>
                  <a:lnTo>
                    <a:pt x="2778" y="1068"/>
                  </a:lnTo>
                  <a:lnTo>
                    <a:pt x="2778" y="100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56" name="Botswana">
              <a:extLst>
                <a:ext uri="{FF2B5EF4-FFF2-40B4-BE49-F238E27FC236}">
                  <a16:creationId xmlns:a16="http://schemas.microsoft.com/office/drawing/2014/main" id="{E08D24BA-7D73-2542-BCA2-9C7DDE21F578}"/>
                </a:ext>
              </a:extLst>
            </p:cNvPr>
            <p:cNvSpPr>
              <a:spLocks/>
            </p:cNvSpPr>
            <p:nvPr/>
          </p:nvSpPr>
          <p:spPr bwMode="gray">
            <a:xfrm>
              <a:off x="4778375" y="4654551"/>
              <a:ext cx="260350" cy="293688"/>
            </a:xfrm>
            <a:custGeom>
              <a:avLst/>
              <a:gdLst>
                <a:gd name="T0" fmla="*/ 2147483647 w 648"/>
                <a:gd name="T1" fmla="*/ 2147483647 h 732"/>
                <a:gd name="T2" fmla="*/ 2147483647 w 648"/>
                <a:gd name="T3" fmla="*/ 2147483647 h 732"/>
                <a:gd name="T4" fmla="*/ 2147483647 w 648"/>
                <a:gd name="T5" fmla="*/ 2147483647 h 732"/>
                <a:gd name="T6" fmla="*/ 2147483647 w 648"/>
                <a:gd name="T7" fmla="*/ 2147483647 h 732"/>
                <a:gd name="T8" fmla="*/ 2147483647 w 648"/>
                <a:gd name="T9" fmla="*/ 2147483647 h 732"/>
                <a:gd name="T10" fmla="*/ 2147483647 w 648"/>
                <a:gd name="T11" fmla="*/ 2147483647 h 732"/>
                <a:gd name="T12" fmla="*/ 2147483647 w 648"/>
                <a:gd name="T13" fmla="*/ 2147483647 h 732"/>
                <a:gd name="T14" fmla="*/ 2147483647 w 648"/>
                <a:gd name="T15" fmla="*/ 2147483647 h 732"/>
                <a:gd name="T16" fmla="*/ 2147483647 w 648"/>
                <a:gd name="T17" fmla="*/ 2147483647 h 732"/>
                <a:gd name="T18" fmla="*/ 2147483647 w 648"/>
                <a:gd name="T19" fmla="*/ 2147483647 h 732"/>
                <a:gd name="T20" fmla="*/ 2147483647 w 648"/>
                <a:gd name="T21" fmla="*/ 2147483647 h 732"/>
                <a:gd name="T22" fmla="*/ 2147483647 w 648"/>
                <a:gd name="T23" fmla="*/ 2147483647 h 732"/>
                <a:gd name="T24" fmla="*/ 2147483647 w 648"/>
                <a:gd name="T25" fmla="*/ 2147483647 h 732"/>
                <a:gd name="T26" fmla="*/ 2147483647 w 648"/>
                <a:gd name="T27" fmla="*/ 2147483647 h 732"/>
                <a:gd name="T28" fmla="*/ 2147483647 w 648"/>
                <a:gd name="T29" fmla="*/ 2147483647 h 732"/>
                <a:gd name="T30" fmla="*/ 2147483647 w 648"/>
                <a:gd name="T31" fmla="*/ 2147483647 h 732"/>
                <a:gd name="T32" fmla="*/ 2147483647 w 648"/>
                <a:gd name="T33" fmla="*/ 2147483647 h 732"/>
                <a:gd name="T34" fmla="*/ 2147483647 w 648"/>
                <a:gd name="T35" fmla="*/ 2147483647 h 732"/>
                <a:gd name="T36" fmla="*/ 2147483647 w 648"/>
                <a:gd name="T37" fmla="*/ 2147483647 h 732"/>
                <a:gd name="T38" fmla="*/ 2147483647 w 648"/>
                <a:gd name="T39" fmla="*/ 2147483647 h 732"/>
                <a:gd name="T40" fmla="*/ 2147483647 w 648"/>
                <a:gd name="T41" fmla="*/ 2147483647 h 732"/>
                <a:gd name="T42" fmla="*/ 2147483647 w 648"/>
                <a:gd name="T43" fmla="*/ 2147483647 h 732"/>
                <a:gd name="T44" fmla="*/ 2147483647 w 648"/>
                <a:gd name="T45" fmla="*/ 2147483647 h 732"/>
                <a:gd name="T46" fmla="*/ 2147483647 w 648"/>
                <a:gd name="T47" fmla="*/ 2147483647 h 732"/>
                <a:gd name="T48" fmla="*/ 2147483647 w 648"/>
                <a:gd name="T49" fmla="*/ 2147483647 h 732"/>
                <a:gd name="T50" fmla="*/ 2147483647 w 648"/>
                <a:gd name="T51" fmla="*/ 2147483647 h 732"/>
                <a:gd name="T52" fmla="*/ 2147483647 w 648"/>
                <a:gd name="T53" fmla="*/ 2147483647 h 732"/>
                <a:gd name="T54" fmla="*/ 2147483647 w 648"/>
                <a:gd name="T55" fmla="*/ 2147483647 h 732"/>
                <a:gd name="T56" fmla="*/ 2147483647 w 648"/>
                <a:gd name="T57" fmla="*/ 2147483647 h 732"/>
                <a:gd name="T58" fmla="*/ 2147483647 w 648"/>
                <a:gd name="T59" fmla="*/ 2147483647 h 732"/>
                <a:gd name="T60" fmla="*/ 2147483647 w 648"/>
                <a:gd name="T61" fmla="*/ 2147483647 h 732"/>
                <a:gd name="T62" fmla="*/ 2147483647 w 648"/>
                <a:gd name="T63" fmla="*/ 2147483647 h 732"/>
                <a:gd name="T64" fmla="*/ 2147483647 w 648"/>
                <a:gd name="T65" fmla="*/ 2147483647 h 732"/>
                <a:gd name="T66" fmla="*/ 2147483647 w 648"/>
                <a:gd name="T67" fmla="*/ 2147483647 h 732"/>
                <a:gd name="T68" fmla="*/ 2147483647 w 648"/>
                <a:gd name="T69" fmla="*/ 2147483647 h 732"/>
                <a:gd name="T70" fmla="*/ 2147483647 w 648"/>
                <a:gd name="T71" fmla="*/ 2147483647 h 732"/>
                <a:gd name="T72" fmla="*/ 2147483647 w 648"/>
                <a:gd name="T73" fmla="*/ 2147483647 h 732"/>
                <a:gd name="T74" fmla="*/ 2147483647 w 648"/>
                <a:gd name="T75" fmla="*/ 2147483647 h 732"/>
                <a:gd name="T76" fmla="*/ 2147483647 w 648"/>
                <a:gd name="T77" fmla="*/ 2147483647 h 732"/>
                <a:gd name="T78" fmla="*/ 2147483647 w 648"/>
                <a:gd name="T79" fmla="*/ 2147483647 h 732"/>
                <a:gd name="T80" fmla="*/ 2147483647 w 648"/>
                <a:gd name="T81" fmla="*/ 2147483647 h 732"/>
                <a:gd name="T82" fmla="*/ 2147483647 w 648"/>
                <a:gd name="T83" fmla="*/ 2147483647 h 732"/>
                <a:gd name="T84" fmla="*/ 2147483647 w 648"/>
                <a:gd name="T85" fmla="*/ 2147483647 h 732"/>
                <a:gd name="T86" fmla="*/ 2147483647 w 648"/>
                <a:gd name="T87" fmla="*/ 2147483647 h 732"/>
                <a:gd name="T88" fmla="*/ 2147483647 w 648"/>
                <a:gd name="T89" fmla="*/ 2147483647 h 732"/>
                <a:gd name="T90" fmla="*/ 2147483647 w 648"/>
                <a:gd name="T91" fmla="*/ 2147483647 h 732"/>
                <a:gd name="T92" fmla="*/ 2147483647 w 648"/>
                <a:gd name="T93" fmla="*/ 2147483647 h 732"/>
                <a:gd name="T94" fmla="*/ 2147483647 w 648"/>
                <a:gd name="T95" fmla="*/ 0 h 732"/>
                <a:gd name="T96" fmla="*/ 2147483647 w 648"/>
                <a:gd name="T97" fmla="*/ 2147483647 h 732"/>
                <a:gd name="T98" fmla="*/ 2147483647 w 648"/>
                <a:gd name="T99" fmla="*/ 2147483647 h 732"/>
                <a:gd name="T100" fmla="*/ 2147483647 w 648"/>
                <a:gd name="T101" fmla="*/ 2147483647 h 732"/>
                <a:gd name="T102" fmla="*/ 2147483647 w 648"/>
                <a:gd name="T103" fmla="*/ 2147483647 h 732"/>
                <a:gd name="T104" fmla="*/ 2147483647 w 648"/>
                <a:gd name="T105" fmla="*/ 2147483647 h 732"/>
                <a:gd name="T106" fmla="*/ 2147483647 w 648"/>
                <a:gd name="T107" fmla="*/ 2147483647 h 732"/>
                <a:gd name="T108" fmla="*/ 2147483647 w 648"/>
                <a:gd name="T109" fmla="*/ 2147483647 h 732"/>
                <a:gd name="T110" fmla="*/ 2147483647 w 648"/>
                <a:gd name="T111" fmla="*/ 2147483647 h 732"/>
                <a:gd name="T112" fmla="*/ 2147483647 w 648"/>
                <a:gd name="T113" fmla="*/ 2147483647 h 732"/>
                <a:gd name="T114" fmla="*/ 0 w 648"/>
                <a:gd name="T115" fmla="*/ 2147483647 h 7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8"/>
                <a:gd name="T175" fmla="*/ 0 h 732"/>
                <a:gd name="T176" fmla="*/ 648 w 648"/>
                <a:gd name="T177" fmla="*/ 732 h 7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8" h="732">
                  <a:moveTo>
                    <a:pt x="0" y="570"/>
                  </a:moveTo>
                  <a:lnTo>
                    <a:pt x="12" y="576"/>
                  </a:lnTo>
                  <a:lnTo>
                    <a:pt x="18" y="582"/>
                  </a:lnTo>
                  <a:lnTo>
                    <a:pt x="30" y="588"/>
                  </a:lnTo>
                  <a:lnTo>
                    <a:pt x="36" y="594"/>
                  </a:lnTo>
                  <a:lnTo>
                    <a:pt x="42" y="612"/>
                  </a:lnTo>
                  <a:lnTo>
                    <a:pt x="48" y="624"/>
                  </a:lnTo>
                  <a:lnTo>
                    <a:pt x="48" y="642"/>
                  </a:lnTo>
                  <a:lnTo>
                    <a:pt x="54" y="648"/>
                  </a:lnTo>
                  <a:lnTo>
                    <a:pt x="54" y="672"/>
                  </a:lnTo>
                  <a:lnTo>
                    <a:pt x="48" y="684"/>
                  </a:lnTo>
                  <a:lnTo>
                    <a:pt x="48" y="690"/>
                  </a:lnTo>
                  <a:lnTo>
                    <a:pt x="42" y="702"/>
                  </a:lnTo>
                  <a:lnTo>
                    <a:pt x="42" y="732"/>
                  </a:lnTo>
                  <a:lnTo>
                    <a:pt x="120" y="732"/>
                  </a:lnTo>
                  <a:lnTo>
                    <a:pt x="120" y="714"/>
                  </a:lnTo>
                  <a:lnTo>
                    <a:pt x="144" y="714"/>
                  </a:lnTo>
                  <a:lnTo>
                    <a:pt x="144" y="708"/>
                  </a:lnTo>
                  <a:lnTo>
                    <a:pt x="150" y="702"/>
                  </a:lnTo>
                  <a:lnTo>
                    <a:pt x="156" y="690"/>
                  </a:lnTo>
                  <a:lnTo>
                    <a:pt x="162" y="684"/>
                  </a:lnTo>
                  <a:lnTo>
                    <a:pt x="168" y="684"/>
                  </a:lnTo>
                  <a:lnTo>
                    <a:pt x="174" y="678"/>
                  </a:lnTo>
                  <a:lnTo>
                    <a:pt x="186" y="678"/>
                  </a:lnTo>
                  <a:lnTo>
                    <a:pt x="186" y="654"/>
                  </a:lnTo>
                  <a:lnTo>
                    <a:pt x="192" y="642"/>
                  </a:lnTo>
                  <a:lnTo>
                    <a:pt x="192" y="630"/>
                  </a:lnTo>
                  <a:lnTo>
                    <a:pt x="198" y="618"/>
                  </a:lnTo>
                  <a:lnTo>
                    <a:pt x="204" y="612"/>
                  </a:lnTo>
                  <a:lnTo>
                    <a:pt x="216" y="606"/>
                  </a:lnTo>
                  <a:lnTo>
                    <a:pt x="228" y="606"/>
                  </a:lnTo>
                  <a:lnTo>
                    <a:pt x="240" y="612"/>
                  </a:lnTo>
                  <a:lnTo>
                    <a:pt x="246" y="618"/>
                  </a:lnTo>
                  <a:lnTo>
                    <a:pt x="258" y="624"/>
                  </a:lnTo>
                  <a:lnTo>
                    <a:pt x="270" y="636"/>
                  </a:lnTo>
                  <a:lnTo>
                    <a:pt x="300" y="636"/>
                  </a:lnTo>
                  <a:lnTo>
                    <a:pt x="306" y="642"/>
                  </a:lnTo>
                  <a:lnTo>
                    <a:pt x="318" y="648"/>
                  </a:lnTo>
                  <a:lnTo>
                    <a:pt x="324" y="654"/>
                  </a:lnTo>
                  <a:lnTo>
                    <a:pt x="336" y="654"/>
                  </a:lnTo>
                  <a:lnTo>
                    <a:pt x="348" y="648"/>
                  </a:lnTo>
                  <a:lnTo>
                    <a:pt x="354" y="642"/>
                  </a:lnTo>
                  <a:lnTo>
                    <a:pt x="360" y="648"/>
                  </a:lnTo>
                  <a:lnTo>
                    <a:pt x="372" y="648"/>
                  </a:lnTo>
                  <a:lnTo>
                    <a:pt x="384" y="642"/>
                  </a:lnTo>
                  <a:lnTo>
                    <a:pt x="390" y="636"/>
                  </a:lnTo>
                  <a:lnTo>
                    <a:pt x="396" y="624"/>
                  </a:lnTo>
                  <a:lnTo>
                    <a:pt x="402" y="606"/>
                  </a:lnTo>
                  <a:lnTo>
                    <a:pt x="408" y="594"/>
                  </a:lnTo>
                  <a:lnTo>
                    <a:pt x="408" y="582"/>
                  </a:lnTo>
                  <a:lnTo>
                    <a:pt x="426" y="564"/>
                  </a:lnTo>
                  <a:lnTo>
                    <a:pt x="444" y="558"/>
                  </a:lnTo>
                  <a:lnTo>
                    <a:pt x="456" y="552"/>
                  </a:lnTo>
                  <a:lnTo>
                    <a:pt x="462" y="546"/>
                  </a:lnTo>
                  <a:lnTo>
                    <a:pt x="468" y="534"/>
                  </a:lnTo>
                  <a:lnTo>
                    <a:pt x="480" y="528"/>
                  </a:lnTo>
                  <a:lnTo>
                    <a:pt x="480" y="492"/>
                  </a:lnTo>
                  <a:lnTo>
                    <a:pt x="492" y="468"/>
                  </a:lnTo>
                  <a:lnTo>
                    <a:pt x="504" y="462"/>
                  </a:lnTo>
                  <a:lnTo>
                    <a:pt x="510" y="462"/>
                  </a:lnTo>
                  <a:lnTo>
                    <a:pt x="522" y="456"/>
                  </a:lnTo>
                  <a:lnTo>
                    <a:pt x="564" y="414"/>
                  </a:lnTo>
                  <a:lnTo>
                    <a:pt x="576" y="390"/>
                  </a:lnTo>
                  <a:lnTo>
                    <a:pt x="582" y="384"/>
                  </a:lnTo>
                  <a:lnTo>
                    <a:pt x="594" y="384"/>
                  </a:lnTo>
                  <a:lnTo>
                    <a:pt x="606" y="378"/>
                  </a:lnTo>
                  <a:lnTo>
                    <a:pt x="618" y="378"/>
                  </a:lnTo>
                  <a:lnTo>
                    <a:pt x="630" y="354"/>
                  </a:lnTo>
                  <a:lnTo>
                    <a:pt x="648" y="354"/>
                  </a:lnTo>
                  <a:lnTo>
                    <a:pt x="648" y="348"/>
                  </a:lnTo>
                  <a:lnTo>
                    <a:pt x="642" y="336"/>
                  </a:lnTo>
                  <a:lnTo>
                    <a:pt x="624" y="318"/>
                  </a:lnTo>
                  <a:lnTo>
                    <a:pt x="606" y="312"/>
                  </a:lnTo>
                  <a:lnTo>
                    <a:pt x="594" y="312"/>
                  </a:lnTo>
                  <a:lnTo>
                    <a:pt x="576" y="306"/>
                  </a:lnTo>
                  <a:lnTo>
                    <a:pt x="564" y="306"/>
                  </a:lnTo>
                  <a:lnTo>
                    <a:pt x="564" y="276"/>
                  </a:lnTo>
                  <a:lnTo>
                    <a:pt x="546" y="276"/>
                  </a:lnTo>
                  <a:lnTo>
                    <a:pt x="546" y="246"/>
                  </a:lnTo>
                  <a:lnTo>
                    <a:pt x="552" y="240"/>
                  </a:lnTo>
                  <a:lnTo>
                    <a:pt x="546" y="216"/>
                  </a:lnTo>
                  <a:lnTo>
                    <a:pt x="516" y="216"/>
                  </a:lnTo>
                  <a:lnTo>
                    <a:pt x="516" y="186"/>
                  </a:lnTo>
                  <a:lnTo>
                    <a:pt x="510" y="180"/>
                  </a:lnTo>
                  <a:lnTo>
                    <a:pt x="480" y="180"/>
                  </a:lnTo>
                  <a:lnTo>
                    <a:pt x="462" y="162"/>
                  </a:lnTo>
                  <a:lnTo>
                    <a:pt x="450" y="156"/>
                  </a:lnTo>
                  <a:lnTo>
                    <a:pt x="432" y="120"/>
                  </a:lnTo>
                  <a:lnTo>
                    <a:pt x="432" y="96"/>
                  </a:lnTo>
                  <a:lnTo>
                    <a:pt x="426" y="90"/>
                  </a:lnTo>
                  <a:lnTo>
                    <a:pt x="414" y="66"/>
                  </a:lnTo>
                  <a:lnTo>
                    <a:pt x="408" y="60"/>
                  </a:lnTo>
                  <a:lnTo>
                    <a:pt x="396" y="60"/>
                  </a:lnTo>
                  <a:lnTo>
                    <a:pt x="396" y="30"/>
                  </a:lnTo>
                  <a:lnTo>
                    <a:pt x="384" y="18"/>
                  </a:lnTo>
                  <a:lnTo>
                    <a:pt x="378" y="0"/>
                  </a:lnTo>
                  <a:lnTo>
                    <a:pt x="342" y="6"/>
                  </a:lnTo>
                  <a:lnTo>
                    <a:pt x="330" y="18"/>
                  </a:lnTo>
                  <a:lnTo>
                    <a:pt x="306" y="18"/>
                  </a:lnTo>
                  <a:lnTo>
                    <a:pt x="264" y="60"/>
                  </a:lnTo>
                  <a:lnTo>
                    <a:pt x="258" y="60"/>
                  </a:lnTo>
                  <a:lnTo>
                    <a:pt x="258" y="42"/>
                  </a:lnTo>
                  <a:lnTo>
                    <a:pt x="252" y="42"/>
                  </a:lnTo>
                  <a:lnTo>
                    <a:pt x="252" y="24"/>
                  </a:lnTo>
                  <a:lnTo>
                    <a:pt x="246" y="18"/>
                  </a:lnTo>
                  <a:lnTo>
                    <a:pt x="228" y="18"/>
                  </a:lnTo>
                  <a:lnTo>
                    <a:pt x="216" y="24"/>
                  </a:lnTo>
                  <a:lnTo>
                    <a:pt x="168" y="36"/>
                  </a:lnTo>
                  <a:lnTo>
                    <a:pt x="132" y="36"/>
                  </a:lnTo>
                  <a:lnTo>
                    <a:pt x="114" y="42"/>
                  </a:lnTo>
                  <a:lnTo>
                    <a:pt x="78" y="42"/>
                  </a:lnTo>
                  <a:lnTo>
                    <a:pt x="78" y="216"/>
                  </a:lnTo>
                  <a:lnTo>
                    <a:pt x="72" y="222"/>
                  </a:lnTo>
                  <a:lnTo>
                    <a:pt x="78" y="348"/>
                  </a:lnTo>
                  <a:lnTo>
                    <a:pt x="6" y="348"/>
                  </a:lnTo>
                  <a:lnTo>
                    <a:pt x="0" y="57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57" name="Bosnia and Herzegovina">
              <a:extLst>
                <a:ext uri="{FF2B5EF4-FFF2-40B4-BE49-F238E27FC236}">
                  <a16:creationId xmlns:a16="http://schemas.microsoft.com/office/drawing/2014/main" id="{3E74B0FC-C594-5252-AF28-7460452C06BA}"/>
                </a:ext>
              </a:extLst>
            </p:cNvPr>
            <p:cNvSpPr>
              <a:spLocks/>
            </p:cNvSpPr>
            <p:nvPr/>
          </p:nvSpPr>
          <p:spPr bwMode="gray">
            <a:xfrm>
              <a:off x="4643438" y="2611438"/>
              <a:ext cx="106362" cy="95250"/>
            </a:xfrm>
            <a:custGeom>
              <a:avLst/>
              <a:gdLst>
                <a:gd name="T0" fmla="*/ 2147483647 w 264"/>
                <a:gd name="T1" fmla="*/ 2147483647 h 234"/>
                <a:gd name="T2" fmla="*/ 2147483647 w 264"/>
                <a:gd name="T3" fmla="*/ 2147483647 h 234"/>
                <a:gd name="T4" fmla="*/ 2147483647 w 264"/>
                <a:gd name="T5" fmla="*/ 2147483647 h 234"/>
                <a:gd name="T6" fmla="*/ 2147483647 w 264"/>
                <a:gd name="T7" fmla="*/ 2147483647 h 234"/>
                <a:gd name="T8" fmla="*/ 2147483647 w 264"/>
                <a:gd name="T9" fmla="*/ 2147483647 h 234"/>
                <a:gd name="T10" fmla="*/ 2147483647 w 264"/>
                <a:gd name="T11" fmla="*/ 2147483647 h 234"/>
                <a:gd name="T12" fmla="*/ 2147483647 w 264"/>
                <a:gd name="T13" fmla="*/ 2147483647 h 234"/>
                <a:gd name="T14" fmla="*/ 2147483647 w 264"/>
                <a:gd name="T15" fmla="*/ 2147483647 h 234"/>
                <a:gd name="T16" fmla="*/ 2147483647 w 264"/>
                <a:gd name="T17" fmla="*/ 2147483647 h 234"/>
                <a:gd name="T18" fmla="*/ 2147483647 w 264"/>
                <a:gd name="T19" fmla="*/ 2147483647 h 234"/>
                <a:gd name="T20" fmla="*/ 2147483647 w 264"/>
                <a:gd name="T21" fmla="*/ 2147483647 h 234"/>
                <a:gd name="T22" fmla="*/ 2147483647 w 264"/>
                <a:gd name="T23" fmla="*/ 2147483647 h 234"/>
                <a:gd name="T24" fmla="*/ 2147483647 w 264"/>
                <a:gd name="T25" fmla="*/ 2147483647 h 234"/>
                <a:gd name="T26" fmla="*/ 2147483647 w 264"/>
                <a:gd name="T27" fmla="*/ 2147483647 h 234"/>
                <a:gd name="T28" fmla="*/ 2147483647 w 264"/>
                <a:gd name="T29" fmla="*/ 2147483647 h 234"/>
                <a:gd name="T30" fmla="*/ 2147483647 w 264"/>
                <a:gd name="T31" fmla="*/ 2147483647 h 234"/>
                <a:gd name="T32" fmla="*/ 2147483647 w 264"/>
                <a:gd name="T33" fmla="*/ 2147483647 h 234"/>
                <a:gd name="T34" fmla="*/ 2147483647 w 264"/>
                <a:gd name="T35" fmla="*/ 2147483647 h 234"/>
                <a:gd name="T36" fmla="*/ 2147483647 w 264"/>
                <a:gd name="T37" fmla="*/ 2147483647 h 234"/>
                <a:gd name="T38" fmla="*/ 2147483647 w 264"/>
                <a:gd name="T39" fmla="*/ 0 h 234"/>
                <a:gd name="T40" fmla="*/ 2147483647 w 264"/>
                <a:gd name="T41" fmla="*/ 0 h 234"/>
                <a:gd name="T42" fmla="*/ 2147483647 w 264"/>
                <a:gd name="T43" fmla="*/ 2147483647 h 234"/>
                <a:gd name="T44" fmla="*/ 0 w 264"/>
                <a:gd name="T45" fmla="*/ 2147483647 h 234"/>
                <a:gd name="T46" fmla="*/ 2147483647 w 264"/>
                <a:gd name="T47" fmla="*/ 2147483647 h 234"/>
                <a:gd name="T48" fmla="*/ 2147483647 w 264"/>
                <a:gd name="T49" fmla="*/ 2147483647 h 234"/>
                <a:gd name="T50" fmla="*/ 2147483647 w 264"/>
                <a:gd name="T51" fmla="*/ 2147483647 h 234"/>
                <a:gd name="T52" fmla="*/ 2147483647 w 264"/>
                <a:gd name="T53" fmla="*/ 2147483647 h 234"/>
                <a:gd name="T54" fmla="*/ 2147483647 w 264"/>
                <a:gd name="T55" fmla="*/ 2147483647 h 234"/>
                <a:gd name="T56" fmla="*/ 2147483647 w 264"/>
                <a:gd name="T57" fmla="*/ 2147483647 h 234"/>
                <a:gd name="T58" fmla="*/ 2147483647 w 264"/>
                <a:gd name="T59" fmla="*/ 2147483647 h 234"/>
                <a:gd name="T60" fmla="*/ 2147483647 w 264"/>
                <a:gd name="T61" fmla="*/ 2147483647 h 234"/>
                <a:gd name="T62" fmla="*/ 2147483647 w 264"/>
                <a:gd name="T63" fmla="*/ 2147483647 h 234"/>
                <a:gd name="T64" fmla="*/ 2147483647 w 264"/>
                <a:gd name="T65" fmla="*/ 2147483647 h 234"/>
                <a:gd name="T66" fmla="*/ 2147483647 w 264"/>
                <a:gd name="T67" fmla="*/ 2147483647 h 234"/>
                <a:gd name="T68" fmla="*/ 2147483647 w 264"/>
                <a:gd name="T69" fmla="*/ 2147483647 h 234"/>
                <a:gd name="T70" fmla="*/ 2147483647 w 264"/>
                <a:gd name="T71" fmla="*/ 2147483647 h 234"/>
                <a:gd name="T72" fmla="*/ 2147483647 w 264"/>
                <a:gd name="T73" fmla="*/ 2147483647 h 234"/>
                <a:gd name="T74" fmla="*/ 2147483647 w 264"/>
                <a:gd name="T75" fmla="*/ 2147483647 h 234"/>
                <a:gd name="T76" fmla="*/ 2147483647 w 264"/>
                <a:gd name="T77" fmla="*/ 2147483647 h 234"/>
                <a:gd name="T78" fmla="*/ 2147483647 w 264"/>
                <a:gd name="T79" fmla="*/ 2147483647 h 234"/>
                <a:gd name="T80" fmla="*/ 2147483647 w 264"/>
                <a:gd name="T81" fmla="*/ 2147483647 h 234"/>
                <a:gd name="T82" fmla="*/ 2147483647 w 264"/>
                <a:gd name="T83" fmla="*/ 2147483647 h 234"/>
                <a:gd name="T84" fmla="*/ 2147483647 w 264"/>
                <a:gd name="T85" fmla="*/ 2147483647 h 234"/>
                <a:gd name="T86" fmla="*/ 2147483647 w 264"/>
                <a:gd name="T87" fmla="*/ 2147483647 h 234"/>
                <a:gd name="T88" fmla="*/ 2147483647 w 264"/>
                <a:gd name="T89" fmla="*/ 2147483647 h 234"/>
                <a:gd name="T90" fmla="*/ 2147483647 w 264"/>
                <a:gd name="T91" fmla="*/ 2147483647 h 234"/>
                <a:gd name="T92" fmla="*/ 2147483647 w 264"/>
                <a:gd name="T93" fmla="*/ 2147483647 h 234"/>
                <a:gd name="T94" fmla="*/ 2147483647 w 264"/>
                <a:gd name="T95" fmla="*/ 2147483647 h 234"/>
                <a:gd name="T96" fmla="*/ 2147483647 w 264"/>
                <a:gd name="T97" fmla="*/ 2147483647 h 234"/>
                <a:gd name="T98" fmla="*/ 2147483647 w 264"/>
                <a:gd name="T99" fmla="*/ 2147483647 h 234"/>
                <a:gd name="T100" fmla="*/ 2147483647 w 264"/>
                <a:gd name="T101" fmla="*/ 2147483647 h 234"/>
                <a:gd name="T102" fmla="*/ 2147483647 w 264"/>
                <a:gd name="T103" fmla="*/ 2147483647 h 234"/>
                <a:gd name="T104" fmla="*/ 2147483647 w 264"/>
                <a:gd name="T105" fmla="*/ 2147483647 h 234"/>
                <a:gd name="T106" fmla="*/ 2147483647 w 264"/>
                <a:gd name="T107" fmla="*/ 2147483647 h 234"/>
                <a:gd name="T108" fmla="*/ 2147483647 w 264"/>
                <a:gd name="T109" fmla="*/ 2147483647 h 234"/>
                <a:gd name="T110" fmla="*/ 2147483647 w 264"/>
                <a:gd name="T111" fmla="*/ 2147483647 h 234"/>
                <a:gd name="T112" fmla="*/ 2147483647 w 264"/>
                <a:gd name="T113" fmla="*/ 2147483647 h 234"/>
                <a:gd name="T114" fmla="*/ 2147483647 w 264"/>
                <a:gd name="T115" fmla="*/ 2147483647 h 234"/>
                <a:gd name="T116" fmla="*/ 2147483647 w 264"/>
                <a:gd name="T117" fmla="*/ 2147483647 h 234"/>
                <a:gd name="T118" fmla="*/ 2147483647 w 264"/>
                <a:gd name="T119" fmla="*/ 2147483647 h 234"/>
                <a:gd name="T120" fmla="*/ 2147483647 w 264"/>
                <a:gd name="T121" fmla="*/ 2147483647 h 234"/>
                <a:gd name="T122" fmla="*/ 2147483647 w 264"/>
                <a:gd name="T123" fmla="*/ 2147483647 h 234"/>
                <a:gd name="T124" fmla="*/ 2147483647 w 264"/>
                <a:gd name="T125" fmla="*/ 2147483647 h 2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4"/>
                <a:gd name="T190" fmla="*/ 0 h 234"/>
                <a:gd name="T191" fmla="*/ 264 w 264"/>
                <a:gd name="T192" fmla="*/ 234 h 2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4" h="234">
                  <a:moveTo>
                    <a:pt x="246" y="78"/>
                  </a:moveTo>
                  <a:lnTo>
                    <a:pt x="228" y="78"/>
                  </a:lnTo>
                  <a:lnTo>
                    <a:pt x="228" y="60"/>
                  </a:lnTo>
                  <a:lnTo>
                    <a:pt x="246" y="42"/>
                  </a:lnTo>
                  <a:lnTo>
                    <a:pt x="246" y="30"/>
                  </a:lnTo>
                  <a:lnTo>
                    <a:pt x="234" y="30"/>
                  </a:lnTo>
                  <a:lnTo>
                    <a:pt x="222" y="36"/>
                  </a:lnTo>
                  <a:lnTo>
                    <a:pt x="216" y="36"/>
                  </a:lnTo>
                  <a:lnTo>
                    <a:pt x="216" y="30"/>
                  </a:lnTo>
                  <a:lnTo>
                    <a:pt x="204" y="30"/>
                  </a:lnTo>
                  <a:lnTo>
                    <a:pt x="192" y="12"/>
                  </a:lnTo>
                  <a:lnTo>
                    <a:pt x="138" y="12"/>
                  </a:lnTo>
                  <a:lnTo>
                    <a:pt x="132" y="6"/>
                  </a:lnTo>
                  <a:lnTo>
                    <a:pt x="120" y="6"/>
                  </a:lnTo>
                  <a:lnTo>
                    <a:pt x="108" y="12"/>
                  </a:lnTo>
                  <a:lnTo>
                    <a:pt x="90" y="6"/>
                  </a:lnTo>
                  <a:lnTo>
                    <a:pt x="66" y="6"/>
                  </a:lnTo>
                  <a:lnTo>
                    <a:pt x="42" y="12"/>
                  </a:lnTo>
                  <a:lnTo>
                    <a:pt x="30" y="6"/>
                  </a:lnTo>
                  <a:lnTo>
                    <a:pt x="24" y="0"/>
                  </a:lnTo>
                  <a:lnTo>
                    <a:pt x="18" y="0"/>
                  </a:lnTo>
                  <a:lnTo>
                    <a:pt x="18" y="24"/>
                  </a:lnTo>
                  <a:lnTo>
                    <a:pt x="0" y="30"/>
                  </a:lnTo>
                  <a:lnTo>
                    <a:pt x="12" y="42"/>
                  </a:lnTo>
                  <a:lnTo>
                    <a:pt x="30" y="48"/>
                  </a:lnTo>
                  <a:lnTo>
                    <a:pt x="30" y="60"/>
                  </a:lnTo>
                  <a:lnTo>
                    <a:pt x="36" y="60"/>
                  </a:lnTo>
                  <a:lnTo>
                    <a:pt x="42" y="66"/>
                  </a:lnTo>
                  <a:lnTo>
                    <a:pt x="42" y="84"/>
                  </a:lnTo>
                  <a:lnTo>
                    <a:pt x="60" y="90"/>
                  </a:lnTo>
                  <a:lnTo>
                    <a:pt x="72" y="120"/>
                  </a:lnTo>
                  <a:lnTo>
                    <a:pt x="84" y="132"/>
                  </a:lnTo>
                  <a:lnTo>
                    <a:pt x="96" y="138"/>
                  </a:lnTo>
                  <a:lnTo>
                    <a:pt x="114" y="150"/>
                  </a:lnTo>
                  <a:lnTo>
                    <a:pt x="126" y="156"/>
                  </a:lnTo>
                  <a:lnTo>
                    <a:pt x="132" y="168"/>
                  </a:lnTo>
                  <a:lnTo>
                    <a:pt x="132" y="174"/>
                  </a:lnTo>
                  <a:lnTo>
                    <a:pt x="126" y="180"/>
                  </a:lnTo>
                  <a:lnTo>
                    <a:pt x="138" y="180"/>
                  </a:lnTo>
                  <a:lnTo>
                    <a:pt x="156" y="198"/>
                  </a:lnTo>
                  <a:lnTo>
                    <a:pt x="162" y="210"/>
                  </a:lnTo>
                  <a:lnTo>
                    <a:pt x="174" y="216"/>
                  </a:lnTo>
                  <a:lnTo>
                    <a:pt x="192" y="234"/>
                  </a:lnTo>
                  <a:lnTo>
                    <a:pt x="210" y="204"/>
                  </a:lnTo>
                  <a:lnTo>
                    <a:pt x="198" y="198"/>
                  </a:lnTo>
                  <a:lnTo>
                    <a:pt x="192" y="198"/>
                  </a:lnTo>
                  <a:lnTo>
                    <a:pt x="186" y="192"/>
                  </a:lnTo>
                  <a:lnTo>
                    <a:pt x="186" y="186"/>
                  </a:lnTo>
                  <a:lnTo>
                    <a:pt x="192" y="180"/>
                  </a:lnTo>
                  <a:lnTo>
                    <a:pt x="198" y="180"/>
                  </a:lnTo>
                  <a:lnTo>
                    <a:pt x="204" y="168"/>
                  </a:lnTo>
                  <a:lnTo>
                    <a:pt x="204" y="162"/>
                  </a:lnTo>
                  <a:lnTo>
                    <a:pt x="210" y="156"/>
                  </a:lnTo>
                  <a:lnTo>
                    <a:pt x="228" y="156"/>
                  </a:lnTo>
                  <a:lnTo>
                    <a:pt x="228" y="132"/>
                  </a:lnTo>
                  <a:lnTo>
                    <a:pt x="258" y="132"/>
                  </a:lnTo>
                  <a:lnTo>
                    <a:pt x="258" y="126"/>
                  </a:lnTo>
                  <a:lnTo>
                    <a:pt x="252" y="114"/>
                  </a:lnTo>
                  <a:lnTo>
                    <a:pt x="240" y="102"/>
                  </a:lnTo>
                  <a:lnTo>
                    <a:pt x="264" y="96"/>
                  </a:lnTo>
                  <a:lnTo>
                    <a:pt x="258" y="84"/>
                  </a:lnTo>
                  <a:lnTo>
                    <a:pt x="252" y="78"/>
                  </a:lnTo>
                  <a:lnTo>
                    <a:pt x="246" y="78"/>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58" name="Bolivia">
              <a:extLst>
                <a:ext uri="{FF2B5EF4-FFF2-40B4-BE49-F238E27FC236}">
                  <a16:creationId xmlns:a16="http://schemas.microsoft.com/office/drawing/2014/main" id="{89FB5733-8FED-0049-DFA6-8A26EAA787D5}"/>
                </a:ext>
              </a:extLst>
            </p:cNvPr>
            <p:cNvSpPr>
              <a:spLocks/>
            </p:cNvSpPr>
            <p:nvPr/>
          </p:nvSpPr>
          <p:spPr bwMode="gray">
            <a:xfrm>
              <a:off x="2233613" y="4392613"/>
              <a:ext cx="358775" cy="427038"/>
            </a:xfrm>
            <a:custGeom>
              <a:avLst/>
              <a:gdLst>
                <a:gd name="T0" fmla="*/ 2147483647 w 894"/>
                <a:gd name="T1" fmla="*/ 2147483647 h 1056"/>
                <a:gd name="T2" fmla="*/ 2147483647 w 894"/>
                <a:gd name="T3" fmla="*/ 2147483647 h 1056"/>
                <a:gd name="T4" fmla="*/ 2147483647 w 894"/>
                <a:gd name="T5" fmla="*/ 2147483647 h 1056"/>
                <a:gd name="T6" fmla="*/ 2147483647 w 894"/>
                <a:gd name="T7" fmla="*/ 2147483647 h 1056"/>
                <a:gd name="T8" fmla="*/ 2147483647 w 894"/>
                <a:gd name="T9" fmla="*/ 2147483647 h 1056"/>
                <a:gd name="T10" fmla="*/ 2147483647 w 894"/>
                <a:gd name="T11" fmla="*/ 2147483647 h 1056"/>
                <a:gd name="T12" fmla="*/ 2147483647 w 894"/>
                <a:gd name="T13" fmla="*/ 2147483647 h 1056"/>
                <a:gd name="T14" fmla="*/ 2147483647 w 894"/>
                <a:gd name="T15" fmla="*/ 2147483647 h 1056"/>
                <a:gd name="T16" fmla="*/ 2147483647 w 894"/>
                <a:gd name="T17" fmla="*/ 2147483647 h 1056"/>
                <a:gd name="T18" fmla="*/ 2147483647 w 894"/>
                <a:gd name="T19" fmla="*/ 2147483647 h 1056"/>
                <a:gd name="T20" fmla="*/ 2147483647 w 894"/>
                <a:gd name="T21" fmla="*/ 2147483647 h 1056"/>
                <a:gd name="T22" fmla="*/ 2147483647 w 894"/>
                <a:gd name="T23" fmla="*/ 2147483647 h 1056"/>
                <a:gd name="T24" fmla="*/ 2147483647 w 894"/>
                <a:gd name="T25" fmla="*/ 2147483647 h 1056"/>
                <a:gd name="T26" fmla="*/ 2147483647 w 894"/>
                <a:gd name="T27" fmla="*/ 2147483647 h 1056"/>
                <a:gd name="T28" fmla="*/ 2147483647 w 894"/>
                <a:gd name="T29" fmla="*/ 2147483647 h 1056"/>
                <a:gd name="T30" fmla="*/ 2147483647 w 894"/>
                <a:gd name="T31" fmla="*/ 2147483647 h 1056"/>
                <a:gd name="T32" fmla="*/ 2147483647 w 894"/>
                <a:gd name="T33" fmla="*/ 2147483647 h 1056"/>
                <a:gd name="T34" fmla="*/ 2147483647 w 894"/>
                <a:gd name="T35" fmla="*/ 2147483647 h 1056"/>
                <a:gd name="T36" fmla="*/ 2147483647 w 894"/>
                <a:gd name="T37" fmla="*/ 2147483647 h 1056"/>
                <a:gd name="T38" fmla="*/ 2147483647 w 894"/>
                <a:gd name="T39" fmla="*/ 2147483647 h 1056"/>
                <a:gd name="T40" fmla="*/ 2147483647 w 894"/>
                <a:gd name="T41" fmla="*/ 2147483647 h 1056"/>
                <a:gd name="T42" fmla="*/ 2147483647 w 894"/>
                <a:gd name="T43" fmla="*/ 2147483647 h 1056"/>
                <a:gd name="T44" fmla="*/ 2147483647 w 894"/>
                <a:gd name="T45" fmla="*/ 2147483647 h 1056"/>
                <a:gd name="T46" fmla="*/ 2147483647 w 894"/>
                <a:gd name="T47" fmla="*/ 2147483647 h 1056"/>
                <a:gd name="T48" fmla="*/ 0 w 894"/>
                <a:gd name="T49" fmla="*/ 2147483647 h 1056"/>
                <a:gd name="T50" fmla="*/ 2147483647 w 894"/>
                <a:gd name="T51" fmla="*/ 2147483647 h 1056"/>
                <a:gd name="T52" fmla="*/ 2147483647 w 894"/>
                <a:gd name="T53" fmla="*/ 2147483647 h 1056"/>
                <a:gd name="T54" fmla="*/ 2147483647 w 894"/>
                <a:gd name="T55" fmla="*/ 2147483647 h 1056"/>
                <a:gd name="T56" fmla="*/ 2147483647 w 894"/>
                <a:gd name="T57" fmla="*/ 2147483647 h 1056"/>
                <a:gd name="T58" fmla="*/ 2147483647 w 894"/>
                <a:gd name="T59" fmla="*/ 2147483647 h 1056"/>
                <a:gd name="T60" fmla="*/ 2147483647 w 894"/>
                <a:gd name="T61" fmla="*/ 2147483647 h 1056"/>
                <a:gd name="T62" fmla="*/ 2147483647 w 894"/>
                <a:gd name="T63" fmla="*/ 2147483647 h 1056"/>
                <a:gd name="T64" fmla="*/ 2147483647 w 894"/>
                <a:gd name="T65" fmla="*/ 2147483647 h 1056"/>
                <a:gd name="T66" fmla="*/ 2147483647 w 894"/>
                <a:gd name="T67" fmla="*/ 2147483647 h 1056"/>
                <a:gd name="T68" fmla="*/ 2147483647 w 894"/>
                <a:gd name="T69" fmla="*/ 2147483647 h 1056"/>
                <a:gd name="T70" fmla="*/ 2147483647 w 894"/>
                <a:gd name="T71" fmla="*/ 2147483647 h 1056"/>
                <a:gd name="T72" fmla="*/ 2147483647 w 894"/>
                <a:gd name="T73" fmla="*/ 2147483647 h 1056"/>
                <a:gd name="T74" fmla="*/ 2147483647 w 894"/>
                <a:gd name="T75" fmla="*/ 2147483647 h 1056"/>
                <a:gd name="T76" fmla="*/ 2147483647 w 894"/>
                <a:gd name="T77" fmla="*/ 2147483647 h 1056"/>
                <a:gd name="T78" fmla="*/ 2147483647 w 894"/>
                <a:gd name="T79" fmla="*/ 2147483647 h 1056"/>
                <a:gd name="T80" fmla="*/ 2147483647 w 894"/>
                <a:gd name="T81" fmla="*/ 2147483647 h 1056"/>
                <a:gd name="T82" fmla="*/ 2147483647 w 894"/>
                <a:gd name="T83" fmla="*/ 2147483647 h 1056"/>
                <a:gd name="T84" fmla="*/ 2147483647 w 894"/>
                <a:gd name="T85" fmla="*/ 2147483647 h 1056"/>
                <a:gd name="T86" fmla="*/ 2147483647 w 894"/>
                <a:gd name="T87" fmla="*/ 2147483647 h 1056"/>
                <a:gd name="T88" fmla="*/ 2147483647 w 894"/>
                <a:gd name="T89" fmla="*/ 2147483647 h 1056"/>
                <a:gd name="T90" fmla="*/ 2147483647 w 894"/>
                <a:gd name="T91" fmla="*/ 2147483647 h 1056"/>
                <a:gd name="T92" fmla="*/ 2147483647 w 894"/>
                <a:gd name="T93" fmla="*/ 2147483647 h 1056"/>
                <a:gd name="T94" fmla="*/ 2147483647 w 894"/>
                <a:gd name="T95" fmla="*/ 2147483647 h 1056"/>
                <a:gd name="T96" fmla="*/ 2147483647 w 894"/>
                <a:gd name="T97" fmla="*/ 2147483647 h 1056"/>
                <a:gd name="T98" fmla="*/ 2147483647 w 894"/>
                <a:gd name="T99" fmla="*/ 2147483647 h 1056"/>
                <a:gd name="T100" fmla="*/ 2147483647 w 894"/>
                <a:gd name="T101" fmla="*/ 2147483647 h 10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94"/>
                <a:gd name="T154" fmla="*/ 0 h 1056"/>
                <a:gd name="T155" fmla="*/ 894 w 894"/>
                <a:gd name="T156" fmla="*/ 1056 h 10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94" h="1056">
                  <a:moveTo>
                    <a:pt x="882" y="744"/>
                  </a:moveTo>
                  <a:lnTo>
                    <a:pt x="882" y="738"/>
                  </a:lnTo>
                  <a:lnTo>
                    <a:pt x="888" y="732"/>
                  </a:lnTo>
                  <a:lnTo>
                    <a:pt x="888" y="708"/>
                  </a:lnTo>
                  <a:lnTo>
                    <a:pt x="894" y="696"/>
                  </a:lnTo>
                  <a:lnTo>
                    <a:pt x="894" y="684"/>
                  </a:lnTo>
                  <a:lnTo>
                    <a:pt x="882" y="648"/>
                  </a:lnTo>
                  <a:lnTo>
                    <a:pt x="876" y="636"/>
                  </a:lnTo>
                  <a:lnTo>
                    <a:pt x="864" y="624"/>
                  </a:lnTo>
                  <a:lnTo>
                    <a:pt x="840" y="612"/>
                  </a:lnTo>
                  <a:lnTo>
                    <a:pt x="834" y="606"/>
                  </a:lnTo>
                  <a:lnTo>
                    <a:pt x="822" y="600"/>
                  </a:lnTo>
                  <a:lnTo>
                    <a:pt x="816" y="588"/>
                  </a:lnTo>
                  <a:lnTo>
                    <a:pt x="816" y="576"/>
                  </a:lnTo>
                  <a:lnTo>
                    <a:pt x="822" y="558"/>
                  </a:lnTo>
                  <a:lnTo>
                    <a:pt x="822" y="546"/>
                  </a:lnTo>
                  <a:lnTo>
                    <a:pt x="828" y="540"/>
                  </a:lnTo>
                  <a:lnTo>
                    <a:pt x="828" y="534"/>
                  </a:lnTo>
                  <a:lnTo>
                    <a:pt x="768" y="534"/>
                  </a:lnTo>
                  <a:lnTo>
                    <a:pt x="720" y="528"/>
                  </a:lnTo>
                  <a:lnTo>
                    <a:pt x="690" y="522"/>
                  </a:lnTo>
                  <a:lnTo>
                    <a:pt x="684" y="516"/>
                  </a:lnTo>
                  <a:lnTo>
                    <a:pt x="684" y="474"/>
                  </a:lnTo>
                  <a:lnTo>
                    <a:pt x="690" y="462"/>
                  </a:lnTo>
                  <a:lnTo>
                    <a:pt x="684" y="456"/>
                  </a:lnTo>
                  <a:lnTo>
                    <a:pt x="672" y="450"/>
                  </a:lnTo>
                  <a:lnTo>
                    <a:pt x="666" y="438"/>
                  </a:lnTo>
                  <a:lnTo>
                    <a:pt x="660" y="432"/>
                  </a:lnTo>
                  <a:lnTo>
                    <a:pt x="660" y="426"/>
                  </a:lnTo>
                  <a:lnTo>
                    <a:pt x="678" y="426"/>
                  </a:lnTo>
                  <a:lnTo>
                    <a:pt x="678" y="396"/>
                  </a:lnTo>
                  <a:lnTo>
                    <a:pt x="672" y="384"/>
                  </a:lnTo>
                  <a:lnTo>
                    <a:pt x="666" y="378"/>
                  </a:lnTo>
                  <a:lnTo>
                    <a:pt x="660" y="366"/>
                  </a:lnTo>
                  <a:lnTo>
                    <a:pt x="660" y="336"/>
                  </a:lnTo>
                  <a:lnTo>
                    <a:pt x="654" y="330"/>
                  </a:lnTo>
                  <a:lnTo>
                    <a:pt x="648" y="318"/>
                  </a:lnTo>
                  <a:lnTo>
                    <a:pt x="624" y="306"/>
                  </a:lnTo>
                  <a:lnTo>
                    <a:pt x="564" y="306"/>
                  </a:lnTo>
                  <a:lnTo>
                    <a:pt x="558" y="300"/>
                  </a:lnTo>
                  <a:lnTo>
                    <a:pt x="546" y="294"/>
                  </a:lnTo>
                  <a:lnTo>
                    <a:pt x="534" y="282"/>
                  </a:lnTo>
                  <a:lnTo>
                    <a:pt x="534" y="276"/>
                  </a:lnTo>
                  <a:lnTo>
                    <a:pt x="510" y="276"/>
                  </a:lnTo>
                  <a:lnTo>
                    <a:pt x="498" y="270"/>
                  </a:lnTo>
                  <a:lnTo>
                    <a:pt x="486" y="258"/>
                  </a:lnTo>
                  <a:lnTo>
                    <a:pt x="474" y="252"/>
                  </a:lnTo>
                  <a:lnTo>
                    <a:pt x="468" y="240"/>
                  </a:lnTo>
                  <a:lnTo>
                    <a:pt x="468" y="234"/>
                  </a:lnTo>
                  <a:lnTo>
                    <a:pt x="456" y="234"/>
                  </a:lnTo>
                  <a:lnTo>
                    <a:pt x="450" y="240"/>
                  </a:lnTo>
                  <a:lnTo>
                    <a:pt x="438" y="240"/>
                  </a:lnTo>
                  <a:lnTo>
                    <a:pt x="426" y="234"/>
                  </a:lnTo>
                  <a:lnTo>
                    <a:pt x="420" y="222"/>
                  </a:lnTo>
                  <a:lnTo>
                    <a:pt x="414" y="228"/>
                  </a:lnTo>
                  <a:lnTo>
                    <a:pt x="384" y="228"/>
                  </a:lnTo>
                  <a:lnTo>
                    <a:pt x="372" y="222"/>
                  </a:lnTo>
                  <a:lnTo>
                    <a:pt x="366" y="216"/>
                  </a:lnTo>
                  <a:lnTo>
                    <a:pt x="366" y="210"/>
                  </a:lnTo>
                  <a:lnTo>
                    <a:pt x="360" y="198"/>
                  </a:lnTo>
                  <a:lnTo>
                    <a:pt x="360" y="192"/>
                  </a:lnTo>
                  <a:lnTo>
                    <a:pt x="354" y="186"/>
                  </a:lnTo>
                  <a:lnTo>
                    <a:pt x="330" y="186"/>
                  </a:lnTo>
                  <a:lnTo>
                    <a:pt x="324" y="156"/>
                  </a:lnTo>
                  <a:lnTo>
                    <a:pt x="318" y="150"/>
                  </a:lnTo>
                  <a:lnTo>
                    <a:pt x="306" y="144"/>
                  </a:lnTo>
                  <a:lnTo>
                    <a:pt x="294" y="132"/>
                  </a:lnTo>
                  <a:lnTo>
                    <a:pt x="294" y="120"/>
                  </a:lnTo>
                  <a:lnTo>
                    <a:pt x="300" y="114"/>
                  </a:lnTo>
                  <a:lnTo>
                    <a:pt x="300" y="96"/>
                  </a:lnTo>
                  <a:lnTo>
                    <a:pt x="294" y="84"/>
                  </a:lnTo>
                  <a:lnTo>
                    <a:pt x="288" y="78"/>
                  </a:lnTo>
                  <a:lnTo>
                    <a:pt x="288" y="48"/>
                  </a:lnTo>
                  <a:lnTo>
                    <a:pt x="294" y="42"/>
                  </a:lnTo>
                  <a:lnTo>
                    <a:pt x="294" y="36"/>
                  </a:lnTo>
                  <a:lnTo>
                    <a:pt x="300" y="30"/>
                  </a:lnTo>
                  <a:lnTo>
                    <a:pt x="300" y="0"/>
                  </a:lnTo>
                  <a:lnTo>
                    <a:pt x="288" y="0"/>
                  </a:lnTo>
                  <a:lnTo>
                    <a:pt x="276" y="6"/>
                  </a:lnTo>
                  <a:lnTo>
                    <a:pt x="276" y="12"/>
                  </a:lnTo>
                  <a:lnTo>
                    <a:pt x="270" y="12"/>
                  </a:lnTo>
                  <a:lnTo>
                    <a:pt x="258" y="0"/>
                  </a:lnTo>
                  <a:lnTo>
                    <a:pt x="246" y="12"/>
                  </a:lnTo>
                  <a:lnTo>
                    <a:pt x="210" y="12"/>
                  </a:lnTo>
                  <a:lnTo>
                    <a:pt x="198" y="18"/>
                  </a:lnTo>
                  <a:lnTo>
                    <a:pt x="192" y="24"/>
                  </a:lnTo>
                  <a:lnTo>
                    <a:pt x="186" y="36"/>
                  </a:lnTo>
                  <a:lnTo>
                    <a:pt x="180" y="42"/>
                  </a:lnTo>
                  <a:lnTo>
                    <a:pt x="180" y="48"/>
                  </a:lnTo>
                  <a:lnTo>
                    <a:pt x="144" y="48"/>
                  </a:lnTo>
                  <a:lnTo>
                    <a:pt x="138" y="78"/>
                  </a:lnTo>
                  <a:lnTo>
                    <a:pt x="102" y="78"/>
                  </a:lnTo>
                  <a:lnTo>
                    <a:pt x="90" y="96"/>
                  </a:lnTo>
                  <a:lnTo>
                    <a:pt x="84" y="102"/>
                  </a:lnTo>
                  <a:lnTo>
                    <a:pt x="60" y="114"/>
                  </a:lnTo>
                  <a:lnTo>
                    <a:pt x="42" y="114"/>
                  </a:lnTo>
                  <a:lnTo>
                    <a:pt x="42" y="108"/>
                  </a:lnTo>
                  <a:lnTo>
                    <a:pt x="36" y="102"/>
                  </a:lnTo>
                  <a:lnTo>
                    <a:pt x="12" y="102"/>
                  </a:lnTo>
                  <a:lnTo>
                    <a:pt x="0" y="96"/>
                  </a:lnTo>
                  <a:lnTo>
                    <a:pt x="0" y="114"/>
                  </a:lnTo>
                  <a:lnTo>
                    <a:pt x="6" y="132"/>
                  </a:lnTo>
                  <a:lnTo>
                    <a:pt x="18" y="144"/>
                  </a:lnTo>
                  <a:lnTo>
                    <a:pt x="30" y="162"/>
                  </a:lnTo>
                  <a:lnTo>
                    <a:pt x="42" y="174"/>
                  </a:lnTo>
                  <a:lnTo>
                    <a:pt x="54" y="192"/>
                  </a:lnTo>
                  <a:lnTo>
                    <a:pt x="66" y="216"/>
                  </a:lnTo>
                  <a:lnTo>
                    <a:pt x="66" y="228"/>
                  </a:lnTo>
                  <a:lnTo>
                    <a:pt x="60" y="234"/>
                  </a:lnTo>
                  <a:lnTo>
                    <a:pt x="54" y="246"/>
                  </a:lnTo>
                  <a:lnTo>
                    <a:pt x="48" y="252"/>
                  </a:lnTo>
                  <a:lnTo>
                    <a:pt x="60" y="300"/>
                  </a:lnTo>
                  <a:lnTo>
                    <a:pt x="42" y="330"/>
                  </a:lnTo>
                  <a:lnTo>
                    <a:pt x="48" y="330"/>
                  </a:lnTo>
                  <a:lnTo>
                    <a:pt x="60" y="342"/>
                  </a:lnTo>
                  <a:lnTo>
                    <a:pt x="66" y="354"/>
                  </a:lnTo>
                  <a:lnTo>
                    <a:pt x="66" y="360"/>
                  </a:lnTo>
                  <a:lnTo>
                    <a:pt x="60" y="372"/>
                  </a:lnTo>
                  <a:lnTo>
                    <a:pt x="48" y="384"/>
                  </a:lnTo>
                  <a:lnTo>
                    <a:pt x="36" y="408"/>
                  </a:lnTo>
                  <a:lnTo>
                    <a:pt x="42" y="426"/>
                  </a:lnTo>
                  <a:lnTo>
                    <a:pt x="48" y="438"/>
                  </a:lnTo>
                  <a:lnTo>
                    <a:pt x="54" y="444"/>
                  </a:lnTo>
                  <a:lnTo>
                    <a:pt x="54" y="450"/>
                  </a:lnTo>
                  <a:lnTo>
                    <a:pt x="42" y="468"/>
                  </a:lnTo>
                  <a:lnTo>
                    <a:pt x="54" y="480"/>
                  </a:lnTo>
                  <a:lnTo>
                    <a:pt x="78" y="498"/>
                  </a:lnTo>
                  <a:lnTo>
                    <a:pt x="78" y="516"/>
                  </a:lnTo>
                  <a:lnTo>
                    <a:pt x="102" y="528"/>
                  </a:lnTo>
                  <a:lnTo>
                    <a:pt x="90" y="558"/>
                  </a:lnTo>
                  <a:lnTo>
                    <a:pt x="78" y="546"/>
                  </a:lnTo>
                  <a:lnTo>
                    <a:pt x="78" y="558"/>
                  </a:lnTo>
                  <a:lnTo>
                    <a:pt x="66" y="582"/>
                  </a:lnTo>
                  <a:lnTo>
                    <a:pt x="54" y="588"/>
                  </a:lnTo>
                  <a:lnTo>
                    <a:pt x="36" y="606"/>
                  </a:lnTo>
                  <a:lnTo>
                    <a:pt x="48" y="630"/>
                  </a:lnTo>
                  <a:lnTo>
                    <a:pt x="42" y="636"/>
                  </a:lnTo>
                  <a:lnTo>
                    <a:pt x="60" y="666"/>
                  </a:lnTo>
                  <a:lnTo>
                    <a:pt x="84" y="666"/>
                  </a:lnTo>
                  <a:lnTo>
                    <a:pt x="96" y="744"/>
                  </a:lnTo>
                  <a:lnTo>
                    <a:pt x="108" y="750"/>
                  </a:lnTo>
                  <a:lnTo>
                    <a:pt x="114" y="750"/>
                  </a:lnTo>
                  <a:lnTo>
                    <a:pt x="138" y="762"/>
                  </a:lnTo>
                  <a:lnTo>
                    <a:pt x="144" y="774"/>
                  </a:lnTo>
                  <a:lnTo>
                    <a:pt x="144" y="780"/>
                  </a:lnTo>
                  <a:lnTo>
                    <a:pt x="138" y="792"/>
                  </a:lnTo>
                  <a:lnTo>
                    <a:pt x="126" y="804"/>
                  </a:lnTo>
                  <a:lnTo>
                    <a:pt x="144" y="822"/>
                  </a:lnTo>
                  <a:lnTo>
                    <a:pt x="138" y="828"/>
                  </a:lnTo>
                  <a:lnTo>
                    <a:pt x="132" y="840"/>
                  </a:lnTo>
                  <a:lnTo>
                    <a:pt x="126" y="846"/>
                  </a:lnTo>
                  <a:lnTo>
                    <a:pt x="126" y="858"/>
                  </a:lnTo>
                  <a:lnTo>
                    <a:pt x="132" y="870"/>
                  </a:lnTo>
                  <a:lnTo>
                    <a:pt x="138" y="876"/>
                  </a:lnTo>
                  <a:lnTo>
                    <a:pt x="138" y="900"/>
                  </a:lnTo>
                  <a:lnTo>
                    <a:pt x="144" y="900"/>
                  </a:lnTo>
                  <a:lnTo>
                    <a:pt x="150" y="906"/>
                  </a:lnTo>
                  <a:lnTo>
                    <a:pt x="162" y="912"/>
                  </a:lnTo>
                  <a:lnTo>
                    <a:pt x="168" y="918"/>
                  </a:lnTo>
                  <a:lnTo>
                    <a:pt x="180" y="924"/>
                  </a:lnTo>
                  <a:lnTo>
                    <a:pt x="186" y="930"/>
                  </a:lnTo>
                  <a:lnTo>
                    <a:pt x="186" y="996"/>
                  </a:lnTo>
                  <a:lnTo>
                    <a:pt x="210" y="1020"/>
                  </a:lnTo>
                  <a:lnTo>
                    <a:pt x="210" y="1044"/>
                  </a:lnTo>
                  <a:lnTo>
                    <a:pt x="216" y="1056"/>
                  </a:lnTo>
                  <a:lnTo>
                    <a:pt x="270" y="1056"/>
                  </a:lnTo>
                  <a:lnTo>
                    <a:pt x="270" y="1026"/>
                  </a:lnTo>
                  <a:lnTo>
                    <a:pt x="282" y="1026"/>
                  </a:lnTo>
                  <a:lnTo>
                    <a:pt x="282" y="1008"/>
                  </a:lnTo>
                  <a:lnTo>
                    <a:pt x="306" y="1002"/>
                  </a:lnTo>
                  <a:lnTo>
                    <a:pt x="318" y="978"/>
                  </a:lnTo>
                  <a:lnTo>
                    <a:pt x="324" y="984"/>
                  </a:lnTo>
                  <a:lnTo>
                    <a:pt x="348" y="996"/>
                  </a:lnTo>
                  <a:lnTo>
                    <a:pt x="360" y="996"/>
                  </a:lnTo>
                  <a:lnTo>
                    <a:pt x="378" y="1002"/>
                  </a:lnTo>
                  <a:lnTo>
                    <a:pt x="432" y="1002"/>
                  </a:lnTo>
                  <a:lnTo>
                    <a:pt x="462" y="1050"/>
                  </a:lnTo>
                  <a:lnTo>
                    <a:pt x="474" y="996"/>
                  </a:lnTo>
                  <a:lnTo>
                    <a:pt x="546" y="990"/>
                  </a:lnTo>
                  <a:lnTo>
                    <a:pt x="582" y="1014"/>
                  </a:lnTo>
                  <a:lnTo>
                    <a:pt x="582" y="996"/>
                  </a:lnTo>
                  <a:lnTo>
                    <a:pt x="594" y="924"/>
                  </a:lnTo>
                  <a:lnTo>
                    <a:pt x="594" y="900"/>
                  </a:lnTo>
                  <a:lnTo>
                    <a:pt x="588" y="894"/>
                  </a:lnTo>
                  <a:lnTo>
                    <a:pt x="588" y="888"/>
                  </a:lnTo>
                  <a:lnTo>
                    <a:pt x="576" y="864"/>
                  </a:lnTo>
                  <a:lnTo>
                    <a:pt x="576" y="852"/>
                  </a:lnTo>
                  <a:lnTo>
                    <a:pt x="582" y="846"/>
                  </a:lnTo>
                  <a:lnTo>
                    <a:pt x="594" y="840"/>
                  </a:lnTo>
                  <a:lnTo>
                    <a:pt x="606" y="828"/>
                  </a:lnTo>
                  <a:lnTo>
                    <a:pt x="612" y="798"/>
                  </a:lnTo>
                  <a:lnTo>
                    <a:pt x="714" y="780"/>
                  </a:lnTo>
                  <a:lnTo>
                    <a:pt x="792" y="768"/>
                  </a:lnTo>
                  <a:lnTo>
                    <a:pt x="846" y="810"/>
                  </a:lnTo>
                  <a:lnTo>
                    <a:pt x="864" y="846"/>
                  </a:lnTo>
                  <a:lnTo>
                    <a:pt x="864" y="840"/>
                  </a:lnTo>
                  <a:lnTo>
                    <a:pt x="870" y="834"/>
                  </a:lnTo>
                  <a:lnTo>
                    <a:pt x="882" y="828"/>
                  </a:lnTo>
                  <a:lnTo>
                    <a:pt x="888" y="822"/>
                  </a:lnTo>
                  <a:lnTo>
                    <a:pt x="876" y="816"/>
                  </a:lnTo>
                  <a:lnTo>
                    <a:pt x="870" y="810"/>
                  </a:lnTo>
                  <a:lnTo>
                    <a:pt x="870" y="786"/>
                  </a:lnTo>
                  <a:lnTo>
                    <a:pt x="876" y="774"/>
                  </a:lnTo>
                  <a:lnTo>
                    <a:pt x="882" y="768"/>
                  </a:lnTo>
                  <a:lnTo>
                    <a:pt x="888" y="756"/>
                  </a:lnTo>
                  <a:lnTo>
                    <a:pt x="882" y="744"/>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59" name="Bhutan">
              <a:extLst>
                <a:ext uri="{FF2B5EF4-FFF2-40B4-BE49-F238E27FC236}">
                  <a16:creationId xmlns:a16="http://schemas.microsoft.com/office/drawing/2014/main" id="{4FFE2908-CCF2-66C5-E821-DB6763168246}"/>
                </a:ext>
              </a:extLst>
            </p:cNvPr>
            <p:cNvSpPr>
              <a:spLocks/>
            </p:cNvSpPr>
            <p:nvPr/>
          </p:nvSpPr>
          <p:spPr bwMode="gray">
            <a:xfrm>
              <a:off x="6686550" y="3159126"/>
              <a:ext cx="93662" cy="53975"/>
            </a:xfrm>
            <a:custGeom>
              <a:avLst/>
              <a:gdLst>
                <a:gd name="T0" fmla="*/ 2147483647 w 234"/>
                <a:gd name="T1" fmla="*/ 2147483647 h 132"/>
                <a:gd name="T2" fmla="*/ 2147483647 w 234"/>
                <a:gd name="T3" fmla="*/ 2147483647 h 132"/>
                <a:gd name="T4" fmla="*/ 2147483647 w 234"/>
                <a:gd name="T5" fmla="*/ 2147483647 h 132"/>
                <a:gd name="T6" fmla="*/ 2147483647 w 234"/>
                <a:gd name="T7" fmla="*/ 2147483647 h 132"/>
                <a:gd name="T8" fmla="*/ 2147483647 w 234"/>
                <a:gd name="T9" fmla="*/ 2147483647 h 132"/>
                <a:gd name="T10" fmla="*/ 2147483647 w 234"/>
                <a:gd name="T11" fmla="*/ 2147483647 h 132"/>
                <a:gd name="T12" fmla="*/ 2147483647 w 234"/>
                <a:gd name="T13" fmla="*/ 2147483647 h 132"/>
                <a:gd name="T14" fmla="*/ 2147483647 w 234"/>
                <a:gd name="T15" fmla="*/ 2147483647 h 132"/>
                <a:gd name="T16" fmla="*/ 2147483647 w 234"/>
                <a:gd name="T17" fmla="*/ 2147483647 h 132"/>
                <a:gd name="T18" fmla="*/ 2147483647 w 234"/>
                <a:gd name="T19" fmla="*/ 2147483647 h 132"/>
                <a:gd name="T20" fmla="*/ 2147483647 w 234"/>
                <a:gd name="T21" fmla="*/ 2147483647 h 132"/>
                <a:gd name="T22" fmla="*/ 2147483647 w 234"/>
                <a:gd name="T23" fmla="*/ 2147483647 h 132"/>
                <a:gd name="T24" fmla="*/ 2147483647 w 234"/>
                <a:gd name="T25" fmla="*/ 2147483647 h 132"/>
                <a:gd name="T26" fmla="*/ 2147483647 w 234"/>
                <a:gd name="T27" fmla="*/ 2147483647 h 132"/>
                <a:gd name="T28" fmla="*/ 2147483647 w 234"/>
                <a:gd name="T29" fmla="*/ 2147483647 h 132"/>
                <a:gd name="T30" fmla="*/ 2147483647 w 234"/>
                <a:gd name="T31" fmla="*/ 2147483647 h 132"/>
                <a:gd name="T32" fmla="*/ 2147483647 w 234"/>
                <a:gd name="T33" fmla="*/ 2147483647 h 132"/>
                <a:gd name="T34" fmla="*/ 2147483647 w 234"/>
                <a:gd name="T35" fmla="*/ 2147483647 h 132"/>
                <a:gd name="T36" fmla="*/ 2147483647 w 234"/>
                <a:gd name="T37" fmla="*/ 2147483647 h 132"/>
                <a:gd name="T38" fmla="*/ 2147483647 w 234"/>
                <a:gd name="T39" fmla="*/ 2147483647 h 132"/>
                <a:gd name="T40" fmla="*/ 2147483647 w 234"/>
                <a:gd name="T41" fmla="*/ 2147483647 h 132"/>
                <a:gd name="T42" fmla="*/ 2147483647 w 234"/>
                <a:gd name="T43" fmla="*/ 2147483647 h 132"/>
                <a:gd name="T44" fmla="*/ 2147483647 w 234"/>
                <a:gd name="T45" fmla="*/ 2147483647 h 132"/>
                <a:gd name="T46" fmla="*/ 2147483647 w 234"/>
                <a:gd name="T47" fmla="*/ 2147483647 h 132"/>
                <a:gd name="T48" fmla="*/ 2147483647 w 234"/>
                <a:gd name="T49" fmla="*/ 2147483647 h 132"/>
                <a:gd name="T50" fmla="*/ 2147483647 w 234"/>
                <a:gd name="T51" fmla="*/ 2147483647 h 132"/>
                <a:gd name="T52" fmla="*/ 2147483647 w 234"/>
                <a:gd name="T53" fmla="*/ 2147483647 h 132"/>
                <a:gd name="T54" fmla="*/ 2147483647 w 234"/>
                <a:gd name="T55" fmla="*/ 2147483647 h 132"/>
                <a:gd name="T56" fmla="*/ 2147483647 w 234"/>
                <a:gd name="T57" fmla="*/ 2147483647 h 132"/>
                <a:gd name="T58" fmla="*/ 2147483647 w 234"/>
                <a:gd name="T59" fmla="*/ 0 h 132"/>
                <a:gd name="T60" fmla="*/ 2147483647 w 234"/>
                <a:gd name="T61" fmla="*/ 0 h 132"/>
                <a:gd name="T62" fmla="*/ 2147483647 w 234"/>
                <a:gd name="T63" fmla="*/ 2147483647 h 132"/>
                <a:gd name="T64" fmla="*/ 2147483647 w 234"/>
                <a:gd name="T65" fmla="*/ 2147483647 h 132"/>
                <a:gd name="T66" fmla="*/ 2147483647 w 234"/>
                <a:gd name="T67" fmla="*/ 2147483647 h 132"/>
                <a:gd name="T68" fmla="*/ 2147483647 w 234"/>
                <a:gd name="T69" fmla="*/ 2147483647 h 132"/>
                <a:gd name="T70" fmla="*/ 2147483647 w 234"/>
                <a:gd name="T71" fmla="*/ 2147483647 h 132"/>
                <a:gd name="T72" fmla="*/ 2147483647 w 234"/>
                <a:gd name="T73" fmla="*/ 2147483647 h 132"/>
                <a:gd name="T74" fmla="*/ 2147483647 w 234"/>
                <a:gd name="T75" fmla="*/ 2147483647 h 132"/>
                <a:gd name="T76" fmla="*/ 0 w 234"/>
                <a:gd name="T77" fmla="*/ 2147483647 h 132"/>
                <a:gd name="T78" fmla="*/ 0 w 234"/>
                <a:gd name="T79" fmla="*/ 2147483647 h 132"/>
                <a:gd name="T80" fmla="*/ 2147483647 w 234"/>
                <a:gd name="T81" fmla="*/ 2147483647 h 132"/>
                <a:gd name="T82" fmla="*/ 2147483647 w 234"/>
                <a:gd name="T83" fmla="*/ 2147483647 h 132"/>
                <a:gd name="T84" fmla="*/ 2147483647 w 234"/>
                <a:gd name="T85" fmla="*/ 2147483647 h 132"/>
                <a:gd name="T86" fmla="*/ 2147483647 w 234"/>
                <a:gd name="T87" fmla="*/ 2147483647 h 132"/>
                <a:gd name="T88" fmla="*/ 2147483647 w 234"/>
                <a:gd name="T89" fmla="*/ 2147483647 h 132"/>
                <a:gd name="T90" fmla="*/ 2147483647 w 234"/>
                <a:gd name="T91" fmla="*/ 2147483647 h 132"/>
                <a:gd name="T92" fmla="*/ 2147483647 w 234"/>
                <a:gd name="T93" fmla="*/ 2147483647 h 1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34"/>
                <a:gd name="T142" fmla="*/ 0 h 132"/>
                <a:gd name="T143" fmla="*/ 234 w 234"/>
                <a:gd name="T144" fmla="*/ 132 h 1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34" h="132">
                  <a:moveTo>
                    <a:pt x="78" y="132"/>
                  </a:moveTo>
                  <a:lnTo>
                    <a:pt x="90" y="132"/>
                  </a:lnTo>
                  <a:lnTo>
                    <a:pt x="102" y="126"/>
                  </a:lnTo>
                  <a:lnTo>
                    <a:pt x="108" y="120"/>
                  </a:lnTo>
                  <a:lnTo>
                    <a:pt x="126" y="120"/>
                  </a:lnTo>
                  <a:lnTo>
                    <a:pt x="138" y="126"/>
                  </a:lnTo>
                  <a:lnTo>
                    <a:pt x="168" y="126"/>
                  </a:lnTo>
                  <a:lnTo>
                    <a:pt x="180" y="120"/>
                  </a:lnTo>
                  <a:lnTo>
                    <a:pt x="192" y="120"/>
                  </a:lnTo>
                  <a:lnTo>
                    <a:pt x="198" y="126"/>
                  </a:lnTo>
                  <a:lnTo>
                    <a:pt x="210" y="126"/>
                  </a:lnTo>
                  <a:lnTo>
                    <a:pt x="234" y="114"/>
                  </a:lnTo>
                  <a:lnTo>
                    <a:pt x="234" y="108"/>
                  </a:lnTo>
                  <a:lnTo>
                    <a:pt x="222" y="96"/>
                  </a:lnTo>
                  <a:lnTo>
                    <a:pt x="222" y="72"/>
                  </a:lnTo>
                  <a:lnTo>
                    <a:pt x="198" y="72"/>
                  </a:lnTo>
                  <a:lnTo>
                    <a:pt x="192" y="66"/>
                  </a:lnTo>
                  <a:lnTo>
                    <a:pt x="192" y="42"/>
                  </a:lnTo>
                  <a:lnTo>
                    <a:pt x="186" y="30"/>
                  </a:lnTo>
                  <a:lnTo>
                    <a:pt x="174" y="18"/>
                  </a:lnTo>
                  <a:lnTo>
                    <a:pt x="162" y="12"/>
                  </a:lnTo>
                  <a:lnTo>
                    <a:pt x="150" y="12"/>
                  </a:lnTo>
                  <a:lnTo>
                    <a:pt x="138" y="18"/>
                  </a:lnTo>
                  <a:lnTo>
                    <a:pt x="126" y="18"/>
                  </a:lnTo>
                  <a:lnTo>
                    <a:pt x="114" y="24"/>
                  </a:lnTo>
                  <a:lnTo>
                    <a:pt x="108" y="30"/>
                  </a:lnTo>
                  <a:lnTo>
                    <a:pt x="102" y="30"/>
                  </a:lnTo>
                  <a:lnTo>
                    <a:pt x="102" y="6"/>
                  </a:lnTo>
                  <a:lnTo>
                    <a:pt x="78" y="6"/>
                  </a:lnTo>
                  <a:lnTo>
                    <a:pt x="66" y="0"/>
                  </a:lnTo>
                  <a:lnTo>
                    <a:pt x="54" y="0"/>
                  </a:lnTo>
                  <a:lnTo>
                    <a:pt x="48" y="12"/>
                  </a:lnTo>
                  <a:lnTo>
                    <a:pt x="36" y="24"/>
                  </a:lnTo>
                  <a:lnTo>
                    <a:pt x="30" y="36"/>
                  </a:lnTo>
                  <a:lnTo>
                    <a:pt x="18" y="54"/>
                  </a:lnTo>
                  <a:lnTo>
                    <a:pt x="12" y="66"/>
                  </a:lnTo>
                  <a:lnTo>
                    <a:pt x="6" y="72"/>
                  </a:lnTo>
                  <a:lnTo>
                    <a:pt x="6" y="78"/>
                  </a:lnTo>
                  <a:lnTo>
                    <a:pt x="0" y="78"/>
                  </a:lnTo>
                  <a:lnTo>
                    <a:pt x="0" y="90"/>
                  </a:lnTo>
                  <a:lnTo>
                    <a:pt x="18" y="108"/>
                  </a:lnTo>
                  <a:lnTo>
                    <a:pt x="42" y="120"/>
                  </a:lnTo>
                  <a:lnTo>
                    <a:pt x="54" y="120"/>
                  </a:lnTo>
                  <a:lnTo>
                    <a:pt x="54" y="114"/>
                  </a:lnTo>
                  <a:lnTo>
                    <a:pt x="54" y="120"/>
                  </a:lnTo>
                  <a:lnTo>
                    <a:pt x="66" y="132"/>
                  </a:lnTo>
                  <a:lnTo>
                    <a:pt x="78" y="132"/>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60" name="Benin">
              <a:extLst>
                <a:ext uri="{FF2B5EF4-FFF2-40B4-BE49-F238E27FC236}">
                  <a16:creationId xmlns:a16="http://schemas.microsoft.com/office/drawing/2014/main" id="{2242EAAA-A8AE-1B37-A623-C6DD88B8D5A2}"/>
                </a:ext>
              </a:extLst>
            </p:cNvPr>
            <p:cNvSpPr>
              <a:spLocks/>
            </p:cNvSpPr>
            <p:nvPr/>
          </p:nvSpPr>
          <p:spPr bwMode="gray">
            <a:xfrm>
              <a:off x="4237038" y="3676651"/>
              <a:ext cx="88900" cy="200025"/>
            </a:xfrm>
            <a:custGeom>
              <a:avLst/>
              <a:gdLst>
                <a:gd name="T0" fmla="*/ 2147483647 w 222"/>
                <a:gd name="T1" fmla="*/ 2147483647 h 498"/>
                <a:gd name="T2" fmla="*/ 2147483647 w 222"/>
                <a:gd name="T3" fmla="*/ 2147483647 h 498"/>
                <a:gd name="T4" fmla="*/ 2147483647 w 222"/>
                <a:gd name="T5" fmla="*/ 2147483647 h 498"/>
                <a:gd name="T6" fmla="*/ 2147483647 w 222"/>
                <a:gd name="T7" fmla="*/ 2147483647 h 498"/>
                <a:gd name="T8" fmla="*/ 2147483647 w 222"/>
                <a:gd name="T9" fmla="*/ 2147483647 h 498"/>
                <a:gd name="T10" fmla="*/ 2147483647 w 222"/>
                <a:gd name="T11" fmla="*/ 2147483647 h 498"/>
                <a:gd name="T12" fmla="*/ 2147483647 w 222"/>
                <a:gd name="T13" fmla="*/ 2147483647 h 498"/>
                <a:gd name="T14" fmla="*/ 2147483647 w 222"/>
                <a:gd name="T15" fmla="*/ 2147483647 h 498"/>
                <a:gd name="T16" fmla="*/ 2147483647 w 222"/>
                <a:gd name="T17" fmla="*/ 2147483647 h 498"/>
                <a:gd name="T18" fmla="*/ 2147483647 w 222"/>
                <a:gd name="T19" fmla="*/ 2147483647 h 498"/>
                <a:gd name="T20" fmla="*/ 2147483647 w 222"/>
                <a:gd name="T21" fmla="*/ 2147483647 h 498"/>
                <a:gd name="T22" fmla="*/ 2147483647 w 222"/>
                <a:gd name="T23" fmla="*/ 2147483647 h 498"/>
                <a:gd name="T24" fmla="*/ 2147483647 w 222"/>
                <a:gd name="T25" fmla="*/ 2147483647 h 498"/>
                <a:gd name="T26" fmla="*/ 2147483647 w 222"/>
                <a:gd name="T27" fmla="*/ 2147483647 h 498"/>
                <a:gd name="T28" fmla="*/ 2147483647 w 222"/>
                <a:gd name="T29" fmla="*/ 2147483647 h 498"/>
                <a:gd name="T30" fmla="*/ 2147483647 w 222"/>
                <a:gd name="T31" fmla="*/ 2147483647 h 498"/>
                <a:gd name="T32" fmla="*/ 2147483647 w 222"/>
                <a:gd name="T33" fmla="*/ 2147483647 h 498"/>
                <a:gd name="T34" fmla="*/ 2147483647 w 222"/>
                <a:gd name="T35" fmla="*/ 2147483647 h 498"/>
                <a:gd name="T36" fmla="*/ 2147483647 w 222"/>
                <a:gd name="T37" fmla="*/ 2147483647 h 498"/>
                <a:gd name="T38" fmla="*/ 2147483647 w 222"/>
                <a:gd name="T39" fmla="*/ 2147483647 h 498"/>
                <a:gd name="T40" fmla="*/ 2147483647 w 222"/>
                <a:gd name="T41" fmla="*/ 2147483647 h 498"/>
                <a:gd name="T42" fmla="*/ 2147483647 w 222"/>
                <a:gd name="T43" fmla="*/ 2147483647 h 498"/>
                <a:gd name="T44" fmla="*/ 2147483647 w 222"/>
                <a:gd name="T45" fmla="*/ 2147483647 h 498"/>
                <a:gd name="T46" fmla="*/ 0 w 222"/>
                <a:gd name="T47" fmla="*/ 2147483647 h 498"/>
                <a:gd name="T48" fmla="*/ 2147483647 w 222"/>
                <a:gd name="T49" fmla="*/ 2147483647 h 498"/>
                <a:gd name="T50" fmla="*/ 2147483647 w 222"/>
                <a:gd name="T51" fmla="*/ 2147483647 h 498"/>
                <a:gd name="T52" fmla="*/ 2147483647 w 222"/>
                <a:gd name="T53" fmla="*/ 2147483647 h 498"/>
                <a:gd name="T54" fmla="*/ 2147483647 w 222"/>
                <a:gd name="T55" fmla="*/ 2147483647 h 498"/>
                <a:gd name="T56" fmla="*/ 2147483647 w 222"/>
                <a:gd name="T57" fmla="*/ 2147483647 h 498"/>
                <a:gd name="T58" fmla="*/ 2147483647 w 222"/>
                <a:gd name="T59" fmla="*/ 2147483647 h 498"/>
                <a:gd name="T60" fmla="*/ 2147483647 w 222"/>
                <a:gd name="T61" fmla="*/ 2147483647 h 498"/>
                <a:gd name="T62" fmla="*/ 2147483647 w 222"/>
                <a:gd name="T63" fmla="*/ 2147483647 h 498"/>
                <a:gd name="T64" fmla="*/ 2147483647 w 222"/>
                <a:gd name="T65" fmla="*/ 2147483647 h 498"/>
                <a:gd name="T66" fmla="*/ 2147483647 w 222"/>
                <a:gd name="T67" fmla="*/ 2147483647 h 498"/>
                <a:gd name="T68" fmla="*/ 2147483647 w 222"/>
                <a:gd name="T69" fmla="*/ 2147483647 h 49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22"/>
                <a:gd name="T106" fmla="*/ 0 h 498"/>
                <a:gd name="T107" fmla="*/ 222 w 222"/>
                <a:gd name="T108" fmla="*/ 498 h 49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22" h="498">
                  <a:moveTo>
                    <a:pt x="138" y="372"/>
                  </a:moveTo>
                  <a:lnTo>
                    <a:pt x="144" y="342"/>
                  </a:lnTo>
                  <a:lnTo>
                    <a:pt x="138" y="306"/>
                  </a:lnTo>
                  <a:lnTo>
                    <a:pt x="144" y="276"/>
                  </a:lnTo>
                  <a:lnTo>
                    <a:pt x="162" y="276"/>
                  </a:lnTo>
                  <a:lnTo>
                    <a:pt x="174" y="252"/>
                  </a:lnTo>
                  <a:lnTo>
                    <a:pt x="174" y="222"/>
                  </a:lnTo>
                  <a:lnTo>
                    <a:pt x="180" y="216"/>
                  </a:lnTo>
                  <a:lnTo>
                    <a:pt x="186" y="204"/>
                  </a:lnTo>
                  <a:lnTo>
                    <a:pt x="198" y="198"/>
                  </a:lnTo>
                  <a:lnTo>
                    <a:pt x="198" y="156"/>
                  </a:lnTo>
                  <a:lnTo>
                    <a:pt x="210" y="150"/>
                  </a:lnTo>
                  <a:lnTo>
                    <a:pt x="216" y="150"/>
                  </a:lnTo>
                  <a:lnTo>
                    <a:pt x="222" y="144"/>
                  </a:lnTo>
                  <a:lnTo>
                    <a:pt x="222" y="132"/>
                  </a:lnTo>
                  <a:lnTo>
                    <a:pt x="216" y="126"/>
                  </a:lnTo>
                  <a:lnTo>
                    <a:pt x="216" y="114"/>
                  </a:lnTo>
                  <a:lnTo>
                    <a:pt x="210" y="102"/>
                  </a:lnTo>
                  <a:lnTo>
                    <a:pt x="204" y="96"/>
                  </a:lnTo>
                  <a:lnTo>
                    <a:pt x="192" y="72"/>
                  </a:lnTo>
                  <a:lnTo>
                    <a:pt x="198" y="66"/>
                  </a:lnTo>
                  <a:lnTo>
                    <a:pt x="198" y="60"/>
                  </a:lnTo>
                  <a:lnTo>
                    <a:pt x="204" y="48"/>
                  </a:lnTo>
                  <a:lnTo>
                    <a:pt x="198" y="42"/>
                  </a:lnTo>
                  <a:lnTo>
                    <a:pt x="186" y="36"/>
                  </a:lnTo>
                  <a:lnTo>
                    <a:pt x="180" y="36"/>
                  </a:lnTo>
                  <a:lnTo>
                    <a:pt x="174" y="30"/>
                  </a:lnTo>
                  <a:lnTo>
                    <a:pt x="168" y="30"/>
                  </a:lnTo>
                  <a:lnTo>
                    <a:pt x="162" y="24"/>
                  </a:lnTo>
                  <a:lnTo>
                    <a:pt x="156" y="12"/>
                  </a:lnTo>
                  <a:lnTo>
                    <a:pt x="144" y="0"/>
                  </a:lnTo>
                  <a:lnTo>
                    <a:pt x="114" y="12"/>
                  </a:lnTo>
                  <a:lnTo>
                    <a:pt x="114" y="36"/>
                  </a:lnTo>
                  <a:lnTo>
                    <a:pt x="120" y="36"/>
                  </a:lnTo>
                  <a:lnTo>
                    <a:pt x="114" y="42"/>
                  </a:lnTo>
                  <a:lnTo>
                    <a:pt x="108" y="60"/>
                  </a:lnTo>
                  <a:lnTo>
                    <a:pt x="96" y="60"/>
                  </a:lnTo>
                  <a:lnTo>
                    <a:pt x="90" y="66"/>
                  </a:lnTo>
                  <a:lnTo>
                    <a:pt x="84" y="66"/>
                  </a:lnTo>
                  <a:lnTo>
                    <a:pt x="84" y="78"/>
                  </a:lnTo>
                  <a:lnTo>
                    <a:pt x="78" y="72"/>
                  </a:lnTo>
                  <a:lnTo>
                    <a:pt x="48" y="72"/>
                  </a:lnTo>
                  <a:lnTo>
                    <a:pt x="30" y="90"/>
                  </a:lnTo>
                  <a:lnTo>
                    <a:pt x="24" y="102"/>
                  </a:lnTo>
                  <a:lnTo>
                    <a:pt x="12" y="102"/>
                  </a:lnTo>
                  <a:lnTo>
                    <a:pt x="6" y="114"/>
                  </a:lnTo>
                  <a:lnTo>
                    <a:pt x="0" y="132"/>
                  </a:lnTo>
                  <a:lnTo>
                    <a:pt x="0" y="162"/>
                  </a:lnTo>
                  <a:lnTo>
                    <a:pt x="12" y="168"/>
                  </a:lnTo>
                  <a:lnTo>
                    <a:pt x="42" y="198"/>
                  </a:lnTo>
                  <a:lnTo>
                    <a:pt x="42" y="240"/>
                  </a:lnTo>
                  <a:lnTo>
                    <a:pt x="54" y="252"/>
                  </a:lnTo>
                  <a:lnTo>
                    <a:pt x="60" y="264"/>
                  </a:lnTo>
                  <a:lnTo>
                    <a:pt x="60" y="294"/>
                  </a:lnTo>
                  <a:lnTo>
                    <a:pt x="66" y="306"/>
                  </a:lnTo>
                  <a:lnTo>
                    <a:pt x="54" y="318"/>
                  </a:lnTo>
                  <a:lnTo>
                    <a:pt x="54" y="378"/>
                  </a:lnTo>
                  <a:lnTo>
                    <a:pt x="66" y="390"/>
                  </a:lnTo>
                  <a:lnTo>
                    <a:pt x="54" y="396"/>
                  </a:lnTo>
                  <a:lnTo>
                    <a:pt x="60" y="462"/>
                  </a:lnTo>
                  <a:lnTo>
                    <a:pt x="60" y="468"/>
                  </a:lnTo>
                  <a:lnTo>
                    <a:pt x="72" y="480"/>
                  </a:lnTo>
                  <a:lnTo>
                    <a:pt x="72" y="492"/>
                  </a:lnTo>
                  <a:lnTo>
                    <a:pt x="84" y="492"/>
                  </a:lnTo>
                  <a:lnTo>
                    <a:pt x="96" y="498"/>
                  </a:lnTo>
                  <a:lnTo>
                    <a:pt x="108" y="498"/>
                  </a:lnTo>
                  <a:lnTo>
                    <a:pt x="120" y="474"/>
                  </a:lnTo>
                  <a:lnTo>
                    <a:pt x="126" y="480"/>
                  </a:lnTo>
                  <a:lnTo>
                    <a:pt x="138" y="486"/>
                  </a:lnTo>
                  <a:lnTo>
                    <a:pt x="138" y="37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61" name="Belize">
              <a:extLst>
                <a:ext uri="{FF2B5EF4-FFF2-40B4-BE49-F238E27FC236}">
                  <a16:creationId xmlns:a16="http://schemas.microsoft.com/office/drawing/2014/main" id="{E5196E07-C422-C577-2775-72A207412116}"/>
                </a:ext>
              </a:extLst>
            </p:cNvPr>
            <p:cNvSpPr>
              <a:spLocks/>
            </p:cNvSpPr>
            <p:nvPr/>
          </p:nvSpPr>
          <p:spPr bwMode="gray">
            <a:xfrm>
              <a:off x="1687513" y="3478213"/>
              <a:ext cx="42862" cy="85725"/>
            </a:xfrm>
            <a:custGeom>
              <a:avLst/>
              <a:gdLst>
                <a:gd name="T0" fmla="*/ 2147483647 w 108"/>
                <a:gd name="T1" fmla="*/ 2147483647 h 210"/>
                <a:gd name="T2" fmla="*/ 2147483647 w 108"/>
                <a:gd name="T3" fmla="*/ 2147483647 h 210"/>
                <a:gd name="T4" fmla="*/ 2147483647 w 108"/>
                <a:gd name="T5" fmla="*/ 2147483647 h 210"/>
                <a:gd name="T6" fmla="*/ 2147483647 w 108"/>
                <a:gd name="T7" fmla="*/ 2147483647 h 210"/>
                <a:gd name="T8" fmla="*/ 2147483647 w 108"/>
                <a:gd name="T9" fmla="*/ 2147483647 h 210"/>
                <a:gd name="T10" fmla="*/ 2147483647 w 108"/>
                <a:gd name="T11" fmla="*/ 0 h 210"/>
                <a:gd name="T12" fmla="*/ 2147483647 w 108"/>
                <a:gd name="T13" fmla="*/ 2147483647 h 210"/>
                <a:gd name="T14" fmla="*/ 2147483647 w 108"/>
                <a:gd name="T15" fmla="*/ 2147483647 h 210"/>
                <a:gd name="T16" fmla="*/ 2147483647 w 108"/>
                <a:gd name="T17" fmla="*/ 2147483647 h 210"/>
                <a:gd name="T18" fmla="*/ 2147483647 w 108"/>
                <a:gd name="T19" fmla="*/ 2147483647 h 210"/>
                <a:gd name="T20" fmla="*/ 2147483647 w 108"/>
                <a:gd name="T21" fmla="*/ 2147483647 h 210"/>
                <a:gd name="T22" fmla="*/ 2147483647 w 108"/>
                <a:gd name="T23" fmla="*/ 2147483647 h 210"/>
                <a:gd name="T24" fmla="*/ 2147483647 w 108"/>
                <a:gd name="T25" fmla="*/ 2147483647 h 210"/>
                <a:gd name="T26" fmla="*/ 2147483647 w 108"/>
                <a:gd name="T27" fmla="*/ 2147483647 h 210"/>
                <a:gd name="T28" fmla="*/ 2147483647 w 108"/>
                <a:gd name="T29" fmla="*/ 2147483647 h 210"/>
                <a:gd name="T30" fmla="*/ 2147483647 w 108"/>
                <a:gd name="T31" fmla="*/ 2147483647 h 210"/>
                <a:gd name="T32" fmla="*/ 2147483647 w 108"/>
                <a:gd name="T33" fmla="*/ 2147483647 h 210"/>
                <a:gd name="T34" fmla="*/ 2147483647 w 108"/>
                <a:gd name="T35" fmla="*/ 2147483647 h 210"/>
                <a:gd name="T36" fmla="*/ 0 w 108"/>
                <a:gd name="T37" fmla="*/ 2147483647 h 210"/>
                <a:gd name="T38" fmla="*/ 2147483647 w 108"/>
                <a:gd name="T39" fmla="*/ 2147483647 h 210"/>
                <a:gd name="T40" fmla="*/ 2147483647 w 108"/>
                <a:gd name="T41" fmla="*/ 2147483647 h 210"/>
                <a:gd name="T42" fmla="*/ 2147483647 w 108"/>
                <a:gd name="T43" fmla="*/ 2147483647 h 210"/>
                <a:gd name="T44" fmla="*/ 2147483647 w 108"/>
                <a:gd name="T45" fmla="*/ 2147483647 h 210"/>
                <a:gd name="T46" fmla="*/ 2147483647 w 108"/>
                <a:gd name="T47" fmla="*/ 2147483647 h 210"/>
                <a:gd name="T48" fmla="*/ 2147483647 w 108"/>
                <a:gd name="T49" fmla="*/ 2147483647 h 210"/>
                <a:gd name="T50" fmla="*/ 2147483647 w 108"/>
                <a:gd name="T51" fmla="*/ 2147483647 h 210"/>
                <a:gd name="T52" fmla="*/ 2147483647 w 108"/>
                <a:gd name="T53" fmla="*/ 2147483647 h 210"/>
                <a:gd name="T54" fmla="*/ 2147483647 w 108"/>
                <a:gd name="T55" fmla="*/ 2147483647 h 2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8"/>
                <a:gd name="T85" fmla="*/ 0 h 210"/>
                <a:gd name="T86" fmla="*/ 108 w 108"/>
                <a:gd name="T87" fmla="*/ 210 h 21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8" h="210">
                  <a:moveTo>
                    <a:pt x="108" y="30"/>
                  </a:moveTo>
                  <a:lnTo>
                    <a:pt x="108" y="24"/>
                  </a:lnTo>
                  <a:lnTo>
                    <a:pt x="102" y="24"/>
                  </a:lnTo>
                  <a:lnTo>
                    <a:pt x="90" y="18"/>
                  </a:lnTo>
                  <a:lnTo>
                    <a:pt x="84" y="12"/>
                  </a:lnTo>
                  <a:lnTo>
                    <a:pt x="78" y="0"/>
                  </a:lnTo>
                  <a:lnTo>
                    <a:pt x="78" y="6"/>
                  </a:lnTo>
                  <a:lnTo>
                    <a:pt x="72" y="12"/>
                  </a:lnTo>
                  <a:lnTo>
                    <a:pt x="72" y="24"/>
                  </a:lnTo>
                  <a:lnTo>
                    <a:pt x="66" y="36"/>
                  </a:lnTo>
                  <a:lnTo>
                    <a:pt x="54" y="42"/>
                  </a:lnTo>
                  <a:lnTo>
                    <a:pt x="48" y="48"/>
                  </a:lnTo>
                  <a:lnTo>
                    <a:pt x="42" y="48"/>
                  </a:lnTo>
                  <a:lnTo>
                    <a:pt x="42" y="42"/>
                  </a:lnTo>
                  <a:lnTo>
                    <a:pt x="36" y="36"/>
                  </a:lnTo>
                  <a:lnTo>
                    <a:pt x="30" y="36"/>
                  </a:lnTo>
                  <a:lnTo>
                    <a:pt x="30" y="42"/>
                  </a:lnTo>
                  <a:lnTo>
                    <a:pt x="24" y="54"/>
                  </a:lnTo>
                  <a:lnTo>
                    <a:pt x="0" y="210"/>
                  </a:lnTo>
                  <a:lnTo>
                    <a:pt x="30" y="210"/>
                  </a:lnTo>
                  <a:lnTo>
                    <a:pt x="42" y="168"/>
                  </a:lnTo>
                  <a:lnTo>
                    <a:pt x="60" y="174"/>
                  </a:lnTo>
                  <a:lnTo>
                    <a:pt x="84" y="150"/>
                  </a:lnTo>
                  <a:lnTo>
                    <a:pt x="84" y="90"/>
                  </a:lnTo>
                  <a:lnTo>
                    <a:pt x="90" y="78"/>
                  </a:lnTo>
                  <a:lnTo>
                    <a:pt x="96" y="60"/>
                  </a:lnTo>
                  <a:lnTo>
                    <a:pt x="108" y="36"/>
                  </a:lnTo>
                  <a:lnTo>
                    <a:pt x="108" y="3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62" name="Belgium">
              <a:extLst>
                <a:ext uri="{FF2B5EF4-FFF2-40B4-BE49-F238E27FC236}">
                  <a16:creationId xmlns:a16="http://schemas.microsoft.com/office/drawing/2014/main" id="{548FB45D-8F65-9ED8-D2F1-F67326C89760}"/>
                </a:ext>
              </a:extLst>
            </p:cNvPr>
            <p:cNvSpPr>
              <a:spLocks/>
            </p:cNvSpPr>
            <p:nvPr/>
          </p:nvSpPr>
          <p:spPr bwMode="gray">
            <a:xfrm>
              <a:off x="4321175" y="2417763"/>
              <a:ext cx="90487" cy="61913"/>
            </a:xfrm>
            <a:custGeom>
              <a:avLst/>
              <a:gdLst>
                <a:gd name="T0" fmla="*/ 0 w 222"/>
                <a:gd name="T1" fmla="*/ 2147483647 h 150"/>
                <a:gd name="T2" fmla="*/ 2147483647 w 222"/>
                <a:gd name="T3" fmla="*/ 2147483647 h 150"/>
                <a:gd name="T4" fmla="*/ 2147483647 w 222"/>
                <a:gd name="T5" fmla="*/ 2147483647 h 150"/>
                <a:gd name="T6" fmla="*/ 2147483647 w 222"/>
                <a:gd name="T7" fmla="*/ 2147483647 h 150"/>
                <a:gd name="T8" fmla="*/ 2147483647 w 222"/>
                <a:gd name="T9" fmla="*/ 2147483647 h 150"/>
                <a:gd name="T10" fmla="*/ 2147483647 w 222"/>
                <a:gd name="T11" fmla="*/ 2147483647 h 150"/>
                <a:gd name="T12" fmla="*/ 2147483647 w 222"/>
                <a:gd name="T13" fmla="*/ 2147483647 h 150"/>
                <a:gd name="T14" fmla="*/ 2147483647 w 222"/>
                <a:gd name="T15" fmla="*/ 2147483647 h 150"/>
                <a:gd name="T16" fmla="*/ 2147483647 w 222"/>
                <a:gd name="T17" fmla="*/ 2147483647 h 150"/>
                <a:gd name="T18" fmla="*/ 2147483647 w 222"/>
                <a:gd name="T19" fmla="*/ 2147483647 h 150"/>
                <a:gd name="T20" fmla="*/ 2147483647 w 222"/>
                <a:gd name="T21" fmla="*/ 2147483647 h 150"/>
                <a:gd name="T22" fmla="*/ 2147483647 w 222"/>
                <a:gd name="T23" fmla="*/ 2147483647 h 150"/>
                <a:gd name="T24" fmla="*/ 2147483647 w 222"/>
                <a:gd name="T25" fmla="*/ 2147483647 h 150"/>
                <a:gd name="T26" fmla="*/ 2147483647 w 222"/>
                <a:gd name="T27" fmla="*/ 2147483647 h 150"/>
                <a:gd name="T28" fmla="*/ 2147483647 w 222"/>
                <a:gd name="T29" fmla="*/ 2147483647 h 150"/>
                <a:gd name="T30" fmla="*/ 2147483647 w 222"/>
                <a:gd name="T31" fmla="*/ 2147483647 h 150"/>
                <a:gd name="T32" fmla="*/ 2147483647 w 222"/>
                <a:gd name="T33" fmla="*/ 2147483647 h 150"/>
                <a:gd name="T34" fmla="*/ 2147483647 w 222"/>
                <a:gd name="T35" fmla="*/ 2147483647 h 150"/>
                <a:gd name="T36" fmla="*/ 2147483647 w 222"/>
                <a:gd name="T37" fmla="*/ 2147483647 h 150"/>
                <a:gd name="T38" fmla="*/ 2147483647 w 222"/>
                <a:gd name="T39" fmla="*/ 2147483647 h 150"/>
                <a:gd name="T40" fmla="*/ 2147483647 w 222"/>
                <a:gd name="T41" fmla="*/ 2147483647 h 150"/>
                <a:gd name="T42" fmla="*/ 2147483647 w 222"/>
                <a:gd name="T43" fmla="*/ 2147483647 h 150"/>
                <a:gd name="T44" fmla="*/ 2147483647 w 222"/>
                <a:gd name="T45" fmla="*/ 2147483647 h 150"/>
                <a:gd name="T46" fmla="*/ 2147483647 w 222"/>
                <a:gd name="T47" fmla="*/ 2147483647 h 150"/>
                <a:gd name="T48" fmla="*/ 2147483647 w 222"/>
                <a:gd name="T49" fmla="*/ 2147483647 h 150"/>
                <a:gd name="T50" fmla="*/ 2147483647 w 222"/>
                <a:gd name="T51" fmla="*/ 2147483647 h 150"/>
                <a:gd name="T52" fmla="*/ 2147483647 w 222"/>
                <a:gd name="T53" fmla="*/ 2147483647 h 150"/>
                <a:gd name="T54" fmla="*/ 2147483647 w 222"/>
                <a:gd name="T55" fmla="*/ 2147483647 h 150"/>
                <a:gd name="T56" fmla="*/ 2147483647 w 222"/>
                <a:gd name="T57" fmla="*/ 2147483647 h 150"/>
                <a:gd name="T58" fmla="*/ 2147483647 w 222"/>
                <a:gd name="T59" fmla="*/ 2147483647 h 150"/>
                <a:gd name="T60" fmla="*/ 2147483647 w 222"/>
                <a:gd name="T61" fmla="*/ 2147483647 h 150"/>
                <a:gd name="T62" fmla="*/ 2147483647 w 222"/>
                <a:gd name="T63" fmla="*/ 2147483647 h 150"/>
                <a:gd name="T64" fmla="*/ 2147483647 w 222"/>
                <a:gd name="T65" fmla="*/ 2147483647 h 150"/>
                <a:gd name="T66" fmla="*/ 2147483647 w 222"/>
                <a:gd name="T67" fmla="*/ 2147483647 h 150"/>
                <a:gd name="T68" fmla="*/ 2147483647 w 222"/>
                <a:gd name="T69" fmla="*/ 2147483647 h 150"/>
                <a:gd name="T70" fmla="*/ 2147483647 w 222"/>
                <a:gd name="T71" fmla="*/ 2147483647 h 150"/>
                <a:gd name="T72" fmla="*/ 2147483647 w 222"/>
                <a:gd name="T73" fmla="*/ 2147483647 h 150"/>
                <a:gd name="T74" fmla="*/ 2147483647 w 222"/>
                <a:gd name="T75" fmla="*/ 2147483647 h 150"/>
                <a:gd name="T76" fmla="*/ 2147483647 w 222"/>
                <a:gd name="T77" fmla="*/ 2147483647 h 150"/>
                <a:gd name="T78" fmla="*/ 2147483647 w 222"/>
                <a:gd name="T79" fmla="*/ 2147483647 h 150"/>
                <a:gd name="T80" fmla="*/ 2147483647 w 222"/>
                <a:gd name="T81" fmla="*/ 0 h 150"/>
                <a:gd name="T82" fmla="*/ 2147483647 w 222"/>
                <a:gd name="T83" fmla="*/ 0 h 150"/>
                <a:gd name="T84" fmla="*/ 2147483647 w 222"/>
                <a:gd name="T85" fmla="*/ 2147483647 h 150"/>
                <a:gd name="T86" fmla="*/ 2147483647 w 222"/>
                <a:gd name="T87" fmla="*/ 0 h 150"/>
                <a:gd name="T88" fmla="*/ 2147483647 w 222"/>
                <a:gd name="T89" fmla="*/ 2147483647 h 150"/>
                <a:gd name="T90" fmla="*/ 2147483647 w 222"/>
                <a:gd name="T91" fmla="*/ 2147483647 h 150"/>
                <a:gd name="T92" fmla="*/ 2147483647 w 222"/>
                <a:gd name="T93" fmla="*/ 2147483647 h 150"/>
                <a:gd name="T94" fmla="*/ 2147483647 w 222"/>
                <a:gd name="T95" fmla="*/ 2147483647 h 150"/>
                <a:gd name="T96" fmla="*/ 2147483647 w 222"/>
                <a:gd name="T97" fmla="*/ 2147483647 h 150"/>
                <a:gd name="T98" fmla="*/ 2147483647 w 222"/>
                <a:gd name="T99" fmla="*/ 2147483647 h 150"/>
                <a:gd name="T100" fmla="*/ 2147483647 w 222"/>
                <a:gd name="T101" fmla="*/ 2147483647 h 150"/>
                <a:gd name="T102" fmla="*/ 0 w 222"/>
                <a:gd name="T103" fmla="*/ 2147483647 h 150"/>
                <a:gd name="T104" fmla="*/ 0 w 222"/>
                <a:gd name="T105" fmla="*/ 2147483647 h 1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22"/>
                <a:gd name="T160" fmla="*/ 0 h 150"/>
                <a:gd name="T161" fmla="*/ 222 w 222"/>
                <a:gd name="T162" fmla="*/ 150 h 1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22" h="150">
                  <a:moveTo>
                    <a:pt x="0" y="42"/>
                  </a:moveTo>
                  <a:lnTo>
                    <a:pt x="6" y="60"/>
                  </a:lnTo>
                  <a:lnTo>
                    <a:pt x="30" y="66"/>
                  </a:lnTo>
                  <a:lnTo>
                    <a:pt x="42" y="78"/>
                  </a:lnTo>
                  <a:lnTo>
                    <a:pt x="66" y="78"/>
                  </a:lnTo>
                  <a:lnTo>
                    <a:pt x="78" y="84"/>
                  </a:lnTo>
                  <a:lnTo>
                    <a:pt x="84" y="90"/>
                  </a:lnTo>
                  <a:lnTo>
                    <a:pt x="84" y="114"/>
                  </a:lnTo>
                  <a:lnTo>
                    <a:pt x="108" y="114"/>
                  </a:lnTo>
                  <a:lnTo>
                    <a:pt x="120" y="102"/>
                  </a:lnTo>
                  <a:lnTo>
                    <a:pt x="120" y="126"/>
                  </a:lnTo>
                  <a:lnTo>
                    <a:pt x="132" y="126"/>
                  </a:lnTo>
                  <a:lnTo>
                    <a:pt x="144" y="132"/>
                  </a:lnTo>
                  <a:lnTo>
                    <a:pt x="150" y="132"/>
                  </a:lnTo>
                  <a:lnTo>
                    <a:pt x="162" y="144"/>
                  </a:lnTo>
                  <a:lnTo>
                    <a:pt x="180" y="144"/>
                  </a:lnTo>
                  <a:lnTo>
                    <a:pt x="192" y="150"/>
                  </a:lnTo>
                  <a:lnTo>
                    <a:pt x="192" y="144"/>
                  </a:lnTo>
                  <a:lnTo>
                    <a:pt x="186" y="132"/>
                  </a:lnTo>
                  <a:lnTo>
                    <a:pt x="174" y="120"/>
                  </a:lnTo>
                  <a:lnTo>
                    <a:pt x="174" y="114"/>
                  </a:lnTo>
                  <a:lnTo>
                    <a:pt x="180" y="114"/>
                  </a:lnTo>
                  <a:lnTo>
                    <a:pt x="192" y="108"/>
                  </a:lnTo>
                  <a:lnTo>
                    <a:pt x="198" y="102"/>
                  </a:lnTo>
                  <a:lnTo>
                    <a:pt x="204" y="102"/>
                  </a:lnTo>
                  <a:lnTo>
                    <a:pt x="204" y="96"/>
                  </a:lnTo>
                  <a:lnTo>
                    <a:pt x="210" y="90"/>
                  </a:lnTo>
                  <a:lnTo>
                    <a:pt x="222" y="90"/>
                  </a:lnTo>
                  <a:lnTo>
                    <a:pt x="216" y="84"/>
                  </a:lnTo>
                  <a:lnTo>
                    <a:pt x="216" y="66"/>
                  </a:lnTo>
                  <a:lnTo>
                    <a:pt x="204" y="54"/>
                  </a:lnTo>
                  <a:lnTo>
                    <a:pt x="180" y="54"/>
                  </a:lnTo>
                  <a:lnTo>
                    <a:pt x="180" y="42"/>
                  </a:lnTo>
                  <a:lnTo>
                    <a:pt x="186" y="36"/>
                  </a:lnTo>
                  <a:lnTo>
                    <a:pt x="186" y="18"/>
                  </a:lnTo>
                  <a:lnTo>
                    <a:pt x="180" y="12"/>
                  </a:lnTo>
                  <a:lnTo>
                    <a:pt x="174" y="12"/>
                  </a:lnTo>
                  <a:lnTo>
                    <a:pt x="162" y="18"/>
                  </a:lnTo>
                  <a:lnTo>
                    <a:pt x="150" y="18"/>
                  </a:lnTo>
                  <a:lnTo>
                    <a:pt x="144" y="12"/>
                  </a:lnTo>
                  <a:lnTo>
                    <a:pt x="144" y="0"/>
                  </a:lnTo>
                  <a:lnTo>
                    <a:pt x="108" y="0"/>
                  </a:lnTo>
                  <a:lnTo>
                    <a:pt x="108" y="6"/>
                  </a:lnTo>
                  <a:lnTo>
                    <a:pt x="96" y="0"/>
                  </a:lnTo>
                  <a:lnTo>
                    <a:pt x="96" y="12"/>
                  </a:lnTo>
                  <a:lnTo>
                    <a:pt x="78" y="6"/>
                  </a:lnTo>
                  <a:lnTo>
                    <a:pt x="72" y="18"/>
                  </a:lnTo>
                  <a:lnTo>
                    <a:pt x="66" y="12"/>
                  </a:lnTo>
                  <a:lnTo>
                    <a:pt x="42" y="12"/>
                  </a:lnTo>
                  <a:lnTo>
                    <a:pt x="36" y="6"/>
                  </a:lnTo>
                  <a:lnTo>
                    <a:pt x="24" y="6"/>
                  </a:lnTo>
                  <a:lnTo>
                    <a:pt x="0" y="24"/>
                  </a:lnTo>
                  <a:lnTo>
                    <a:pt x="0" y="4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63" name="Bangladesh">
              <a:extLst>
                <a:ext uri="{FF2B5EF4-FFF2-40B4-BE49-F238E27FC236}">
                  <a16:creationId xmlns:a16="http://schemas.microsoft.com/office/drawing/2014/main" id="{CF41AAD3-1DDF-BC91-7648-20615E928BA4}"/>
                </a:ext>
              </a:extLst>
            </p:cNvPr>
            <p:cNvSpPr>
              <a:spLocks/>
            </p:cNvSpPr>
            <p:nvPr/>
          </p:nvSpPr>
          <p:spPr bwMode="gray">
            <a:xfrm>
              <a:off x="6673850" y="3217863"/>
              <a:ext cx="150812" cy="171450"/>
            </a:xfrm>
            <a:custGeom>
              <a:avLst/>
              <a:gdLst>
                <a:gd name="T0" fmla="*/ 2147483647 w 372"/>
                <a:gd name="T1" fmla="*/ 2147483647 h 426"/>
                <a:gd name="T2" fmla="*/ 2147483647 w 372"/>
                <a:gd name="T3" fmla="*/ 2147483647 h 426"/>
                <a:gd name="T4" fmla="*/ 2147483647 w 372"/>
                <a:gd name="T5" fmla="*/ 2147483647 h 426"/>
                <a:gd name="T6" fmla="*/ 2147483647 w 372"/>
                <a:gd name="T7" fmla="*/ 2147483647 h 426"/>
                <a:gd name="T8" fmla="*/ 2147483647 w 372"/>
                <a:gd name="T9" fmla="*/ 2147483647 h 426"/>
                <a:gd name="T10" fmla="*/ 2147483647 w 372"/>
                <a:gd name="T11" fmla="*/ 2147483647 h 426"/>
                <a:gd name="T12" fmla="*/ 2147483647 w 372"/>
                <a:gd name="T13" fmla="*/ 2147483647 h 426"/>
                <a:gd name="T14" fmla="*/ 2147483647 w 372"/>
                <a:gd name="T15" fmla="*/ 2147483647 h 426"/>
                <a:gd name="T16" fmla="*/ 2147483647 w 372"/>
                <a:gd name="T17" fmla="*/ 2147483647 h 426"/>
                <a:gd name="T18" fmla="*/ 2147483647 w 372"/>
                <a:gd name="T19" fmla="*/ 2147483647 h 426"/>
                <a:gd name="T20" fmla="*/ 2147483647 w 372"/>
                <a:gd name="T21" fmla="*/ 2147483647 h 426"/>
                <a:gd name="T22" fmla="*/ 2147483647 w 372"/>
                <a:gd name="T23" fmla="*/ 2147483647 h 426"/>
                <a:gd name="T24" fmla="*/ 2147483647 w 372"/>
                <a:gd name="T25" fmla="*/ 2147483647 h 426"/>
                <a:gd name="T26" fmla="*/ 2147483647 w 372"/>
                <a:gd name="T27" fmla="*/ 2147483647 h 426"/>
                <a:gd name="T28" fmla="*/ 2147483647 w 372"/>
                <a:gd name="T29" fmla="*/ 2147483647 h 426"/>
                <a:gd name="T30" fmla="*/ 2147483647 w 372"/>
                <a:gd name="T31" fmla="*/ 2147483647 h 426"/>
                <a:gd name="T32" fmla="*/ 2147483647 w 372"/>
                <a:gd name="T33" fmla="*/ 2147483647 h 426"/>
                <a:gd name="T34" fmla="*/ 2147483647 w 372"/>
                <a:gd name="T35" fmla="*/ 2147483647 h 426"/>
                <a:gd name="T36" fmla="*/ 2147483647 w 372"/>
                <a:gd name="T37" fmla="*/ 2147483647 h 426"/>
                <a:gd name="T38" fmla="*/ 2147483647 w 372"/>
                <a:gd name="T39" fmla="*/ 2147483647 h 426"/>
                <a:gd name="T40" fmla="*/ 2147483647 w 372"/>
                <a:gd name="T41" fmla="*/ 2147483647 h 426"/>
                <a:gd name="T42" fmla="*/ 2147483647 w 372"/>
                <a:gd name="T43" fmla="*/ 2147483647 h 426"/>
                <a:gd name="T44" fmla="*/ 2147483647 w 372"/>
                <a:gd name="T45" fmla="*/ 2147483647 h 426"/>
                <a:gd name="T46" fmla="*/ 2147483647 w 372"/>
                <a:gd name="T47" fmla="*/ 2147483647 h 426"/>
                <a:gd name="T48" fmla="*/ 2147483647 w 372"/>
                <a:gd name="T49" fmla="*/ 2147483647 h 426"/>
                <a:gd name="T50" fmla="*/ 2147483647 w 372"/>
                <a:gd name="T51" fmla="*/ 2147483647 h 426"/>
                <a:gd name="T52" fmla="*/ 2147483647 w 372"/>
                <a:gd name="T53" fmla="*/ 2147483647 h 426"/>
                <a:gd name="T54" fmla="*/ 2147483647 w 372"/>
                <a:gd name="T55" fmla="*/ 2147483647 h 426"/>
                <a:gd name="T56" fmla="*/ 2147483647 w 372"/>
                <a:gd name="T57" fmla="*/ 2147483647 h 426"/>
                <a:gd name="T58" fmla="*/ 2147483647 w 372"/>
                <a:gd name="T59" fmla="*/ 2147483647 h 426"/>
                <a:gd name="T60" fmla="*/ 2147483647 w 372"/>
                <a:gd name="T61" fmla="*/ 2147483647 h 426"/>
                <a:gd name="T62" fmla="*/ 2147483647 w 372"/>
                <a:gd name="T63" fmla="*/ 2147483647 h 426"/>
                <a:gd name="T64" fmla="*/ 2147483647 w 372"/>
                <a:gd name="T65" fmla="*/ 2147483647 h 426"/>
                <a:gd name="T66" fmla="*/ 2147483647 w 372"/>
                <a:gd name="T67" fmla="*/ 2147483647 h 426"/>
                <a:gd name="T68" fmla="*/ 2147483647 w 372"/>
                <a:gd name="T69" fmla="*/ 2147483647 h 426"/>
                <a:gd name="T70" fmla="*/ 2147483647 w 372"/>
                <a:gd name="T71" fmla="*/ 2147483647 h 426"/>
                <a:gd name="T72" fmla="*/ 2147483647 w 372"/>
                <a:gd name="T73" fmla="*/ 2147483647 h 426"/>
                <a:gd name="T74" fmla="*/ 2147483647 w 372"/>
                <a:gd name="T75" fmla="*/ 2147483647 h 426"/>
                <a:gd name="T76" fmla="*/ 2147483647 w 372"/>
                <a:gd name="T77" fmla="*/ 2147483647 h 426"/>
                <a:gd name="T78" fmla="*/ 2147483647 w 372"/>
                <a:gd name="T79" fmla="*/ 2147483647 h 426"/>
                <a:gd name="T80" fmla="*/ 2147483647 w 372"/>
                <a:gd name="T81" fmla="*/ 2147483647 h 426"/>
                <a:gd name="T82" fmla="*/ 2147483647 w 372"/>
                <a:gd name="T83" fmla="*/ 2147483647 h 426"/>
                <a:gd name="T84" fmla="*/ 2147483647 w 372"/>
                <a:gd name="T85" fmla="*/ 0 h 426"/>
                <a:gd name="T86" fmla="*/ 2147483647 w 372"/>
                <a:gd name="T87" fmla="*/ 2147483647 h 426"/>
                <a:gd name="T88" fmla="*/ 0 w 372"/>
                <a:gd name="T89" fmla="*/ 2147483647 h 426"/>
                <a:gd name="T90" fmla="*/ 2147483647 w 372"/>
                <a:gd name="T91" fmla="*/ 2147483647 h 426"/>
                <a:gd name="T92" fmla="*/ 2147483647 w 372"/>
                <a:gd name="T93" fmla="*/ 2147483647 h 426"/>
                <a:gd name="T94" fmla="*/ 2147483647 w 372"/>
                <a:gd name="T95" fmla="*/ 2147483647 h 426"/>
                <a:gd name="T96" fmla="*/ 2147483647 w 372"/>
                <a:gd name="T97" fmla="*/ 2147483647 h 426"/>
                <a:gd name="T98" fmla="*/ 2147483647 w 372"/>
                <a:gd name="T99" fmla="*/ 2147483647 h 426"/>
                <a:gd name="T100" fmla="*/ 2147483647 w 372"/>
                <a:gd name="T101" fmla="*/ 2147483647 h 426"/>
                <a:gd name="T102" fmla="*/ 2147483647 w 372"/>
                <a:gd name="T103" fmla="*/ 2147483647 h 426"/>
                <a:gd name="T104" fmla="*/ 2147483647 w 372"/>
                <a:gd name="T105" fmla="*/ 2147483647 h 426"/>
                <a:gd name="T106" fmla="*/ 2147483647 w 372"/>
                <a:gd name="T107" fmla="*/ 2147483647 h 426"/>
                <a:gd name="T108" fmla="*/ 2147483647 w 372"/>
                <a:gd name="T109" fmla="*/ 2147483647 h 426"/>
                <a:gd name="T110" fmla="*/ 2147483647 w 372"/>
                <a:gd name="T111" fmla="*/ 2147483647 h 426"/>
                <a:gd name="T112" fmla="*/ 2147483647 w 372"/>
                <a:gd name="T113" fmla="*/ 2147483647 h 426"/>
                <a:gd name="T114" fmla="*/ 2147483647 w 372"/>
                <a:gd name="T115" fmla="*/ 2147483647 h 4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72"/>
                <a:gd name="T175" fmla="*/ 0 h 426"/>
                <a:gd name="T176" fmla="*/ 372 w 372"/>
                <a:gd name="T177" fmla="*/ 426 h 4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72" h="426">
                  <a:moveTo>
                    <a:pt x="132" y="414"/>
                  </a:moveTo>
                  <a:lnTo>
                    <a:pt x="138" y="354"/>
                  </a:lnTo>
                  <a:lnTo>
                    <a:pt x="144" y="354"/>
                  </a:lnTo>
                  <a:lnTo>
                    <a:pt x="150" y="360"/>
                  </a:lnTo>
                  <a:lnTo>
                    <a:pt x="162" y="360"/>
                  </a:lnTo>
                  <a:lnTo>
                    <a:pt x="174" y="366"/>
                  </a:lnTo>
                  <a:lnTo>
                    <a:pt x="192" y="372"/>
                  </a:lnTo>
                  <a:lnTo>
                    <a:pt x="216" y="372"/>
                  </a:lnTo>
                  <a:lnTo>
                    <a:pt x="210" y="366"/>
                  </a:lnTo>
                  <a:lnTo>
                    <a:pt x="210" y="348"/>
                  </a:lnTo>
                  <a:lnTo>
                    <a:pt x="204" y="342"/>
                  </a:lnTo>
                  <a:lnTo>
                    <a:pt x="222" y="342"/>
                  </a:lnTo>
                  <a:lnTo>
                    <a:pt x="258" y="360"/>
                  </a:lnTo>
                  <a:lnTo>
                    <a:pt x="270" y="360"/>
                  </a:lnTo>
                  <a:lnTo>
                    <a:pt x="282" y="348"/>
                  </a:lnTo>
                  <a:lnTo>
                    <a:pt x="282" y="336"/>
                  </a:lnTo>
                  <a:lnTo>
                    <a:pt x="270" y="300"/>
                  </a:lnTo>
                  <a:lnTo>
                    <a:pt x="318" y="354"/>
                  </a:lnTo>
                  <a:lnTo>
                    <a:pt x="318" y="360"/>
                  </a:lnTo>
                  <a:lnTo>
                    <a:pt x="312" y="366"/>
                  </a:lnTo>
                  <a:lnTo>
                    <a:pt x="312" y="390"/>
                  </a:lnTo>
                  <a:lnTo>
                    <a:pt x="306" y="402"/>
                  </a:lnTo>
                  <a:lnTo>
                    <a:pt x="306" y="414"/>
                  </a:lnTo>
                  <a:lnTo>
                    <a:pt x="312" y="420"/>
                  </a:lnTo>
                  <a:lnTo>
                    <a:pt x="324" y="420"/>
                  </a:lnTo>
                  <a:lnTo>
                    <a:pt x="330" y="426"/>
                  </a:lnTo>
                  <a:lnTo>
                    <a:pt x="336" y="414"/>
                  </a:lnTo>
                  <a:lnTo>
                    <a:pt x="336" y="408"/>
                  </a:lnTo>
                  <a:lnTo>
                    <a:pt x="372" y="414"/>
                  </a:lnTo>
                  <a:lnTo>
                    <a:pt x="360" y="354"/>
                  </a:lnTo>
                  <a:lnTo>
                    <a:pt x="360" y="348"/>
                  </a:lnTo>
                  <a:lnTo>
                    <a:pt x="354" y="342"/>
                  </a:lnTo>
                  <a:lnTo>
                    <a:pt x="348" y="330"/>
                  </a:lnTo>
                  <a:lnTo>
                    <a:pt x="342" y="312"/>
                  </a:lnTo>
                  <a:lnTo>
                    <a:pt x="336" y="300"/>
                  </a:lnTo>
                  <a:lnTo>
                    <a:pt x="336" y="288"/>
                  </a:lnTo>
                  <a:lnTo>
                    <a:pt x="330" y="276"/>
                  </a:lnTo>
                  <a:lnTo>
                    <a:pt x="330" y="270"/>
                  </a:lnTo>
                  <a:lnTo>
                    <a:pt x="324" y="258"/>
                  </a:lnTo>
                  <a:lnTo>
                    <a:pt x="324" y="240"/>
                  </a:lnTo>
                  <a:lnTo>
                    <a:pt x="318" y="234"/>
                  </a:lnTo>
                  <a:lnTo>
                    <a:pt x="306" y="228"/>
                  </a:lnTo>
                  <a:lnTo>
                    <a:pt x="288" y="228"/>
                  </a:lnTo>
                  <a:lnTo>
                    <a:pt x="288" y="252"/>
                  </a:lnTo>
                  <a:lnTo>
                    <a:pt x="282" y="288"/>
                  </a:lnTo>
                  <a:lnTo>
                    <a:pt x="264" y="264"/>
                  </a:lnTo>
                  <a:lnTo>
                    <a:pt x="258" y="264"/>
                  </a:lnTo>
                  <a:lnTo>
                    <a:pt x="240" y="246"/>
                  </a:lnTo>
                  <a:lnTo>
                    <a:pt x="234" y="234"/>
                  </a:lnTo>
                  <a:lnTo>
                    <a:pt x="234" y="216"/>
                  </a:lnTo>
                  <a:lnTo>
                    <a:pt x="240" y="204"/>
                  </a:lnTo>
                  <a:lnTo>
                    <a:pt x="252" y="192"/>
                  </a:lnTo>
                  <a:lnTo>
                    <a:pt x="258" y="192"/>
                  </a:lnTo>
                  <a:lnTo>
                    <a:pt x="270" y="186"/>
                  </a:lnTo>
                  <a:lnTo>
                    <a:pt x="276" y="186"/>
                  </a:lnTo>
                  <a:lnTo>
                    <a:pt x="282" y="180"/>
                  </a:lnTo>
                  <a:lnTo>
                    <a:pt x="288" y="168"/>
                  </a:lnTo>
                  <a:lnTo>
                    <a:pt x="294" y="150"/>
                  </a:lnTo>
                  <a:lnTo>
                    <a:pt x="294" y="138"/>
                  </a:lnTo>
                  <a:lnTo>
                    <a:pt x="300" y="138"/>
                  </a:lnTo>
                  <a:lnTo>
                    <a:pt x="306" y="132"/>
                  </a:lnTo>
                  <a:lnTo>
                    <a:pt x="306" y="126"/>
                  </a:lnTo>
                  <a:lnTo>
                    <a:pt x="282" y="102"/>
                  </a:lnTo>
                  <a:lnTo>
                    <a:pt x="276" y="102"/>
                  </a:lnTo>
                  <a:lnTo>
                    <a:pt x="228" y="114"/>
                  </a:lnTo>
                  <a:lnTo>
                    <a:pt x="210" y="114"/>
                  </a:lnTo>
                  <a:lnTo>
                    <a:pt x="198" y="108"/>
                  </a:lnTo>
                  <a:lnTo>
                    <a:pt x="138" y="108"/>
                  </a:lnTo>
                  <a:lnTo>
                    <a:pt x="132" y="102"/>
                  </a:lnTo>
                  <a:lnTo>
                    <a:pt x="126" y="102"/>
                  </a:lnTo>
                  <a:lnTo>
                    <a:pt x="126" y="66"/>
                  </a:lnTo>
                  <a:lnTo>
                    <a:pt x="120" y="66"/>
                  </a:lnTo>
                  <a:lnTo>
                    <a:pt x="120" y="36"/>
                  </a:lnTo>
                  <a:lnTo>
                    <a:pt x="114" y="30"/>
                  </a:lnTo>
                  <a:lnTo>
                    <a:pt x="108" y="30"/>
                  </a:lnTo>
                  <a:lnTo>
                    <a:pt x="102" y="24"/>
                  </a:lnTo>
                  <a:lnTo>
                    <a:pt x="96" y="42"/>
                  </a:lnTo>
                  <a:lnTo>
                    <a:pt x="90" y="36"/>
                  </a:lnTo>
                  <a:lnTo>
                    <a:pt x="78" y="36"/>
                  </a:lnTo>
                  <a:lnTo>
                    <a:pt x="72" y="30"/>
                  </a:lnTo>
                  <a:lnTo>
                    <a:pt x="66" y="18"/>
                  </a:lnTo>
                  <a:lnTo>
                    <a:pt x="66" y="12"/>
                  </a:lnTo>
                  <a:lnTo>
                    <a:pt x="60" y="0"/>
                  </a:lnTo>
                  <a:lnTo>
                    <a:pt x="42" y="6"/>
                  </a:lnTo>
                  <a:lnTo>
                    <a:pt x="48" y="12"/>
                  </a:lnTo>
                  <a:lnTo>
                    <a:pt x="24" y="0"/>
                  </a:lnTo>
                  <a:lnTo>
                    <a:pt x="6" y="0"/>
                  </a:lnTo>
                  <a:lnTo>
                    <a:pt x="18" y="18"/>
                  </a:lnTo>
                  <a:lnTo>
                    <a:pt x="6" y="30"/>
                  </a:lnTo>
                  <a:lnTo>
                    <a:pt x="0" y="42"/>
                  </a:lnTo>
                  <a:lnTo>
                    <a:pt x="0" y="48"/>
                  </a:lnTo>
                  <a:lnTo>
                    <a:pt x="6" y="60"/>
                  </a:lnTo>
                  <a:lnTo>
                    <a:pt x="18" y="66"/>
                  </a:lnTo>
                  <a:lnTo>
                    <a:pt x="30" y="78"/>
                  </a:lnTo>
                  <a:lnTo>
                    <a:pt x="36" y="78"/>
                  </a:lnTo>
                  <a:lnTo>
                    <a:pt x="66" y="96"/>
                  </a:lnTo>
                  <a:lnTo>
                    <a:pt x="66" y="108"/>
                  </a:lnTo>
                  <a:lnTo>
                    <a:pt x="30" y="108"/>
                  </a:lnTo>
                  <a:lnTo>
                    <a:pt x="30" y="138"/>
                  </a:lnTo>
                  <a:lnTo>
                    <a:pt x="24" y="138"/>
                  </a:lnTo>
                  <a:lnTo>
                    <a:pt x="12" y="150"/>
                  </a:lnTo>
                  <a:lnTo>
                    <a:pt x="24" y="162"/>
                  </a:lnTo>
                  <a:lnTo>
                    <a:pt x="36" y="168"/>
                  </a:lnTo>
                  <a:lnTo>
                    <a:pt x="54" y="168"/>
                  </a:lnTo>
                  <a:lnTo>
                    <a:pt x="66" y="174"/>
                  </a:lnTo>
                  <a:lnTo>
                    <a:pt x="72" y="180"/>
                  </a:lnTo>
                  <a:lnTo>
                    <a:pt x="72" y="186"/>
                  </a:lnTo>
                  <a:lnTo>
                    <a:pt x="66" y="204"/>
                  </a:lnTo>
                  <a:lnTo>
                    <a:pt x="60" y="210"/>
                  </a:lnTo>
                  <a:lnTo>
                    <a:pt x="54" y="222"/>
                  </a:lnTo>
                  <a:lnTo>
                    <a:pt x="66" y="252"/>
                  </a:lnTo>
                  <a:lnTo>
                    <a:pt x="96" y="276"/>
                  </a:lnTo>
                  <a:lnTo>
                    <a:pt x="96" y="306"/>
                  </a:lnTo>
                  <a:lnTo>
                    <a:pt x="114" y="348"/>
                  </a:lnTo>
                  <a:lnTo>
                    <a:pt x="108" y="378"/>
                  </a:lnTo>
                  <a:lnTo>
                    <a:pt x="132" y="414"/>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64" name="Belarus">
              <a:extLst>
                <a:ext uri="{FF2B5EF4-FFF2-40B4-BE49-F238E27FC236}">
                  <a16:creationId xmlns:a16="http://schemas.microsoft.com/office/drawing/2014/main" id="{7E0E3DDE-F24C-57A5-F3D1-CCF4CC32A4E4}"/>
                </a:ext>
              </a:extLst>
            </p:cNvPr>
            <p:cNvSpPr>
              <a:spLocks/>
            </p:cNvSpPr>
            <p:nvPr/>
          </p:nvSpPr>
          <p:spPr bwMode="gray">
            <a:xfrm>
              <a:off x="4824413" y="2271713"/>
              <a:ext cx="228600" cy="149225"/>
            </a:xfrm>
            <a:custGeom>
              <a:avLst/>
              <a:gdLst>
                <a:gd name="T0" fmla="*/ 2147483647 w 570"/>
                <a:gd name="T1" fmla="*/ 2147483647 h 372"/>
                <a:gd name="T2" fmla="*/ 2147483647 w 570"/>
                <a:gd name="T3" fmla="*/ 2147483647 h 372"/>
                <a:gd name="T4" fmla="*/ 2147483647 w 570"/>
                <a:gd name="T5" fmla="*/ 2147483647 h 372"/>
                <a:gd name="T6" fmla="*/ 2147483647 w 570"/>
                <a:gd name="T7" fmla="*/ 2147483647 h 372"/>
                <a:gd name="T8" fmla="*/ 2147483647 w 570"/>
                <a:gd name="T9" fmla="*/ 2147483647 h 372"/>
                <a:gd name="T10" fmla="*/ 2147483647 w 570"/>
                <a:gd name="T11" fmla="*/ 2147483647 h 372"/>
                <a:gd name="T12" fmla="*/ 2147483647 w 570"/>
                <a:gd name="T13" fmla="*/ 2147483647 h 372"/>
                <a:gd name="T14" fmla="*/ 2147483647 w 570"/>
                <a:gd name="T15" fmla="*/ 2147483647 h 372"/>
                <a:gd name="T16" fmla="*/ 2147483647 w 570"/>
                <a:gd name="T17" fmla="*/ 2147483647 h 372"/>
                <a:gd name="T18" fmla="*/ 2147483647 w 570"/>
                <a:gd name="T19" fmla="*/ 2147483647 h 372"/>
                <a:gd name="T20" fmla="*/ 2147483647 w 570"/>
                <a:gd name="T21" fmla="*/ 2147483647 h 372"/>
                <a:gd name="T22" fmla="*/ 2147483647 w 570"/>
                <a:gd name="T23" fmla="*/ 2147483647 h 372"/>
                <a:gd name="T24" fmla="*/ 2147483647 w 570"/>
                <a:gd name="T25" fmla="*/ 2147483647 h 372"/>
                <a:gd name="T26" fmla="*/ 2147483647 w 570"/>
                <a:gd name="T27" fmla="*/ 2147483647 h 372"/>
                <a:gd name="T28" fmla="*/ 2147483647 w 570"/>
                <a:gd name="T29" fmla="*/ 2147483647 h 372"/>
                <a:gd name="T30" fmla="*/ 2147483647 w 570"/>
                <a:gd name="T31" fmla="*/ 2147483647 h 372"/>
                <a:gd name="T32" fmla="*/ 2147483647 w 570"/>
                <a:gd name="T33" fmla="*/ 2147483647 h 372"/>
                <a:gd name="T34" fmla="*/ 2147483647 w 570"/>
                <a:gd name="T35" fmla="*/ 2147483647 h 372"/>
                <a:gd name="T36" fmla="*/ 2147483647 w 570"/>
                <a:gd name="T37" fmla="*/ 2147483647 h 372"/>
                <a:gd name="T38" fmla="*/ 2147483647 w 570"/>
                <a:gd name="T39" fmla="*/ 2147483647 h 372"/>
                <a:gd name="T40" fmla="*/ 2147483647 w 570"/>
                <a:gd name="T41" fmla="*/ 2147483647 h 372"/>
                <a:gd name="T42" fmla="*/ 2147483647 w 570"/>
                <a:gd name="T43" fmla="*/ 2147483647 h 372"/>
                <a:gd name="T44" fmla="*/ 2147483647 w 570"/>
                <a:gd name="T45" fmla="*/ 2147483647 h 372"/>
                <a:gd name="T46" fmla="*/ 2147483647 w 570"/>
                <a:gd name="T47" fmla="*/ 2147483647 h 372"/>
                <a:gd name="T48" fmla="*/ 2147483647 w 570"/>
                <a:gd name="T49" fmla="*/ 2147483647 h 372"/>
                <a:gd name="T50" fmla="*/ 2147483647 w 570"/>
                <a:gd name="T51" fmla="*/ 2147483647 h 372"/>
                <a:gd name="T52" fmla="*/ 2147483647 w 570"/>
                <a:gd name="T53" fmla="*/ 2147483647 h 372"/>
                <a:gd name="T54" fmla="*/ 2147483647 w 570"/>
                <a:gd name="T55" fmla="*/ 2147483647 h 372"/>
                <a:gd name="T56" fmla="*/ 2147483647 w 570"/>
                <a:gd name="T57" fmla="*/ 0 h 372"/>
                <a:gd name="T58" fmla="*/ 2147483647 w 570"/>
                <a:gd name="T59" fmla="*/ 2147483647 h 372"/>
                <a:gd name="T60" fmla="*/ 2147483647 w 570"/>
                <a:gd name="T61" fmla="*/ 2147483647 h 372"/>
                <a:gd name="T62" fmla="*/ 2147483647 w 570"/>
                <a:gd name="T63" fmla="*/ 2147483647 h 372"/>
                <a:gd name="T64" fmla="*/ 2147483647 w 570"/>
                <a:gd name="T65" fmla="*/ 2147483647 h 372"/>
                <a:gd name="T66" fmla="*/ 2147483647 w 570"/>
                <a:gd name="T67" fmla="*/ 2147483647 h 372"/>
                <a:gd name="T68" fmla="*/ 2147483647 w 570"/>
                <a:gd name="T69" fmla="*/ 2147483647 h 372"/>
                <a:gd name="T70" fmla="*/ 2147483647 w 570"/>
                <a:gd name="T71" fmla="*/ 2147483647 h 372"/>
                <a:gd name="T72" fmla="*/ 2147483647 w 570"/>
                <a:gd name="T73" fmla="*/ 2147483647 h 372"/>
                <a:gd name="T74" fmla="*/ 2147483647 w 570"/>
                <a:gd name="T75" fmla="*/ 2147483647 h 372"/>
                <a:gd name="T76" fmla="*/ 2147483647 w 570"/>
                <a:gd name="T77" fmla="*/ 2147483647 h 372"/>
                <a:gd name="T78" fmla="*/ 2147483647 w 570"/>
                <a:gd name="T79" fmla="*/ 2147483647 h 372"/>
                <a:gd name="T80" fmla="*/ 2147483647 w 570"/>
                <a:gd name="T81" fmla="*/ 2147483647 h 372"/>
                <a:gd name="T82" fmla="*/ 2147483647 w 570"/>
                <a:gd name="T83" fmla="*/ 2147483647 h 372"/>
                <a:gd name="T84" fmla="*/ 2147483647 w 570"/>
                <a:gd name="T85" fmla="*/ 2147483647 h 372"/>
                <a:gd name="T86" fmla="*/ 2147483647 w 570"/>
                <a:gd name="T87" fmla="*/ 2147483647 h 372"/>
                <a:gd name="T88" fmla="*/ 2147483647 w 570"/>
                <a:gd name="T89" fmla="*/ 2147483647 h 372"/>
                <a:gd name="T90" fmla="*/ 2147483647 w 570"/>
                <a:gd name="T91" fmla="*/ 2147483647 h 372"/>
                <a:gd name="T92" fmla="*/ 2147483647 w 570"/>
                <a:gd name="T93" fmla="*/ 2147483647 h 372"/>
                <a:gd name="T94" fmla="*/ 2147483647 w 570"/>
                <a:gd name="T95" fmla="*/ 2147483647 h 372"/>
                <a:gd name="T96" fmla="*/ 2147483647 w 570"/>
                <a:gd name="T97" fmla="*/ 2147483647 h 3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70"/>
                <a:gd name="T148" fmla="*/ 0 h 372"/>
                <a:gd name="T149" fmla="*/ 570 w 570"/>
                <a:gd name="T150" fmla="*/ 372 h 3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70" h="372">
                  <a:moveTo>
                    <a:pt x="24" y="312"/>
                  </a:moveTo>
                  <a:lnTo>
                    <a:pt x="24" y="342"/>
                  </a:lnTo>
                  <a:lnTo>
                    <a:pt x="30" y="354"/>
                  </a:lnTo>
                  <a:lnTo>
                    <a:pt x="36" y="360"/>
                  </a:lnTo>
                  <a:lnTo>
                    <a:pt x="48" y="360"/>
                  </a:lnTo>
                  <a:lnTo>
                    <a:pt x="60" y="354"/>
                  </a:lnTo>
                  <a:lnTo>
                    <a:pt x="72" y="342"/>
                  </a:lnTo>
                  <a:lnTo>
                    <a:pt x="72" y="336"/>
                  </a:lnTo>
                  <a:lnTo>
                    <a:pt x="108" y="336"/>
                  </a:lnTo>
                  <a:lnTo>
                    <a:pt x="120" y="330"/>
                  </a:lnTo>
                  <a:lnTo>
                    <a:pt x="126" y="324"/>
                  </a:lnTo>
                  <a:lnTo>
                    <a:pt x="174" y="324"/>
                  </a:lnTo>
                  <a:lnTo>
                    <a:pt x="174" y="330"/>
                  </a:lnTo>
                  <a:lnTo>
                    <a:pt x="180" y="336"/>
                  </a:lnTo>
                  <a:lnTo>
                    <a:pt x="216" y="336"/>
                  </a:lnTo>
                  <a:lnTo>
                    <a:pt x="240" y="342"/>
                  </a:lnTo>
                  <a:lnTo>
                    <a:pt x="258" y="354"/>
                  </a:lnTo>
                  <a:lnTo>
                    <a:pt x="264" y="348"/>
                  </a:lnTo>
                  <a:lnTo>
                    <a:pt x="282" y="360"/>
                  </a:lnTo>
                  <a:lnTo>
                    <a:pt x="294" y="348"/>
                  </a:lnTo>
                  <a:lnTo>
                    <a:pt x="300" y="360"/>
                  </a:lnTo>
                  <a:lnTo>
                    <a:pt x="318" y="354"/>
                  </a:lnTo>
                  <a:lnTo>
                    <a:pt x="324" y="360"/>
                  </a:lnTo>
                  <a:lnTo>
                    <a:pt x="336" y="354"/>
                  </a:lnTo>
                  <a:lnTo>
                    <a:pt x="348" y="366"/>
                  </a:lnTo>
                  <a:lnTo>
                    <a:pt x="348" y="360"/>
                  </a:lnTo>
                  <a:lnTo>
                    <a:pt x="354" y="354"/>
                  </a:lnTo>
                  <a:lnTo>
                    <a:pt x="372" y="354"/>
                  </a:lnTo>
                  <a:lnTo>
                    <a:pt x="378" y="360"/>
                  </a:lnTo>
                  <a:lnTo>
                    <a:pt x="378" y="372"/>
                  </a:lnTo>
                  <a:lnTo>
                    <a:pt x="384" y="372"/>
                  </a:lnTo>
                  <a:lnTo>
                    <a:pt x="396" y="366"/>
                  </a:lnTo>
                  <a:lnTo>
                    <a:pt x="420" y="366"/>
                  </a:lnTo>
                  <a:lnTo>
                    <a:pt x="426" y="372"/>
                  </a:lnTo>
                  <a:lnTo>
                    <a:pt x="444" y="372"/>
                  </a:lnTo>
                  <a:lnTo>
                    <a:pt x="450" y="366"/>
                  </a:lnTo>
                  <a:lnTo>
                    <a:pt x="450" y="354"/>
                  </a:lnTo>
                  <a:lnTo>
                    <a:pt x="444" y="348"/>
                  </a:lnTo>
                  <a:lnTo>
                    <a:pt x="450" y="336"/>
                  </a:lnTo>
                  <a:lnTo>
                    <a:pt x="456" y="330"/>
                  </a:lnTo>
                  <a:lnTo>
                    <a:pt x="468" y="324"/>
                  </a:lnTo>
                  <a:lnTo>
                    <a:pt x="474" y="312"/>
                  </a:lnTo>
                  <a:lnTo>
                    <a:pt x="498" y="312"/>
                  </a:lnTo>
                  <a:lnTo>
                    <a:pt x="516" y="318"/>
                  </a:lnTo>
                  <a:lnTo>
                    <a:pt x="516" y="300"/>
                  </a:lnTo>
                  <a:lnTo>
                    <a:pt x="510" y="288"/>
                  </a:lnTo>
                  <a:lnTo>
                    <a:pt x="504" y="282"/>
                  </a:lnTo>
                  <a:lnTo>
                    <a:pt x="504" y="264"/>
                  </a:lnTo>
                  <a:lnTo>
                    <a:pt x="480" y="240"/>
                  </a:lnTo>
                  <a:lnTo>
                    <a:pt x="480" y="234"/>
                  </a:lnTo>
                  <a:lnTo>
                    <a:pt x="486" y="228"/>
                  </a:lnTo>
                  <a:lnTo>
                    <a:pt x="510" y="228"/>
                  </a:lnTo>
                  <a:lnTo>
                    <a:pt x="510" y="234"/>
                  </a:lnTo>
                  <a:lnTo>
                    <a:pt x="516" y="234"/>
                  </a:lnTo>
                  <a:lnTo>
                    <a:pt x="522" y="240"/>
                  </a:lnTo>
                  <a:lnTo>
                    <a:pt x="528" y="240"/>
                  </a:lnTo>
                  <a:lnTo>
                    <a:pt x="552" y="228"/>
                  </a:lnTo>
                  <a:lnTo>
                    <a:pt x="558" y="216"/>
                  </a:lnTo>
                  <a:lnTo>
                    <a:pt x="570" y="210"/>
                  </a:lnTo>
                  <a:lnTo>
                    <a:pt x="546" y="198"/>
                  </a:lnTo>
                  <a:lnTo>
                    <a:pt x="552" y="192"/>
                  </a:lnTo>
                  <a:lnTo>
                    <a:pt x="552" y="186"/>
                  </a:lnTo>
                  <a:lnTo>
                    <a:pt x="546" y="186"/>
                  </a:lnTo>
                  <a:lnTo>
                    <a:pt x="540" y="180"/>
                  </a:lnTo>
                  <a:lnTo>
                    <a:pt x="504" y="180"/>
                  </a:lnTo>
                  <a:lnTo>
                    <a:pt x="504" y="156"/>
                  </a:lnTo>
                  <a:lnTo>
                    <a:pt x="474" y="144"/>
                  </a:lnTo>
                  <a:lnTo>
                    <a:pt x="474" y="132"/>
                  </a:lnTo>
                  <a:lnTo>
                    <a:pt x="456" y="114"/>
                  </a:lnTo>
                  <a:lnTo>
                    <a:pt x="444" y="108"/>
                  </a:lnTo>
                  <a:lnTo>
                    <a:pt x="438" y="102"/>
                  </a:lnTo>
                  <a:lnTo>
                    <a:pt x="444" y="84"/>
                  </a:lnTo>
                  <a:lnTo>
                    <a:pt x="432" y="66"/>
                  </a:lnTo>
                  <a:lnTo>
                    <a:pt x="438" y="60"/>
                  </a:lnTo>
                  <a:lnTo>
                    <a:pt x="438" y="48"/>
                  </a:lnTo>
                  <a:lnTo>
                    <a:pt x="432" y="42"/>
                  </a:lnTo>
                  <a:lnTo>
                    <a:pt x="396" y="24"/>
                  </a:lnTo>
                  <a:lnTo>
                    <a:pt x="390" y="18"/>
                  </a:lnTo>
                  <a:lnTo>
                    <a:pt x="384" y="18"/>
                  </a:lnTo>
                  <a:lnTo>
                    <a:pt x="354" y="36"/>
                  </a:lnTo>
                  <a:lnTo>
                    <a:pt x="348" y="18"/>
                  </a:lnTo>
                  <a:lnTo>
                    <a:pt x="312" y="12"/>
                  </a:lnTo>
                  <a:lnTo>
                    <a:pt x="300" y="18"/>
                  </a:lnTo>
                  <a:lnTo>
                    <a:pt x="300" y="12"/>
                  </a:lnTo>
                  <a:lnTo>
                    <a:pt x="294" y="6"/>
                  </a:lnTo>
                  <a:lnTo>
                    <a:pt x="276" y="6"/>
                  </a:lnTo>
                  <a:lnTo>
                    <a:pt x="270" y="0"/>
                  </a:lnTo>
                  <a:lnTo>
                    <a:pt x="258" y="0"/>
                  </a:lnTo>
                  <a:lnTo>
                    <a:pt x="252" y="6"/>
                  </a:lnTo>
                  <a:lnTo>
                    <a:pt x="246" y="18"/>
                  </a:lnTo>
                  <a:lnTo>
                    <a:pt x="240" y="24"/>
                  </a:lnTo>
                  <a:lnTo>
                    <a:pt x="234" y="24"/>
                  </a:lnTo>
                  <a:lnTo>
                    <a:pt x="228" y="30"/>
                  </a:lnTo>
                  <a:lnTo>
                    <a:pt x="222" y="24"/>
                  </a:lnTo>
                  <a:lnTo>
                    <a:pt x="198" y="24"/>
                  </a:lnTo>
                  <a:lnTo>
                    <a:pt x="192" y="30"/>
                  </a:lnTo>
                  <a:lnTo>
                    <a:pt x="180" y="36"/>
                  </a:lnTo>
                  <a:lnTo>
                    <a:pt x="174" y="42"/>
                  </a:lnTo>
                  <a:lnTo>
                    <a:pt x="174" y="54"/>
                  </a:lnTo>
                  <a:lnTo>
                    <a:pt x="192" y="72"/>
                  </a:lnTo>
                  <a:lnTo>
                    <a:pt x="186" y="78"/>
                  </a:lnTo>
                  <a:lnTo>
                    <a:pt x="168" y="78"/>
                  </a:lnTo>
                  <a:lnTo>
                    <a:pt x="162" y="72"/>
                  </a:lnTo>
                  <a:lnTo>
                    <a:pt x="156" y="72"/>
                  </a:lnTo>
                  <a:lnTo>
                    <a:pt x="162" y="90"/>
                  </a:lnTo>
                  <a:lnTo>
                    <a:pt x="144" y="90"/>
                  </a:lnTo>
                  <a:lnTo>
                    <a:pt x="138" y="96"/>
                  </a:lnTo>
                  <a:lnTo>
                    <a:pt x="138" y="102"/>
                  </a:lnTo>
                  <a:lnTo>
                    <a:pt x="144" y="114"/>
                  </a:lnTo>
                  <a:lnTo>
                    <a:pt x="144" y="120"/>
                  </a:lnTo>
                  <a:lnTo>
                    <a:pt x="132" y="120"/>
                  </a:lnTo>
                  <a:lnTo>
                    <a:pt x="132" y="126"/>
                  </a:lnTo>
                  <a:lnTo>
                    <a:pt x="138" y="132"/>
                  </a:lnTo>
                  <a:lnTo>
                    <a:pt x="138" y="144"/>
                  </a:lnTo>
                  <a:lnTo>
                    <a:pt x="144" y="150"/>
                  </a:lnTo>
                  <a:lnTo>
                    <a:pt x="144" y="156"/>
                  </a:lnTo>
                  <a:lnTo>
                    <a:pt x="132" y="156"/>
                  </a:lnTo>
                  <a:lnTo>
                    <a:pt x="138" y="150"/>
                  </a:lnTo>
                  <a:lnTo>
                    <a:pt x="138" y="144"/>
                  </a:lnTo>
                  <a:lnTo>
                    <a:pt x="120" y="144"/>
                  </a:lnTo>
                  <a:lnTo>
                    <a:pt x="108" y="150"/>
                  </a:lnTo>
                  <a:lnTo>
                    <a:pt x="102" y="156"/>
                  </a:lnTo>
                  <a:lnTo>
                    <a:pt x="96" y="168"/>
                  </a:lnTo>
                  <a:lnTo>
                    <a:pt x="84" y="156"/>
                  </a:lnTo>
                  <a:lnTo>
                    <a:pt x="84" y="174"/>
                  </a:lnTo>
                  <a:lnTo>
                    <a:pt x="54" y="174"/>
                  </a:lnTo>
                  <a:lnTo>
                    <a:pt x="54" y="168"/>
                  </a:lnTo>
                  <a:lnTo>
                    <a:pt x="48" y="162"/>
                  </a:lnTo>
                  <a:lnTo>
                    <a:pt x="42" y="162"/>
                  </a:lnTo>
                  <a:lnTo>
                    <a:pt x="30" y="168"/>
                  </a:lnTo>
                  <a:lnTo>
                    <a:pt x="18" y="168"/>
                  </a:lnTo>
                  <a:lnTo>
                    <a:pt x="12" y="174"/>
                  </a:lnTo>
                  <a:lnTo>
                    <a:pt x="6" y="174"/>
                  </a:lnTo>
                  <a:lnTo>
                    <a:pt x="12" y="186"/>
                  </a:lnTo>
                  <a:lnTo>
                    <a:pt x="18" y="192"/>
                  </a:lnTo>
                  <a:lnTo>
                    <a:pt x="18" y="204"/>
                  </a:lnTo>
                  <a:lnTo>
                    <a:pt x="24" y="210"/>
                  </a:lnTo>
                  <a:lnTo>
                    <a:pt x="36" y="234"/>
                  </a:lnTo>
                  <a:lnTo>
                    <a:pt x="42" y="240"/>
                  </a:lnTo>
                  <a:lnTo>
                    <a:pt x="42" y="246"/>
                  </a:lnTo>
                  <a:lnTo>
                    <a:pt x="36" y="252"/>
                  </a:lnTo>
                  <a:lnTo>
                    <a:pt x="36" y="264"/>
                  </a:lnTo>
                  <a:lnTo>
                    <a:pt x="12" y="270"/>
                  </a:lnTo>
                  <a:lnTo>
                    <a:pt x="12" y="288"/>
                  </a:lnTo>
                  <a:lnTo>
                    <a:pt x="0" y="288"/>
                  </a:lnTo>
                  <a:lnTo>
                    <a:pt x="0" y="294"/>
                  </a:lnTo>
                  <a:lnTo>
                    <a:pt x="6" y="300"/>
                  </a:lnTo>
                  <a:lnTo>
                    <a:pt x="12" y="300"/>
                  </a:lnTo>
                  <a:lnTo>
                    <a:pt x="24" y="312"/>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65" name="Bahrain">
              <a:extLst>
                <a:ext uri="{FF2B5EF4-FFF2-40B4-BE49-F238E27FC236}">
                  <a16:creationId xmlns:a16="http://schemas.microsoft.com/office/drawing/2014/main" id="{D40C4CCE-385F-E97F-5767-30B42A0CE88A}"/>
                </a:ext>
              </a:extLst>
            </p:cNvPr>
            <p:cNvSpPr>
              <a:spLocks/>
            </p:cNvSpPr>
            <p:nvPr/>
          </p:nvSpPr>
          <p:spPr bwMode="gray">
            <a:xfrm>
              <a:off x="5629275" y="3219451"/>
              <a:ext cx="11112" cy="22225"/>
            </a:xfrm>
            <a:custGeom>
              <a:avLst/>
              <a:gdLst>
                <a:gd name="T0" fmla="*/ 2147483647 w 15"/>
                <a:gd name="T1" fmla="*/ 0 h 28"/>
                <a:gd name="T2" fmla="*/ 2147483647 w 15"/>
                <a:gd name="T3" fmla="*/ 2147483647 h 28"/>
                <a:gd name="T4" fmla="*/ 2147483647 w 15"/>
                <a:gd name="T5" fmla="*/ 2147483647 h 28"/>
                <a:gd name="T6" fmla="*/ 2033064304 w 15"/>
                <a:gd name="T7" fmla="*/ 2147483647 h 28"/>
                <a:gd name="T8" fmla="*/ 813445092 w 15"/>
                <a:gd name="T9" fmla="*/ 2147483647 h 28"/>
                <a:gd name="T10" fmla="*/ 2147483647 w 15"/>
                <a:gd name="T11" fmla="*/ 0 h 28"/>
                <a:gd name="T12" fmla="*/ 0 60000 65536"/>
                <a:gd name="T13" fmla="*/ 0 60000 65536"/>
                <a:gd name="T14" fmla="*/ 0 60000 65536"/>
                <a:gd name="T15" fmla="*/ 0 60000 65536"/>
                <a:gd name="T16" fmla="*/ 0 60000 65536"/>
                <a:gd name="T17" fmla="*/ 0 60000 65536"/>
                <a:gd name="T18" fmla="*/ 0 w 15"/>
                <a:gd name="T19" fmla="*/ 0 h 28"/>
                <a:gd name="T20" fmla="*/ 15 w 15"/>
                <a:gd name="T21" fmla="*/ 28 h 28"/>
              </a:gdLst>
              <a:ahLst/>
              <a:cxnLst>
                <a:cxn ang="T12">
                  <a:pos x="T0" y="T1"/>
                </a:cxn>
                <a:cxn ang="T13">
                  <a:pos x="T2" y="T3"/>
                </a:cxn>
                <a:cxn ang="T14">
                  <a:pos x="T4" y="T5"/>
                </a:cxn>
                <a:cxn ang="T15">
                  <a:pos x="T6" y="T7"/>
                </a:cxn>
                <a:cxn ang="T16">
                  <a:pos x="T8" y="T9"/>
                </a:cxn>
                <a:cxn ang="T17">
                  <a:pos x="T10" y="T11"/>
                </a:cxn>
              </a:cxnLst>
              <a:rect l="T18" t="T19" r="T20" b="T21"/>
              <a:pathLst>
                <a:path w="15" h="28">
                  <a:moveTo>
                    <a:pt x="9" y="0"/>
                  </a:moveTo>
                  <a:cubicBezTo>
                    <a:pt x="14" y="0"/>
                    <a:pt x="15" y="10"/>
                    <a:pt x="14" y="14"/>
                  </a:cubicBezTo>
                  <a:cubicBezTo>
                    <a:pt x="13" y="18"/>
                    <a:pt x="15" y="28"/>
                    <a:pt x="9" y="28"/>
                  </a:cubicBezTo>
                  <a:cubicBezTo>
                    <a:pt x="4" y="27"/>
                    <a:pt x="5" y="21"/>
                    <a:pt x="5" y="18"/>
                  </a:cubicBezTo>
                  <a:cubicBezTo>
                    <a:pt x="5" y="14"/>
                    <a:pt x="0" y="14"/>
                    <a:pt x="2" y="8"/>
                  </a:cubicBez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66" name="Azerbaijan">
              <a:extLst>
                <a:ext uri="{FF2B5EF4-FFF2-40B4-BE49-F238E27FC236}">
                  <a16:creationId xmlns:a16="http://schemas.microsoft.com/office/drawing/2014/main" id="{B842A4C7-7AA2-6174-3B18-084B808B9693}"/>
                </a:ext>
              </a:extLst>
            </p:cNvPr>
            <p:cNvSpPr>
              <a:spLocks noEditPoints="1"/>
            </p:cNvSpPr>
            <p:nvPr/>
          </p:nvSpPr>
          <p:spPr bwMode="gray">
            <a:xfrm>
              <a:off x="5419725" y="2719388"/>
              <a:ext cx="146050" cy="117475"/>
            </a:xfrm>
            <a:custGeom>
              <a:avLst/>
              <a:gdLst>
                <a:gd name="T0" fmla="*/ 2147483647 w 360"/>
                <a:gd name="T1" fmla="*/ 2147483647 h 288"/>
                <a:gd name="T2" fmla="*/ 2147483647 w 360"/>
                <a:gd name="T3" fmla="*/ 2147483647 h 288"/>
                <a:gd name="T4" fmla="*/ 2147483647 w 360"/>
                <a:gd name="T5" fmla="*/ 2147483647 h 288"/>
                <a:gd name="T6" fmla="*/ 2147483647 w 360"/>
                <a:gd name="T7" fmla="*/ 2147483647 h 288"/>
                <a:gd name="T8" fmla="*/ 2147483647 w 360"/>
                <a:gd name="T9" fmla="*/ 2147483647 h 288"/>
                <a:gd name="T10" fmla="*/ 2147483647 w 360"/>
                <a:gd name="T11" fmla="*/ 2147483647 h 288"/>
                <a:gd name="T12" fmla="*/ 2147483647 w 360"/>
                <a:gd name="T13" fmla="*/ 2147483647 h 288"/>
                <a:gd name="T14" fmla="*/ 2147483647 w 360"/>
                <a:gd name="T15" fmla="*/ 2147483647 h 288"/>
                <a:gd name="T16" fmla="*/ 2147483647 w 360"/>
                <a:gd name="T17" fmla="*/ 2147483647 h 288"/>
                <a:gd name="T18" fmla="*/ 2147483647 w 360"/>
                <a:gd name="T19" fmla="*/ 2147483647 h 288"/>
                <a:gd name="T20" fmla="*/ 2147483647 w 360"/>
                <a:gd name="T21" fmla="*/ 2147483647 h 288"/>
                <a:gd name="T22" fmla="*/ 2147483647 w 360"/>
                <a:gd name="T23" fmla="*/ 2147483647 h 288"/>
                <a:gd name="T24" fmla="*/ 2147483647 w 360"/>
                <a:gd name="T25" fmla="*/ 2147483647 h 288"/>
                <a:gd name="T26" fmla="*/ 2147483647 w 360"/>
                <a:gd name="T27" fmla="*/ 0 h 288"/>
                <a:gd name="T28" fmla="*/ 2147483647 w 360"/>
                <a:gd name="T29" fmla="*/ 2147483647 h 288"/>
                <a:gd name="T30" fmla="*/ 2147483647 w 360"/>
                <a:gd name="T31" fmla="*/ 2147483647 h 288"/>
                <a:gd name="T32" fmla="*/ 2147483647 w 360"/>
                <a:gd name="T33" fmla="*/ 2147483647 h 288"/>
                <a:gd name="T34" fmla="*/ 2147483647 w 360"/>
                <a:gd name="T35" fmla="*/ 2147483647 h 288"/>
                <a:gd name="T36" fmla="*/ 2147483647 w 360"/>
                <a:gd name="T37" fmla="*/ 2147483647 h 288"/>
                <a:gd name="T38" fmla="*/ 2147483647 w 360"/>
                <a:gd name="T39" fmla="*/ 0 h 288"/>
                <a:gd name="T40" fmla="*/ 2147483647 w 360"/>
                <a:gd name="T41" fmla="*/ 2147483647 h 288"/>
                <a:gd name="T42" fmla="*/ 2147483647 w 360"/>
                <a:gd name="T43" fmla="*/ 2147483647 h 288"/>
                <a:gd name="T44" fmla="*/ 2147483647 w 360"/>
                <a:gd name="T45" fmla="*/ 2147483647 h 288"/>
                <a:gd name="T46" fmla="*/ 2147483647 w 360"/>
                <a:gd name="T47" fmla="*/ 2147483647 h 288"/>
                <a:gd name="T48" fmla="*/ 2147483647 w 360"/>
                <a:gd name="T49" fmla="*/ 2147483647 h 288"/>
                <a:gd name="T50" fmla="*/ 2147483647 w 360"/>
                <a:gd name="T51" fmla="*/ 2147483647 h 288"/>
                <a:gd name="T52" fmla="*/ 2147483647 w 360"/>
                <a:gd name="T53" fmla="*/ 2147483647 h 288"/>
                <a:gd name="T54" fmla="*/ 0 w 360"/>
                <a:gd name="T55" fmla="*/ 2147483647 h 288"/>
                <a:gd name="T56" fmla="*/ 2147483647 w 360"/>
                <a:gd name="T57" fmla="*/ 2147483647 h 288"/>
                <a:gd name="T58" fmla="*/ 2147483647 w 360"/>
                <a:gd name="T59" fmla="*/ 2147483647 h 288"/>
                <a:gd name="T60" fmla="*/ 2147483647 w 360"/>
                <a:gd name="T61" fmla="*/ 2147483647 h 288"/>
                <a:gd name="T62" fmla="*/ 2147483647 w 360"/>
                <a:gd name="T63" fmla="*/ 2147483647 h 288"/>
                <a:gd name="T64" fmla="*/ 2147483647 w 360"/>
                <a:gd name="T65" fmla="*/ 2147483647 h 288"/>
                <a:gd name="T66" fmla="*/ 2147483647 w 360"/>
                <a:gd name="T67" fmla="*/ 2147483647 h 288"/>
                <a:gd name="T68" fmla="*/ 2147483647 w 360"/>
                <a:gd name="T69" fmla="*/ 2147483647 h 288"/>
                <a:gd name="T70" fmla="*/ 2147483647 w 360"/>
                <a:gd name="T71" fmla="*/ 2147483647 h 288"/>
                <a:gd name="T72" fmla="*/ 2147483647 w 360"/>
                <a:gd name="T73" fmla="*/ 2147483647 h 288"/>
                <a:gd name="T74" fmla="*/ 2147483647 w 360"/>
                <a:gd name="T75" fmla="*/ 2147483647 h 288"/>
                <a:gd name="T76" fmla="*/ 2147483647 w 360"/>
                <a:gd name="T77" fmla="*/ 2147483647 h 288"/>
                <a:gd name="T78" fmla="*/ 2147483647 w 360"/>
                <a:gd name="T79" fmla="*/ 2147483647 h 288"/>
                <a:gd name="T80" fmla="*/ 2147483647 w 360"/>
                <a:gd name="T81" fmla="*/ 2147483647 h 288"/>
                <a:gd name="T82" fmla="*/ 2147483647 w 360"/>
                <a:gd name="T83" fmla="*/ 2147483647 h 288"/>
                <a:gd name="T84" fmla="*/ 2147483647 w 360"/>
                <a:gd name="T85" fmla="*/ 2147483647 h 288"/>
                <a:gd name="T86" fmla="*/ 2147483647 w 360"/>
                <a:gd name="T87" fmla="*/ 2147483647 h 288"/>
                <a:gd name="T88" fmla="*/ 2147483647 w 360"/>
                <a:gd name="T89" fmla="*/ 2147483647 h 288"/>
                <a:gd name="T90" fmla="*/ 2147483647 w 360"/>
                <a:gd name="T91" fmla="*/ 2147483647 h 288"/>
                <a:gd name="T92" fmla="*/ 2147483647 w 360"/>
                <a:gd name="T93" fmla="*/ 2147483647 h 288"/>
                <a:gd name="T94" fmla="*/ 2147483647 w 360"/>
                <a:gd name="T95" fmla="*/ 2147483647 h 288"/>
                <a:gd name="T96" fmla="*/ 2147483647 w 360"/>
                <a:gd name="T97" fmla="*/ 2147483647 h 288"/>
                <a:gd name="T98" fmla="*/ 2147483647 w 360"/>
                <a:gd name="T99" fmla="*/ 2147483647 h 288"/>
                <a:gd name="T100" fmla="*/ 2147483647 w 360"/>
                <a:gd name="T101" fmla="*/ 2147483647 h 288"/>
                <a:gd name="T102" fmla="*/ 2147483647 w 360"/>
                <a:gd name="T103" fmla="*/ 2147483647 h 288"/>
                <a:gd name="T104" fmla="*/ 2147483647 w 360"/>
                <a:gd name="T105" fmla="*/ 2147483647 h 288"/>
                <a:gd name="T106" fmla="*/ 2147483647 w 360"/>
                <a:gd name="T107" fmla="*/ 2147483647 h 288"/>
                <a:gd name="T108" fmla="*/ 2147483647 w 360"/>
                <a:gd name="T109" fmla="*/ 2147483647 h 288"/>
                <a:gd name="T110" fmla="*/ 2147483647 w 360"/>
                <a:gd name="T111" fmla="*/ 2147483647 h 288"/>
                <a:gd name="T112" fmla="*/ 2147483647 w 360"/>
                <a:gd name="T113" fmla="*/ 2147483647 h 288"/>
                <a:gd name="T114" fmla="*/ 2147483647 w 360"/>
                <a:gd name="T115" fmla="*/ 2147483647 h 288"/>
                <a:gd name="T116" fmla="*/ 2147483647 w 360"/>
                <a:gd name="T117" fmla="*/ 2147483647 h 288"/>
                <a:gd name="T118" fmla="*/ 2147483647 w 360"/>
                <a:gd name="T119" fmla="*/ 2147483647 h 288"/>
                <a:gd name="T120" fmla="*/ 2147483647 w 360"/>
                <a:gd name="T121" fmla="*/ 2147483647 h 28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0"/>
                <a:gd name="T184" fmla="*/ 0 h 288"/>
                <a:gd name="T185" fmla="*/ 360 w 360"/>
                <a:gd name="T186" fmla="*/ 288 h 28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0" h="288">
                  <a:moveTo>
                    <a:pt x="66" y="186"/>
                  </a:moveTo>
                  <a:lnTo>
                    <a:pt x="36" y="186"/>
                  </a:lnTo>
                  <a:lnTo>
                    <a:pt x="24" y="174"/>
                  </a:lnTo>
                  <a:lnTo>
                    <a:pt x="6" y="174"/>
                  </a:lnTo>
                  <a:lnTo>
                    <a:pt x="12" y="186"/>
                  </a:lnTo>
                  <a:lnTo>
                    <a:pt x="12" y="192"/>
                  </a:lnTo>
                  <a:lnTo>
                    <a:pt x="18" y="204"/>
                  </a:lnTo>
                  <a:lnTo>
                    <a:pt x="36" y="222"/>
                  </a:lnTo>
                  <a:lnTo>
                    <a:pt x="48" y="228"/>
                  </a:lnTo>
                  <a:lnTo>
                    <a:pt x="84" y="240"/>
                  </a:lnTo>
                  <a:lnTo>
                    <a:pt x="90" y="240"/>
                  </a:lnTo>
                  <a:lnTo>
                    <a:pt x="84" y="234"/>
                  </a:lnTo>
                  <a:lnTo>
                    <a:pt x="84" y="222"/>
                  </a:lnTo>
                  <a:lnTo>
                    <a:pt x="78" y="216"/>
                  </a:lnTo>
                  <a:lnTo>
                    <a:pt x="78" y="204"/>
                  </a:lnTo>
                  <a:lnTo>
                    <a:pt x="72" y="198"/>
                  </a:lnTo>
                  <a:lnTo>
                    <a:pt x="72" y="186"/>
                  </a:lnTo>
                  <a:lnTo>
                    <a:pt x="66" y="186"/>
                  </a:lnTo>
                  <a:close/>
                  <a:moveTo>
                    <a:pt x="354" y="108"/>
                  </a:moveTo>
                  <a:lnTo>
                    <a:pt x="348" y="102"/>
                  </a:lnTo>
                  <a:lnTo>
                    <a:pt x="330" y="102"/>
                  </a:lnTo>
                  <a:lnTo>
                    <a:pt x="318" y="108"/>
                  </a:lnTo>
                  <a:lnTo>
                    <a:pt x="306" y="108"/>
                  </a:lnTo>
                  <a:lnTo>
                    <a:pt x="288" y="90"/>
                  </a:lnTo>
                  <a:lnTo>
                    <a:pt x="288" y="84"/>
                  </a:lnTo>
                  <a:lnTo>
                    <a:pt x="264" y="54"/>
                  </a:lnTo>
                  <a:lnTo>
                    <a:pt x="264" y="42"/>
                  </a:lnTo>
                  <a:lnTo>
                    <a:pt x="216" y="0"/>
                  </a:lnTo>
                  <a:lnTo>
                    <a:pt x="216" y="30"/>
                  </a:lnTo>
                  <a:lnTo>
                    <a:pt x="210" y="36"/>
                  </a:lnTo>
                  <a:lnTo>
                    <a:pt x="192" y="36"/>
                  </a:lnTo>
                  <a:lnTo>
                    <a:pt x="192" y="48"/>
                  </a:lnTo>
                  <a:lnTo>
                    <a:pt x="186" y="54"/>
                  </a:lnTo>
                  <a:lnTo>
                    <a:pt x="162" y="54"/>
                  </a:lnTo>
                  <a:lnTo>
                    <a:pt x="156" y="48"/>
                  </a:lnTo>
                  <a:lnTo>
                    <a:pt x="144" y="42"/>
                  </a:lnTo>
                  <a:lnTo>
                    <a:pt x="138" y="30"/>
                  </a:lnTo>
                  <a:lnTo>
                    <a:pt x="120" y="12"/>
                  </a:lnTo>
                  <a:lnTo>
                    <a:pt x="84" y="0"/>
                  </a:lnTo>
                  <a:lnTo>
                    <a:pt x="72" y="0"/>
                  </a:lnTo>
                  <a:lnTo>
                    <a:pt x="60" y="12"/>
                  </a:lnTo>
                  <a:lnTo>
                    <a:pt x="78" y="30"/>
                  </a:lnTo>
                  <a:lnTo>
                    <a:pt x="84" y="30"/>
                  </a:lnTo>
                  <a:lnTo>
                    <a:pt x="90" y="36"/>
                  </a:lnTo>
                  <a:lnTo>
                    <a:pt x="96" y="48"/>
                  </a:lnTo>
                  <a:lnTo>
                    <a:pt x="102" y="54"/>
                  </a:lnTo>
                  <a:lnTo>
                    <a:pt x="108" y="66"/>
                  </a:lnTo>
                  <a:lnTo>
                    <a:pt x="102" y="72"/>
                  </a:lnTo>
                  <a:lnTo>
                    <a:pt x="84" y="54"/>
                  </a:lnTo>
                  <a:lnTo>
                    <a:pt x="72" y="54"/>
                  </a:lnTo>
                  <a:lnTo>
                    <a:pt x="60" y="60"/>
                  </a:lnTo>
                  <a:lnTo>
                    <a:pt x="42" y="42"/>
                  </a:lnTo>
                  <a:lnTo>
                    <a:pt x="42" y="36"/>
                  </a:lnTo>
                  <a:lnTo>
                    <a:pt x="36" y="30"/>
                  </a:lnTo>
                  <a:lnTo>
                    <a:pt x="12" y="30"/>
                  </a:lnTo>
                  <a:lnTo>
                    <a:pt x="0" y="42"/>
                  </a:lnTo>
                  <a:lnTo>
                    <a:pt x="0" y="48"/>
                  </a:lnTo>
                  <a:lnTo>
                    <a:pt x="6" y="48"/>
                  </a:lnTo>
                  <a:lnTo>
                    <a:pt x="12" y="54"/>
                  </a:lnTo>
                  <a:lnTo>
                    <a:pt x="12" y="66"/>
                  </a:lnTo>
                  <a:lnTo>
                    <a:pt x="30" y="66"/>
                  </a:lnTo>
                  <a:lnTo>
                    <a:pt x="36" y="72"/>
                  </a:lnTo>
                  <a:lnTo>
                    <a:pt x="36" y="96"/>
                  </a:lnTo>
                  <a:lnTo>
                    <a:pt x="30" y="102"/>
                  </a:lnTo>
                  <a:lnTo>
                    <a:pt x="36" y="102"/>
                  </a:lnTo>
                  <a:lnTo>
                    <a:pt x="42" y="108"/>
                  </a:lnTo>
                  <a:lnTo>
                    <a:pt x="66" y="120"/>
                  </a:lnTo>
                  <a:lnTo>
                    <a:pt x="72" y="126"/>
                  </a:lnTo>
                  <a:lnTo>
                    <a:pt x="72" y="132"/>
                  </a:lnTo>
                  <a:lnTo>
                    <a:pt x="54" y="150"/>
                  </a:lnTo>
                  <a:lnTo>
                    <a:pt x="42" y="150"/>
                  </a:lnTo>
                  <a:lnTo>
                    <a:pt x="72" y="162"/>
                  </a:lnTo>
                  <a:lnTo>
                    <a:pt x="84" y="180"/>
                  </a:lnTo>
                  <a:lnTo>
                    <a:pt x="114" y="186"/>
                  </a:lnTo>
                  <a:lnTo>
                    <a:pt x="114" y="198"/>
                  </a:lnTo>
                  <a:lnTo>
                    <a:pt x="120" y="210"/>
                  </a:lnTo>
                  <a:lnTo>
                    <a:pt x="120" y="240"/>
                  </a:lnTo>
                  <a:lnTo>
                    <a:pt x="132" y="240"/>
                  </a:lnTo>
                  <a:lnTo>
                    <a:pt x="138" y="228"/>
                  </a:lnTo>
                  <a:lnTo>
                    <a:pt x="144" y="222"/>
                  </a:lnTo>
                  <a:lnTo>
                    <a:pt x="144" y="216"/>
                  </a:lnTo>
                  <a:lnTo>
                    <a:pt x="156" y="204"/>
                  </a:lnTo>
                  <a:lnTo>
                    <a:pt x="174" y="192"/>
                  </a:lnTo>
                  <a:lnTo>
                    <a:pt x="186" y="186"/>
                  </a:lnTo>
                  <a:lnTo>
                    <a:pt x="198" y="174"/>
                  </a:lnTo>
                  <a:lnTo>
                    <a:pt x="210" y="168"/>
                  </a:lnTo>
                  <a:lnTo>
                    <a:pt x="222" y="168"/>
                  </a:lnTo>
                  <a:lnTo>
                    <a:pt x="228" y="180"/>
                  </a:lnTo>
                  <a:lnTo>
                    <a:pt x="234" y="186"/>
                  </a:lnTo>
                  <a:lnTo>
                    <a:pt x="234" y="204"/>
                  </a:lnTo>
                  <a:lnTo>
                    <a:pt x="228" y="210"/>
                  </a:lnTo>
                  <a:lnTo>
                    <a:pt x="228" y="222"/>
                  </a:lnTo>
                  <a:lnTo>
                    <a:pt x="234" y="222"/>
                  </a:lnTo>
                  <a:lnTo>
                    <a:pt x="240" y="228"/>
                  </a:lnTo>
                  <a:lnTo>
                    <a:pt x="240" y="234"/>
                  </a:lnTo>
                  <a:lnTo>
                    <a:pt x="234" y="240"/>
                  </a:lnTo>
                  <a:lnTo>
                    <a:pt x="222" y="240"/>
                  </a:lnTo>
                  <a:lnTo>
                    <a:pt x="222" y="246"/>
                  </a:lnTo>
                  <a:lnTo>
                    <a:pt x="234" y="258"/>
                  </a:lnTo>
                  <a:lnTo>
                    <a:pt x="246" y="264"/>
                  </a:lnTo>
                  <a:lnTo>
                    <a:pt x="252" y="270"/>
                  </a:lnTo>
                  <a:lnTo>
                    <a:pt x="258" y="270"/>
                  </a:lnTo>
                  <a:lnTo>
                    <a:pt x="264" y="276"/>
                  </a:lnTo>
                  <a:lnTo>
                    <a:pt x="264" y="282"/>
                  </a:lnTo>
                  <a:lnTo>
                    <a:pt x="282" y="282"/>
                  </a:lnTo>
                  <a:lnTo>
                    <a:pt x="282" y="288"/>
                  </a:lnTo>
                  <a:lnTo>
                    <a:pt x="288" y="282"/>
                  </a:lnTo>
                  <a:lnTo>
                    <a:pt x="288" y="258"/>
                  </a:lnTo>
                  <a:lnTo>
                    <a:pt x="282" y="252"/>
                  </a:lnTo>
                  <a:lnTo>
                    <a:pt x="276" y="252"/>
                  </a:lnTo>
                  <a:lnTo>
                    <a:pt x="270" y="246"/>
                  </a:lnTo>
                  <a:lnTo>
                    <a:pt x="288" y="240"/>
                  </a:lnTo>
                  <a:lnTo>
                    <a:pt x="288" y="210"/>
                  </a:lnTo>
                  <a:lnTo>
                    <a:pt x="300" y="222"/>
                  </a:lnTo>
                  <a:lnTo>
                    <a:pt x="306" y="222"/>
                  </a:lnTo>
                  <a:lnTo>
                    <a:pt x="318" y="210"/>
                  </a:lnTo>
                  <a:lnTo>
                    <a:pt x="300" y="192"/>
                  </a:lnTo>
                  <a:lnTo>
                    <a:pt x="300" y="138"/>
                  </a:lnTo>
                  <a:lnTo>
                    <a:pt x="318" y="138"/>
                  </a:lnTo>
                  <a:lnTo>
                    <a:pt x="330" y="126"/>
                  </a:lnTo>
                  <a:lnTo>
                    <a:pt x="360" y="132"/>
                  </a:lnTo>
                  <a:lnTo>
                    <a:pt x="360" y="120"/>
                  </a:lnTo>
                  <a:lnTo>
                    <a:pt x="354" y="108"/>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67" name="Austria">
              <a:extLst>
                <a:ext uri="{FF2B5EF4-FFF2-40B4-BE49-F238E27FC236}">
                  <a16:creationId xmlns:a16="http://schemas.microsoft.com/office/drawing/2014/main" id="{9D4FEECB-D177-E52E-8DB6-3B3D163B71BA}"/>
                </a:ext>
              </a:extLst>
            </p:cNvPr>
            <p:cNvSpPr>
              <a:spLocks/>
            </p:cNvSpPr>
            <p:nvPr/>
          </p:nvSpPr>
          <p:spPr bwMode="gray">
            <a:xfrm>
              <a:off x="4489450" y="2493963"/>
              <a:ext cx="184150" cy="80963"/>
            </a:xfrm>
            <a:custGeom>
              <a:avLst/>
              <a:gdLst>
                <a:gd name="T0" fmla="*/ 2147483647 w 456"/>
                <a:gd name="T1" fmla="*/ 2147483647 h 204"/>
                <a:gd name="T2" fmla="*/ 2147483647 w 456"/>
                <a:gd name="T3" fmla="*/ 2147483647 h 204"/>
                <a:gd name="T4" fmla="*/ 2147483647 w 456"/>
                <a:gd name="T5" fmla="*/ 2147483647 h 204"/>
                <a:gd name="T6" fmla="*/ 2147483647 w 456"/>
                <a:gd name="T7" fmla="*/ 2147483647 h 204"/>
                <a:gd name="T8" fmla="*/ 2147483647 w 456"/>
                <a:gd name="T9" fmla="*/ 2147483647 h 204"/>
                <a:gd name="T10" fmla="*/ 2147483647 w 456"/>
                <a:gd name="T11" fmla="*/ 2147483647 h 204"/>
                <a:gd name="T12" fmla="*/ 2147483647 w 456"/>
                <a:gd name="T13" fmla="*/ 2147483647 h 204"/>
                <a:gd name="T14" fmla="*/ 2147483647 w 456"/>
                <a:gd name="T15" fmla="*/ 0 h 204"/>
                <a:gd name="T16" fmla="*/ 2147483647 w 456"/>
                <a:gd name="T17" fmla="*/ 2147483647 h 204"/>
                <a:gd name="T18" fmla="*/ 2147483647 w 456"/>
                <a:gd name="T19" fmla="*/ 2147483647 h 204"/>
                <a:gd name="T20" fmla="*/ 2147483647 w 456"/>
                <a:gd name="T21" fmla="*/ 2147483647 h 204"/>
                <a:gd name="T22" fmla="*/ 2147483647 w 456"/>
                <a:gd name="T23" fmla="*/ 2147483647 h 204"/>
                <a:gd name="T24" fmla="*/ 2147483647 w 456"/>
                <a:gd name="T25" fmla="*/ 2147483647 h 204"/>
                <a:gd name="T26" fmla="*/ 2147483647 w 456"/>
                <a:gd name="T27" fmla="*/ 2147483647 h 204"/>
                <a:gd name="T28" fmla="*/ 2147483647 w 456"/>
                <a:gd name="T29" fmla="*/ 2147483647 h 204"/>
                <a:gd name="T30" fmla="*/ 2147483647 w 456"/>
                <a:gd name="T31" fmla="*/ 2147483647 h 204"/>
                <a:gd name="T32" fmla="*/ 2147483647 w 456"/>
                <a:gd name="T33" fmla="*/ 2147483647 h 204"/>
                <a:gd name="T34" fmla="*/ 2147483647 w 456"/>
                <a:gd name="T35" fmla="*/ 2147483647 h 204"/>
                <a:gd name="T36" fmla="*/ 2147483647 w 456"/>
                <a:gd name="T37" fmla="*/ 2147483647 h 204"/>
                <a:gd name="T38" fmla="*/ 2147483647 w 456"/>
                <a:gd name="T39" fmla="*/ 2147483647 h 204"/>
                <a:gd name="T40" fmla="*/ 2147483647 w 456"/>
                <a:gd name="T41" fmla="*/ 2147483647 h 204"/>
                <a:gd name="T42" fmla="*/ 2147483647 w 456"/>
                <a:gd name="T43" fmla="*/ 2147483647 h 204"/>
                <a:gd name="T44" fmla="*/ 2147483647 w 456"/>
                <a:gd name="T45" fmla="*/ 2147483647 h 204"/>
                <a:gd name="T46" fmla="*/ 2147483647 w 456"/>
                <a:gd name="T47" fmla="*/ 2147483647 h 204"/>
                <a:gd name="T48" fmla="*/ 2147483647 w 456"/>
                <a:gd name="T49" fmla="*/ 2147483647 h 204"/>
                <a:gd name="T50" fmla="*/ 2147483647 w 456"/>
                <a:gd name="T51" fmla="*/ 2147483647 h 204"/>
                <a:gd name="T52" fmla="*/ 2147483647 w 456"/>
                <a:gd name="T53" fmla="*/ 2147483647 h 204"/>
                <a:gd name="T54" fmla="*/ 0 w 456"/>
                <a:gd name="T55" fmla="*/ 2147483647 h 204"/>
                <a:gd name="T56" fmla="*/ 2147483647 w 456"/>
                <a:gd name="T57" fmla="*/ 2147483647 h 204"/>
                <a:gd name="T58" fmla="*/ 2147483647 w 456"/>
                <a:gd name="T59" fmla="*/ 2147483647 h 204"/>
                <a:gd name="T60" fmla="*/ 2147483647 w 456"/>
                <a:gd name="T61" fmla="*/ 2147483647 h 204"/>
                <a:gd name="T62" fmla="*/ 2147483647 w 456"/>
                <a:gd name="T63" fmla="*/ 2147483647 h 204"/>
                <a:gd name="T64" fmla="*/ 2147483647 w 456"/>
                <a:gd name="T65" fmla="*/ 2147483647 h 204"/>
                <a:gd name="T66" fmla="*/ 2147483647 w 456"/>
                <a:gd name="T67" fmla="*/ 2147483647 h 204"/>
                <a:gd name="T68" fmla="*/ 2147483647 w 456"/>
                <a:gd name="T69" fmla="*/ 2147483647 h 204"/>
                <a:gd name="T70" fmla="*/ 2147483647 w 456"/>
                <a:gd name="T71" fmla="*/ 2147483647 h 204"/>
                <a:gd name="T72" fmla="*/ 2147483647 w 456"/>
                <a:gd name="T73" fmla="*/ 2147483647 h 204"/>
                <a:gd name="T74" fmla="*/ 2147483647 w 456"/>
                <a:gd name="T75" fmla="*/ 2147483647 h 204"/>
                <a:gd name="T76" fmla="*/ 2147483647 w 456"/>
                <a:gd name="T77" fmla="*/ 2147483647 h 204"/>
                <a:gd name="T78" fmla="*/ 2147483647 w 456"/>
                <a:gd name="T79" fmla="*/ 2147483647 h 204"/>
                <a:gd name="T80" fmla="*/ 2147483647 w 456"/>
                <a:gd name="T81" fmla="*/ 2147483647 h 204"/>
                <a:gd name="T82" fmla="*/ 2147483647 w 456"/>
                <a:gd name="T83" fmla="*/ 2147483647 h 204"/>
                <a:gd name="T84" fmla="*/ 2147483647 w 456"/>
                <a:gd name="T85" fmla="*/ 2147483647 h 204"/>
                <a:gd name="T86" fmla="*/ 2147483647 w 456"/>
                <a:gd name="T87" fmla="*/ 2147483647 h 204"/>
                <a:gd name="T88" fmla="*/ 2147483647 w 456"/>
                <a:gd name="T89" fmla="*/ 2147483647 h 204"/>
                <a:gd name="T90" fmla="*/ 2147483647 w 456"/>
                <a:gd name="T91" fmla="*/ 2147483647 h 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6"/>
                <a:gd name="T139" fmla="*/ 0 h 204"/>
                <a:gd name="T140" fmla="*/ 456 w 456"/>
                <a:gd name="T141" fmla="*/ 204 h 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6" h="204">
                  <a:moveTo>
                    <a:pt x="456" y="102"/>
                  </a:moveTo>
                  <a:lnTo>
                    <a:pt x="456" y="60"/>
                  </a:lnTo>
                  <a:lnTo>
                    <a:pt x="450" y="60"/>
                  </a:lnTo>
                  <a:lnTo>
                    <a:pt x="450" y="48"/>
                  </a:lnTo>
                  <a:lnTo>
                    <a:pt x="456" y="24"/>
                  </a:lnTo>
                  <a:lnTo>
                    <a:pt x="444" y="18"/>
                  </a:lnTo>
                  <a:lnTo>
                    <a:pt x="438" y="18"/>
                  </a:lnTo>
                  <a:lnTo>
                    <a:pt x="432" y="12"/>
                  </a:lnTo>
                  <a:lnTo>
                    <a:pt x="420" y="12"/>
                  </a:lnTo>
                  <a:lnTo>
                    <a:pt x="414" y="18"/>
                  </a:lnTo>
                  <a:lnTo>
                    <a:pt x="402" y="24"/>
                  </a:lnTo>
                  <a:lnTo>
                    <a:pt x="390" y="12"/>
                  </a:lnTo>
                  <a:lnTo>
                    <a:pt x="378" y="18"/>
                  </a:lnTo>
                  <a:lnTo>
                    <a:pt x="366" y="6"/>
                  </a:lnTo>
                  <a:lnTo>
                    <a:pt x="354" y="0"/>
                  </a:lnTo>
                  <a:lnTo>
                    <a:pt x="336" y="0"/>
                  </a:lnTo>
                  <a:lnTo>
                    <a:pt x="330" y="6"/>
                  </a:lnTo>
                  <a:lnTo>
                    <a:pt x="324" y="18"/>
                  </a:lnTo>
                  <a:lnTo>
                    <a:pt x="318" y="18"/>
                  </a:lnTo>
                  <a:lnTo>
                    <a:pt x="318" y="36"/>
                  </a:lnTo>
                  <a:lnTo>
                    <a:pt x="306" y="30"/>
                  </a:lnTo>
                  <a:lnTo>
                    <a:pt x="300" y="30"/>
                  </a:lnTo>
                  <a:lnTo>
                    <a:pt x="288" y="36"/>
                  </a:lnTo>
                  <a:lnTo>
                    <a:pt x="276" y="36"/>
                  </a:lnTo>
                  <a:lnTo>
                    <a:pt x="258" y="18"/>
                  </a:lnTo>
                  <a:lnTo>
                    <a:pt x="252" y="36"/>
                  </a:lnTo>
                  <a:lnTo>
                    <a:pt x="234" y="36"/>
                  </a:lnTo>
                  <a:lnTo>
                    <a:pt x="240" y="48"/>
                  </a:lnTo>
                  <a:lnTo>
                    <a:pt x="240" y="66"/>
                  </a:lnTo>
                  <a:lnTo>
                    <a:pt x="234" y="66"/>
                  </a:lnTo>
                  <a:lnTo>
                    <a:pt x="228" y="60"/>
                  </a:lnTo>
                  <a:lnTo>
                    <a:pt x="210" y="60"/>
                  </a:lnTo>
                  <a:lnTo>
                    <a:pt x="204" y="66"/>
                  </a:lnTo>
                  <a:lnTo>
                    <a:pt x="204" y="72"/>
                  </a:lnTo>
                  <a:lnTo>
                    <a:pt x="198" y="78"/>
                  </a:lnTo>
                  <a:lnTo>
                    <a:pt x="198" y="84"/>
                  </a:lnTo>
                  <a:lnTo>
                    <a:pt x="210" y="84"/>
                  </a:lnTo>
                  <a:lnTo>
                    <a:pt x="210" y="126"/>
                  </a:lnTo>
                  <a:lnTo>
                    <a:pt x="204" y="126"/>
                  </a:lnTo>
                  <a:lnTo>
                    <a:pt x="192" y="114"/>
                  </a:lnTo>
                  <a:lnTo>
                    <a:pt x="174" y="108"/>
                  </a:lnTo>
                  <a:lnTo>
                    <a:pt x="162" y="102"/>
                  </a:lnTo>
                  <a:lnTo>
                    <a:pt x="144" y="114"/>
                  </a:lnTo>
                  <a:lnTo>
                    <a:pt x="126" y="114"/>
                  </a:lnTo>
                  <a:lnTo>
                    <a:pt x="108" y="126"/>
                  </a:lnTo>
                  <a:lnTo>
                    <a:pt x="102" y="132"/>
                  </a:lnTo>
                  <a:lnTo>
                    <a:pt x="84" y="132"/>
                  </a:lnTo>
                  <a:lnTo>
                    <a:pt x="66" y="114"/>
                  </a:lnTo>
                  <a:lnTo>
                    <a:pt x="48" y="114"/>
                  </a:lnTo>
                  <a:lnTo>
                    <a:pt x="48" y="126"/>
                  </a:lnTo>
                  <a:lnTo>
                    <a:pt x="42" y="132"/>
                  </a:lnTo>
                  <a:lnTo>
                    <a:pt x="30" y="132"/>
                  </a:lnTo>
                  <a:lnTo>
                    <a:pt x="30" y="126"/>
                  </a:lnTo>
                  <a:lnTo>
                    <a:pt x="24" y="120"/>
                  </a:lnTo>
                  <a:lnTo>
                    <a:pt x="0" y="120"/>
                  </a:lnTo>
                  <a:lnTo>
                    <a:pt x="0" y="156"/>
                  </a:lnTo>
                  <a:lnTo>
                    <a:pt x="18" y="156"/>
                  </a:lnTo>
                  <a:lnTo>
                    <a:pt x="18" y="174"/>
                  </a:lnTo>
                  <a:lnTo>
                    <a:pt x="24" y="174"/>
                  </a:lnTo>
                  <a:lnTo>
                    <a:pt x="42" y="156"/>
                  </a:lnTo>
                  <a:lnTo>
                    <a:pt x="48" y="156"/>
                  </a:lnTo>
                  <a:lnTo>
                    <a:pt x="60" y="168"/>
                  </a:lnTo>
                  <a:lnTo>
                    <a:pt x="60" y="174"/>
                  </a:lnTo>
                  <a:lnTo>
                    <a:pt x="72" y="174"/>
                  </a:lnTo>
                  <a:lnTo>
                    <a:pt x="84" y="180"/>
                  </a:lnTo>
                  <a:lnTo>
                    <a:pt x="96" y="162"/>
                  </a:lnTo>
                  <a:lnTo>
                    <a:pt x="138" y="162"/>
                  </a:lnTo>
                  <a:lnTo>
                    <a:pt x="138" y="156"/>
                  </a:lnTo>
                  <a:lnTo>
                    <a:pt x="144" y="150"/>
                  </a:lnTo>
                  <a:lnTo>
                    <a:pt x="162" y="150"/>
                  </a:lnTo>
                  <a:lnTo>
                    <a:pt x="168" y="156"/>
                  </a:lnTo>
                  <a:lnTo>
                    <a:pt x="168" y="174"/>
                  </a:lnTo>
                  <a:lnTo>
                    <a:pt x="180" y="174"/>
                  </a:lnTo>
                  <a:lnTo>
                    <a:pt x="186" y="192"/>
                  </a:lnTo>
                  <a:lnTo>
                    <a:pt x="240" y="192"/>
                  </a:lnTo>
                  <a:lnTo>
                    <a:pt x="240" y="204"/>
                  </a:lnTo>
                  <a:lnTo>
                    <a:pt x="258" y="204"/>
                  </a:lnTo>
                  <a:lnTo>
                    <a:pt x="264" y="198"/>
                  </a:lnTo>
                  <a:lnTo>
                    <a:pt x="282" y="198"/>
                  </a:lnTo>
                  <a:lnTo>
                    <a:pt x="288" y="204"/>
                  </a:lnTo>
                  <a:lnTo>
                    <a:pt x="318" y="204"/>
                  </a:lnTo>
                  <a:lnTo>
                    <a:pt x="318" y="192"/>
                  </a:lnTo>
                  <a:lnTo>
                    <a:pt x="366" y="192"/>
                  </a:lnTo>
                  <a:lnTo>
                    <a:pt x="378" y="186"/>
                  </a:lnTo>
                  <a:lnTo>
                    <a:pt x="402" y="192"/>
                  </a:lnTo>
                  <a:lnTo>
                    <a:pt x="414" y="156"/>
                  </a:lnTo>
                  <a:lnTo>
                    <a:pt x="432" y="156"/>
                  </a:lnTo>
                  <a:lnTo>
                    <a:pt x="432" y="132"/>
                  </a:lnTo>
                  <a:lnTo>
                    <a:pt x="444" y="114"/>
                  </a:lnTo>
                  <a:lnTo>
                    <a:pt x="432" y="114"/>
                  </a:lnTo>
                  <a:lnTo>
                    <a:pt x="438" y="102"/>
                  </a:lnTo>
                  <a:lnTo>
                    <a:pt x="456" y="102"/>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68" name="Australia">
              <a:extLst>
                <a:ext uri="{FF2B5EF4-FFF2-40B4-BE49-F238E27FC236}">
                  <a16:creationId xmlns:a16="http://schemas.microsoft.com/office/drawing/2014/main" id="{928E756A-F3AD-ACBA-2EF5-B088F2FFBF80}"/>
                </a:ext>
              </a:extLst>
            </p:cNvPr>
            <p:cNvSpPr>
              <a:spLocks noEditPoints="1"/>
            </p:cNvSpPr>
            <p:nvPr/>
          </p:nvSpPr>
          <p:spPr bwMode="gray">
            <a:xfrm>
              <a:off x="7331075" y="4422776"/>
              <a:ext cx="1143000" cy="1071563"/>
            </a:xfrm>
            <a:custGeom>
              <a:avLst/>
              <a:gdLst>
                <a:gd name="T0" fmla="*/ 2147483647 w 2838"/>
                <a:gd name="T1" fmla="*/ 2147483647 h 2664"/>
                <a:gd name="T2" fmla="*/ 2147483647 w 2838"/>
                <a:gd name="T3" fmla="*/ 2147483647 h 2664"/>
                <a:gd name="T4" fmla="*/ 2147483647 w 2838"/>
                <a:gd name="T5" fmla="*/ 2147483647 h 2664"/>
                <a:gd name="T6" fmla="*/ 2147483647 w 2838"/>
                <a:gd name="T7" fmla="*/ 2147483647 h 2664"/>
                <a:gd name="T8" fmla="*/ 2147483647 w 2838"/>
                <a:gd name="T9" fmla="*/ 2147483647 h 2664"/>
                <a:gd name="T10" fmla="*/ 2147483647 w 2838"/>
                <a:gd name="T11" fmla="*/ 2147483647 h 2664"/>
                <a:gd name="T12" fmla="*/ 2147483647 w 2838"/>
                <a:gd name="T13" fmla="*/ 2147483647 h 2664"/>
                <a:gd name="T14" fmla="*/ 2147483647 w 2838"/>
                <a:gd name="T15" fmla="*/ 2147483647 h 2664"/>
                <a:gd name="T16" fmla="*/ 2147483647 w 2838"/>
                <a:gd name="T17" fmla="*/ 2147483647 h 2664"/>
                <a:gd name="T18" fmla="*/ 2147483647 w 2838"/>
                <a:gd name="T19" fmla="*/ 2147483647 h 2664"/>
                <a:gd name="T20" fmla="*/ 2147483647 w 2838"/>
                <a:gd name="T21" fmla="*/ 2147483647 h 2664"/>
                <a:gd name="T22" fmla="*/ 2147483647 w 2838"/>
                <a:gd name="T23" fmla="*/ 2147483647 h 2664"/>
                <a:gd name="T24" fmla="*/ 2147483647 w 2838"/>
                <a:gd name="T25" fmla="*/ 2147483647 h 2664"/>
                <a:gd name="T26" fmla="*/ 2147483647 w 2838"/>
                <a:gd name="T27" fmla="*/ 2147483647 h 2664"/>
                <a:gd name="T28" fmla="*/ 2147483647 w 2838"/>
                <a:gd name="T29" fmla="*/ 2147483647 h 2664"/>
                <a:gd name="T30" fmla="*/ 2147483647 w 2838"/>
                <a:gd name="T31" fmla="*/ 2147483647 h 2664"/>
                <a:gd name="T32" fmla="*/ 2147483647 w 2838"/>
                <a:gd name="T33" fmla="*/ 2147483647 h 2664"/>
                <a:gd name="T34" fmla="*/ 2147483647 w 2838"/>
                <a:gd name="T35" fmla="*/ 2147483647 h 2664"/>
                <a:gd name="T36" fmla="*/ 2147483647 w 2838"/>
                <a:gd name="T37" fmla="*/ 2147483647 h 2664"/>
                <a:gd name="T38" fmla="*/ 2147483647 w 2838"/>
                <a:gd name="T39" fmla="*/ 2147483647 h 2664"/>
                <a:gd name="T40" fmla="*/ 2147483647 w 2838"/>
                <a:gd name="T41" fmla="*/ 2147483647 h 2664"/>
                <a:gd name="T42" fmla="*/ 2147483647 w 2838"/>
                <a:gd name="T43" fmla="*/ 2147483647 h 2664"/>
                <a:gd name="T44" fmla="*/ 2147483647 w 2838"/>
                <a:gd name="T45" fmla="*/ 2147483647 h 2664"/>
                <a:gd name="T46" fmla="*/ 2147483647 w 2838"/>
                <a:gd name="T47" fmla="*/ 2147483647 h 2664"/>
                <a:gd name="T48" fmla="*/ 2147483647 w 2838"/>
                <a:gd name="T49" fmla="*/ 2147483647 h 2664"/>
                <a:gd name="T50" fmla="*/ 2147483647 w 2838"/>
                <a:gd name="T51" fmla="*/ 2147483647 h 2664"/>
                <a:gd name="T52" fmla="*/ 2147483647 w 2838"/>
                <a:gd name="T53" fmla="*/ 2147483647 h 2664"/>
                <a:gd name="T54" fmla="*/ 2147483647 w 2838"/>
                <a:gd name="T55" fmla="*/ 2147483647 h 2664"/>
                <a:gd name="T56" fmla="*/ 2147483647 w 2838"/>
                <a:gd name="T57" fmla="*/ 2147483647 h 2664"/>
                <a:gd name="T58" fmla="*/ 2147483647 w 2838"/>
                <a:gd name="T59" fmla="*/ 2147483647 h 2664"/>
                <a:gd name="T60" fmla="*/ 2147483647 w 2838"/>
                <a:gd name="T61" fmla="*/ 2147483647 h 2664"/>
                <a:gd name="T62" fmla="*/ 2147483647 w 2838"/>
                <a:gd name="T63" fmla="*/ 2147483647 h 2664"/>
                <a:gd name="T64" fmla="*/ 2147483647 w 2838"/>
                <a:gd name="T65" fmla="*/ 2147483647 h 2664"/>
                <a:gd name="T66" fmla="*/ 2147483647 w 2838"/>
                <a:gd name="T67" fmla="*/ 2147483647 h 2664"/>
                <a:gd name="T68" fmla="*/ 2147483647 w 2838"/>
                <a:gd name="T69" fmla="*/ 2147483647 h 2664"/>
                <a:gd name="T70" fmla="*/ 2147483647 w 2838"/>
                <a:gd name="T71" fmla="*/ 2147483647 h 2664"/>
                <a:gd name="T72" fmla="*/ 2147483647 w 2838"/>
                <a:gd name="T73" fmla="*/ 2147483647 h 2664"/>
                <a:gd name="T74" fmla="*/ 2147483647 w 2838"/>
                <a:gd name="T75" fmla="*/ 2147483647 h 2664"/>
                <a:gd name="T76" fmla="*/ 2147483647 w 2838"/>
                <a:gd name="T77" fmla="*/ 2147483647 h 2664"/>
                <a:gd name="T78" fmla="*/ 2147483647 w 2838"/>
                <a:gd name="T79" fmla="*/ 2147483647 h 2664"/>
                <a:gd name="T80" fmla="*/ 2147483647 w 2838"/>
                <a:gd name="T81" fmla="*/ 2147483647 h 2664"/>
                <a:gd name="T82" fmla="*/ 2147483647 w 2838"/>
                <a:gd name="T83" fmla="*/ 2147483647 h 2664"/>
                <a:gd name="T84" fmla="*/ 2147483647 w 2838"/>
                <a:gd name="T85" fmla="*/ 2147483647 h 2664"/>
                <a:gd name="T86" fmla="*/ 2147483647 w 2838"/>
                <a:gd name="T87" fmla="*/ 2147483647 h 2664"/>
                <a:gd name="T88" fmla="*/ 2147483647 w 2838"/>
                <a:gd name="T89" fmla="*/ 2147483647 h 2664"/>
                <a:gd name="T90" fmla="*/ 2147483647 w 2838"/>
                <a:gd name="T91" fmla="*/ 2147483647 h 2664"/>
                <a:gd name="T92" fmla="*/ 2147483647 w 2838"/>
                <a:gd name="T93" fmla="*/ 2147483647 h 2664"/>
                <a:gd name="T94" fmla="*/ 2147483647 w 2838"/>
                <a:gd name="T95" fmla="*/ 2147483647 h 2664"/>
                <a:gd name="T96" fmla="*/ 2147483647 w 2838"/>
                <a:gd name="T97" fmla="*/ 2147483647 h 2664"/>
                <a:gd name="T98" fmla="*/ 2147483647 w 2838"/>
                <a:gd name="T99" fmla="*/ 2147483647 h 2664"/>
                <a:gd name="T100" fmla="*/ 2147483647 w 2838"/>
                <a:gd name="T101" fmla="*/ 2147483647 h 2664"/>
                <a:gd name="T102" fmla="*/ 2147483647 w 2838"/>
                <a:gd name="T103" fmla="*/ 2147483647 h 2664"/>
                <a:gd name="T104" fmla="*/ 2147483647 w 2838"/>
                <a:gd name="T105" fmla="*/ 2147483647 h 2664"/>
                <a:gd name="T106" fmla="*/ 2147483647 w 2838"/>
                <a:gd name="T107" fmla="*/ 2147483647 h 2664"/>
                <a:gd name="T108" fmla="*/ 2147483647 w 2838"/>
                <a:gd name="T109" fmla="*/ 2147483647 h 2664"/>
                <a:gd name="T110" fmla="*/ 2147483647 w 2838"/>
                <a:gd name="T111" fmla="*/ 2147483647 h 2664"/>
                <a:gd name="T112" fmla="*/ 2147483647 w 2838"/>
                <a:gd name="T113" fmla="*/ 2147483647 h 2664"/>
                <a:gd name="T114" fmla="*/ 2147483647 w 2838"/>
                <a:gd name="T115" fmla="*/ 2147483647 h 2664"/>
                <a:gd name="T116" fmla="*/ 2147483647 w 2838"/>
                <a:gd name="T117" fmla="*/ 2147483647 h 266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838"/>
                <a:gd name="T178" fmla="*/ 0 h 2664"/>
                <a:gd name="T179" fmla="*/ 2838 w 2838"/>
                <a:gd name="T180" fmla="*/ 2664 h 2664"/>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838" h="2664">
                  <a:moveTo>
                    <a:pt x="1530" y="66"/>
                  </a:moveTo>
                  <a:lnTo>
                    <a:pt x="1524" y="60"/>
                  </a:lnTo>
                  <a:lnTo>
                    <a:pt x="1518" y="60"/>
                  </a:lnTo>
                  <a:lnTo>
                    <a:pt x="1506" y="66"/>
                  </a:lnTo>
                  <a:lnTo>
                    <a:pt x="1500" y="72"/>
                  </a:lnTo>
                  <a:lnTo>
                    <a:pt x="1494" y="84"/>
                  </a:lnTo>
                  <a:lnTo>
                    <a:pt x="1494" y="102"/>
                  </a:lnTo>
                  <a:lnTo>
                    <a:pt x="1506" y="102"/>
                  </a:lnTo>
                  <a:lnTo>
                    <a:pt x="1512" y="90"/>
                  </a:lnTo>
                  <a:lnTo>
                    <a:pt x="1524" y="78"/>
                  </a:lnTo>
                  <a:lnTo>
                    <a:pt x="1530" y="66"/>
                  </a:lnTo>
                  <a:close/>
                  <a:moveTo>
                    <a:pt x="1476" y="2016"/>
                  </a:moveTo>
                  <a:lnTo>
                    <a:pt x="1464" y="2016"/>
                  </a:lnTo>
                  <a:lnTo>
                    <a:pt x="1440" y="2028"/>
                  </a:lnTo>
                  <a:lnTo>
                    <a:pt x="1440" y="2034"/>
                  </a:lnTo>
                  <a:lnTo>
                    <a:pt x="1452" y="2046"/>
                  </a:lnTo>
                  <a:lnTo>
                    <a:pt x="1452" y="2052"/>
                  </a:lnTo>
                  <a:lnTo>
                    <a:pt x="1470" y="2052"/>
                  </a:lnTo>
                  <a:lnTo>
                    <a:pt x="1482" y="2046"/>
                  </a:lnTo>
                  <a:lnTo>
                    <a:pt x="1488" y="2040"/>
                  </a:lnTo>
                  <a:lnTo>
                    <a:pt x="1506" y="2040"/>
                  </a:lnTo>
                  <a:lnTo>
                    <a:pt x="1512" y="2034"/>
                  </a:lnTo>
                  <a:lnTo>
                    <a:pt x="1530" y="2034"/>
                  </a:lnTo>
                  <a:lnTo>
                    <a:pt x="1536" y="2028"/>
                  </a:lnTo>
                  <a:lnTo>
                    <a:pt x="1512" y="2028"/>
                  </a:lnTo>
                  <a:lnTo>
                    <a:pt x="1500" y="2016"/>
                  </a:lnTo>
                  <a:lnTo>
                    <a:pt x="1476" y="2016"/>
                  </a:lnTo>
                  <a:close/>
                  <a:moveTo>
                    <a:pt x="2802" y="1164"/>
                  </a:moveTo>
                  <a:lnTo>
                    <a:pt x="2802" y="1134"/>
                  </a:lnTo>
                  <a:lnTo>
                    <a:pt x="2796" y="1116"/>
                  </a:lnTo>
                  <a:lnTo>
                    <a:pt x="2796" y="1092"/>
                  </a:lnTo>
                  <a:lnTo>
                    <a:pt x="2790" y="1086"/>
                  </a:lnTo>
                  <a:lnTo>
                    <a:pt x="2778" y="1086"/>
                  </a:lnTo>
                  <a:lnTo>
                    <a:pt x="2772" y="1080"/>
                  </a:lnTo>
                  <a:lnTo>
                    <a:pt x="2760" y="1080"/>
                  </a:lnTo>
                  <a:lnTo>
                    <a:pt x="2760" y="1062"/>
                  </a:lnTo>
                  <a:lnTo>
                    <a:pt x="2742" y="1050"/>
                  </a:lnTo>
                  <a:lnTo>
                    <a:pt x="2742" y="1014"/>
                  </a:lnTo>
                  <a:lnTo>
                    <a:pt x="2736" y="1008"/>
                  </a:lnTo>
                  <a:lnTo>
                    <a:pt x="2724" y="1002"/>
                  </a:lnTo>
                  <a:lnTo>
                    <a:pt x="2718" y="996"/>
                  </a:lnTo>
                  <a:lnTo>
                    <a:pt x="2706" y="996"/>
                  </a:lnTo>
                  <a:lnTo>
                    <a:pt x="2712" y="996"/>
                  </a:lnTo>
                  <a:lnTo>
                    <a:pt x="2718" y="990"/>
                  </a:lnTo>
                  <a:lnTo>
                    <a:pt x="2730" y="990"/>
                  </a:lnTo>
                  <a:lnTo>
                    <a:pt x="2742" y="984"/>
                  </a:lnTo>
                  <a:lnTo>
                    <a:pt x="2760" y="966"/>
                  </a:lnTo>
                  <a:lnTo>
                    <a:pt x="2754" y="954"/>
                  </a:lnTo>
                  <a:lnTo>
                    <a:pt x="2736" y="936"/>
                  </a:lnTo>
                  <a:lnTo>
                    <a:pt x="2730" y="936"/>
                  </a:lnTo>
                  <a:lnTo>
                    <a:pt x="2730" y="930"/>
                  </a:lnTo>
                  <a:lnTo>
                    <a:pt x="2712" y="912"/>
                  </a:lnTo>
                  <a:lnTo>
                    <a:pt x="2700" y="906"/>
                  </a:lnTo>
                  <a:lnTo>
                    <a:pt x="2694" y="912"/>
                  </a:lnTo>
                  <a:lnTo>
                    <a:pt x="2694" y="936"/>
                  </a:lnTo>
                  <a:lnTo>
                    <a:pt x="2670" y="930"/>
                  </a:lnTo>
                  <a:lnTo>
                    <a:pt x="2670" y="924"/>
                  </a:lnTo>
                  <a:lnTo>
                    <a:pt x="2676" y="918"/>
                  </a:lnTo>
                  <a:lnTo>
                    <a:pt x="2676" y="906"/>
                  </a:lnTo>
                  <a:lnTo>
                    <a:pt x="2682" y="894"/>
                  </a:lnTo>
                  <a:lnTo>
                    <a:pt x="2688" y="876"/>
                  </a:lnTo>
                  <a:lnTo>
                    <a:pt x="2688" y="858"/>
                  </a:lnTo>
                  <a:lnTo>
                    <a:pt x="2682" y="852"/>
                  </a:lnTo>
                  <a:lnTo>
                    <a:pt x="2676" y="840"/>
                  </a:lnTo>
                  <a:lnTo>
                    <a:pt x="2670" y="840"/>
                  </a:lnTo>
                  <a:lnTo>
                    <a:pt x="2652" y="822"/>
                  </a:lnTo>
                  <a:lnTo>
                    <a:pt x="2652" y="816"/>
                  </a:lnTo>
                  <a:lnTo>
                    <a:pt x="2658" y="804"/>
                  </a:lnTo>
                  <a:lnTo>
                    <a:pt x="2658" y="792"/>
                  </a:lnTo>
                  <a:lnTo>
                    <a:pt x="2664" y="774"/>
                  </a:lnTo>
                  <a:lnTo>
                    <a:pt x="2664" y="762"/>
                  </a:lnTo>
                  <a:lnTo>
                    <a:pt x="2652" y="750"/>
                  </a:lnTo>
                  <a:lnTo>
                    <a:pt x="2628" y="732"/>
                  </a:lnTo>
                  <a:lnTo>
                    <a:pt x="2598" y="720"/>
                  </a:lnTo>
                  <a:lnTo>
                    <a:pt x="2580" y="708"/>
                  </a:lnTo>
                  <a:lnTo>
                    <a:pt x="2568" y="702"/>
                  </a:lnTo>
                  <a:lnTo>
                    <a:pt x="2556" y="708"/>
                  </a:lnTo>
                  <a:lnTo>
                    <a:pt x="2550" y="696"/>
                  </a:lnTo>
                  <a:lnTo>
                    <a:pt x="2538" y="684"/>
                  </a:lnTo>
                  <a:lnTo>
                    <a:pt x="2532" y="672"/>
                  </a:lnTo>
                  <a:lnTo>
                    <a:pt x="2520" y="660"/>
                  </a:lnTo>
                  <a:lnTo>
                    <a:pt x="2514" y="642"/>
                  </a:lnTo>
                  <a:lnTo>
                    <a:pt x="2514" y="594"/>
                  </a:lnTo>
                  <a:lnTo>
                    <a:pt x="2520" y="576"/>
                  </a:lnTo>
                  <a:lnTo>
                    <a:pt x="2526" y="564"/>
                  </a:lnTo>
                  <a:lnTo>
                    <a:pt x="2526" y="546"/>
                  </a:lnTo>
                  <a:lnTo>
                    <a:pt x="2520" y="504"/>
                  </a:lnTo>
                  <a:lnTo>
                    <a:pt x="2502" y="462"/>
                  </a:lnTo>
                  <a:lnTo>
                    <a:pt x="2490" y="426"/>
                  </a:lnTo>
                  <a:lnTo>
                    <a:pt x="2490" y="402"/>
                  </a:lnTo>
                  <a:lnTo>
                    <a:pt x="2496" y="390"/>
                  </a:lnTo>
                  <a:lnTo>
                    <a:pt x="2502" y="384"/>
                  </a:lnTo>
                  <a:lnTo>
                    <a:pt x="2502" y="324"/>
                  </a:lnTo>
                  <a:lnTo>
                    <a:pt x="2496" y="312"/>
                  </a:lnTo>
                  <a:lnTo>
                    <a:pt x="2496" y="300"/>
                  </a:lnTo>
                  <a:lnTo>
                    <a:pt x="2472" y="294"/>
                  </a:lnTo>
                  <a:lnTo>
                    <a:pt x="2460" y="288"/>
                  </a:lnTo>
                  <a:lnTo>
                    <a:pt x="2454" y="276"/>
                  </a:lnTo>
                  <a:lnTo>
                    <a:pt x="2442" y="270"/>
                  </a:lnTo>
                  <a:lnTo>
                    <a:pt x="2424" y="270"/>
                  </a:lnTo>
                  <a:lnTo>
                    <a:pt x="2418" y="282"/>
                  </a:lnTo>
                  <a:lnTo>
                    <a:pt x="2412" y="288"/>
                  </a:lnTo>
                  <a:lnTo>
                    <a:pt x="2412" y="282"/>
                  </a:lnTo>
                  <a:lnTo>
                    <a:pt x="2406" y="276"/>
                  </a:lnTo>
                  <a:lnTo>
                    <a:pt x="2400" y="264"/>
                  </a:lnTo>
                  <a:lnTo>
                    <a:pt x="2400" y="228"/>
                  </a:lnTo>
                  <a:lnTo>
                    <a:pt x="2406" y="216"/>
                  </a:lnTo>
                  <a:lnTo>
                    <a:pt x="2406" y="204"/>
                  </a:lnTo>
                  <a:lnTo>
                    <a:pt x="2388" y="180"/>
                  </a:lnTo>
                  <a:lnTo>
                    <a:pt x="2394" y="96"/>
                  </a:lnTo>
                  <a:lnTo>
                    <a:pt x="2382" y="90"/>
                  </a:lnTo>
                  <a:lnTo>
                    <a:pt x="2364" y="72"/>
                  </a:lnTo>
                  <a:lnTo>
                    <a:pt x="2364" y="66"/>
                  </a:lnTo>
                  <a:lnTo>
                    <a:pt x="2370" y="48"/>
                  </a:lnTo>
                  <a:lnTo>
                    <a:pt x="2370" y="24"/>
                  </a:lnTo>
                  <a:lnTo>
                    <a:pt x="2364" y="18"/>
                  </a:lnTo>
                  <a:lnTo>
                    <a:pt x="2346" y="18"/>
                  </a:lnTo>
                  <a:lnTo>
                    <a:pt x="2346" y="0"/>
                  </a:lnTo>
                  <a:lnTo>
                    <a:pt x="2316" y="12"/>
                  </a:lnTo>
                  <a:lnTo>
                    <a:pt x="2310" y="30"/>
                  </a:lnTo>
                  <a:lnTo>
                    <a:pt x="2298" y="36"/>
                  </a:lnTo>
                  <a:lnTo>
                    <a:pt x="2292" y="42"/>
                  </a:lnTo>
                  <a:lnTo>
                    <a:pt x="2280" y="48"/>
                  </a:lnTo>
                  <a:lnTo>
                    <a:pt x="2280" y="66"/>
                  </a:lnTo>
                  <a:lnTo>
                    <a:pt x="2286" y="78"/>
                  </a:lnTo>
                  <a:lnTo>
                    <a:pt x="2286" y="90"/>
                  </a:lnTo>
                  <a:lnTo>
                    <a:pt x="2292" y="102"/>
                  </a:lnTo>
                  <a:lnTo>
                    <a:pt x="2292" y="114"/>
                  </a:lnTo>
                  <a:lnTo>
                    <a:pt x="2286" y="126"/>
                  </a:lnTo>
                  <a:lnTo>
                    <a:pt x="2274" y="138"/>
                  </a:lnTo>
                  <a:lnTo>
                    <a:pt x="2268" y="150"/>
                  </a:lnTo>
                  <a:lnTo>
                    <a:pt x="2238" y="180"/>
                  </a:lnTo>
                  <a:lnTo>
                    <a:pt x="2256" y="192"/>
                  </a:lnTo>
                  <a:lnTo>
                    <a:pt x="2256" y="198"/>
                  </a:lnTo>
                  <a:lnTo>
                    <a:pt x="2250" y="204"/>
                  </a:lnTo>
                  <a:lnTo>
                    <a:pt x="2238" y="228"/>
                  </a:lnTo>
                  <a:lnTo>
                    <a:pt x="2232" y="234"/>
                  </a:lnTo>
                  <a:lnTo>
                    <a:pt x="2232" y="264"/>
                  </a:lnTo>
                  <a:lnTo>
                    <a:pt x="2238" y="276"/>
                  </a:lnTo>
                  <a:lnTo>
                    <a:pt x="2238" y="288"/>
                  </a:lnTo>
                  <a:lnTo>
                    <a:pt x="2232" y="300"/>
                  </a:lnTo>
                  <a:lnTo>
                    <a:pt x="2214" y="408"/>
                  </a:lnTo>
                  <a:lnTo>
                    <a:pt x="2208" y="432"/>
                  </a:lnTo>
                  <a:lnTo>
                    <a:pt x="2202" y="438"/>
                  </a:lnTo>
                  <a:lnTo>
                    <a:pt x="2190" y="462"/>
                  </a:lnTo>
                  <a:lnTo>
                    <a:pt x="2178" y="474"/>
                  </a:lnTo>
                  <a:lnTo>
                    <a:pt x="2172" y="486"/>
                  </a:lnTo>
                  <a:lnTo>
                    <a:pt x="2166" y="492"/>
                  </a:lnTo>
                  <a:lnTo>
                    <a:pt x="2166" y="516"/>
                  </a:lnTo>
                  <a:lnTo>
                    <a:pt x="2160" y="534"/>
                  </a:lnTo>
                  <a:lnTo>
                    <a:pt x="2154" y="546"/>
                  </a:lnTo>
                  <a:lnTo>
                    <a:pt x="2142" y="552"/>
                  </a:lnTo>
                  <a:lnTo>
                    <a:pt x="2088" y="570"/>
                  </a:lnTo>
                  <a:lnTo>
                    <a:pt x="2076" y="570"/>
                  </a:lnTo>
                  <a:lnTo>
                    <a:pt x="2064" y="576"/>
                  </a:lnTo>
                  <a:lnTo>
                    <a:pt x="2058" y="576"/>
                  </a:lnTo>
                  <a:lnTo>
                    <a:pt x="2058" y="570"/>
                  </a:lnTo>
                  <a:lnTo>
                    <a:pt x="2052" y="564"/>
                  </a:lnTo>
                  <a:lnTo>
                    <a:pt x="2028" y="516"/>
                  </a:lnTo>
                  <a:lnTo>
                    <a:pt x="2022" y="510"/>
                  </a:lnTo>
                  <a:lnTo>
                    <a:pt x="1998" y="492"/>
                  </a:lnTo>
                  <a:lnTo>
                    <a:pt x="1956" y="474"/>
                  </a:lnTo>
                  <a:lnTo>
                    <a:pt x="1920" y="462"/>
                  </a:lnTo>
                  <a:lnTo>
                    <a:pt x="1908" y="456"/>
                  </a:lnTo>
                  <a:lnTo>
                    <a:pt x="1896" y="438"/>
                  </a:lnTo>
                  <a:lnTo>
                    <a:pt x="1884" y="426"/>
                  </a:lnTo>
                  <a:lnTo>
                    <a:pt x="1872" y="402"/>
                  </a:lnTo>
                  <a:lnTo>
                    <a:pt x="1866" y="396"/>
                  </a:lnTo>
                  <a:lnTo>
                    <a:pt x="1830" y="396"/>
                  </a:lnTo>
                  <a:lnTo>
                    <a:pt x="1806" y="348"/>
                  </a:lnTo>
                  <a:lnTo>
                    <a:pt x="1824" y="330"/>
                  </a:lnTo>
                  <a:lnTo>
                    <a:pt x="1824" y="306"/>
                  </a:lnTo>
                  <a:lnTo>
                    <a:pt x="1830" y="294"/>
                  </a:lnTo>
                  <a:lnTo>
                    <a:pt x="1836" y="288"/>
                  </a:lnTo>
                  <a:lnTo>
                    <a:pt x="1848" y="282"/>
                  </a:lnTo>
                  <a:lnTo>
                    <a:pt x="1854" y="276"/>
                  </a:lnTo>
                  <a:lnTo>
                    <a:pt x="1848" y="228"/>
                  </a:lnTo>
                  <a:lnTo>
                    <a:pt x="1866" y="210"/>
                  </a:lnTo>
                  <a:lnTo>
                    <a:pt x="1872" y="216"/>
                  </a:lnTo>
                  <a:lnTo>
                    <a:pt x="1884" y="216"/>
                  </a:lnTo>
                  <a:lnTo>
                    <a:pt x="1890" y="222"/>
                  </a:lnTo>
                  <a:lnTo>
                    <a:pt x="1896" y="222"/>
                  </a:lnTo>
                  <a:lnTo>
                    <a:pt x="1902" y="216"/>
                  </a:lnTo>
                  <a:lnTo>
                    <a:pt x="1908" y="204"/>
                  </a:lnTo>
                  <a:lnTo>
                    <a:pt x="1908" y="180"/>
                  </a:lnTo>
                  <a:lnTo>
                    <a:pt x="1944" y="144"/>
                  </a:lnTo>
                  <a:lnTo>
                    <a:pt x="1938" y="132"/>
                  </a:lnTo>
                  <a:lnTo>
                    <a:pt x="1914" y="108"/>
                  </a:lnTo>
                  <a:lnTo>
                    <a:pt x="1890" y="108"/>
                  </a:lnTo>
                  <a:lnTo>
                    <a:pt x="1872" y="114"/>
                  </a:lnTo>
                  <a:lnTo>
                    <a:pt x="1848" y="126"/>
                  </a:lnTo>
                  <a:lnTo>
                    <a:pt x="1842" y="138"/>
                  </a:lnTo>
                  <a:lnTo>
                    <a:pt x="1842" y="120"/>
                  </a:lnTo>
                  <a:lnTo>
                    <a:pt x="1812" y="126"/>
                  </a:lnTo>
                  <a:lnTo>
                    <a:pt x="1794" y="138"/>
                  </a:lnTo>
                  <a:lnTo>
                    <a:pt x="1788" y="120"/>
                  </a:lnTo>
                  <a:lnTo>
                    <a:pt x="1752" y="114"/>
                  </a:lnTo>
                  <a:lnTo>
                    <a:pt x="1746" y="108"/>
                  </a:lnTo>
                  <a:lnTo>
                    <a:pt x="1734" y="102"/>
                  </a:lnTo>
                  <a:lnTo>
                    <a:pt x="1728" y="96"/>
                  </a:lnTo>
                  <a:lnTo>
                    <a:pt x="1716" y="90"/>
                  </a:lnTo>
                  <a:lnTo>
                    <a:pt x="1674" y="90"/>
                  </a:lnTo>
                  <a:lnTo>
                    <a:pt x="1662" y="84"/>
                  </a:lnTo>
                  <a:lnTo>
                    <a:pt x="1650" y="84"/>
                  </a:lnTo>
                  <a:lnTo>
                    <a:pt x="1650" y="78"/>
                  </a:lnTo>
                  <a:lnTo>
                    <a:pt x="1644" y="72"/>
                  </a:lnTo>
                  <a:lnTo>
                    <a:pt x="1632" y="48"/>
                  </a:lnTo>
                  <a:lnTo>
                    <a:pt x="1626" y="42"/>
                  </a:lnTo>
                  <a:lnTo>
                    <a:pt x="1620" y="42"/>
                  </a:lnTo>
                  <a:lnTo>
                    <a:pt x="1620" y="54"/>
                  </a:lnTo>
                  <a:lnTo>
                    <a:pt x="1614" y="60"/>
                  </a:lnTo>
                  <a:lnTo>
                    <a:pt x="1602" y="54"/>
                  </a:lnTo>
                  <a:lnTo>
                    <a:pt x="1596" y="54"/>
                  </a:lnTo>
                  <a:lnTo>
                    <a:pt x="1584" y="48"/>
                  </a:lnTo>
                  <a:lnTo>
                    <a:pt x="1566" y="48"/>
                  </a:lnTo>
                  <a:lnTo>
                    <a:pt x="1566" y="60"/>
                  </a:lnTo>
                  <a:lnTo>
                    <a:pt x="1572" y="66"/>
                  </a:lnTo>
                  <a:lnTo>
                    <a:pt x="1554" y="66"/>
                  </a:lnTo>
                  <a:lnTo>
                    <a:pt x="1548" y="72"/>
                  </a:lnTo>
                  <a:lnTo>
                    <a:pt x="1548" y="78"/>
                  </a:lnTo>
                  <a:lnTo>
                    <a:pt x="1554" y="84"/>
                  </a:lnTo>
                  <a:lnTo>
                    <a:pt x="1566" y="84"/>
                  </a:lnTo>
                  <a:lnTo>
                    <a:pt x="1590" y="96"/>
                  </a:lnTo>
                  <a:lnTo>
                    <a:pt x="1596" y="96"/>
                  </a:lnTo>
                  <a:lnTo>
                    <a:pt x="1608" y="90"/>
                  </a:lnTo>
                  <a:lnTo>
                    <a:pt x="1614" y="84"/>
                  </a:lnTo>
                  <a:lnTo>
                    <a:pt x="1644" y="102"/>
                  </a:lnTo>
                  <a:lnTo>
                    <a:pt x="1638" y="102"/>
                  </a:lnTo>
                  <a:lnTo>
                    <a:pt x="1632" y="108"/>
                  </a:lnTo>
                  <a:lnTo>
                    <a:pt x="1596" y="126"/>
                  </a:lnTo>
                  <a:lnTo>
                    <a:pt x="1572" y="126"/>
                  </a:lnTo>
                  <a:lnTo>
                    <a:pt x="1554" y="132"/>
                  </a:lnTo>
                  <a:lnTo>
                    <a:pt x="1512" y="132"/>
                  </a:lnTo>
                  <a:lnTo>
                    <a:pt x="1500" y="138"/>
                  </a:lnTo>
                  <a:lnTo>
                    <a:pt x="1482" y="144"/>
                  </a:lnTo>
                  <a:lnTo>
                    <a:pt x="1470" y="156"/>
                  </a:lnTo>
                  <a:lnTo>
                    <a:pt x="1452" y="162"/>
                  </a:lnTo>
                  <a:lnTo>
                    <a:pt x="1440" y="168"/>
                  </a:lnTo>
                  <a:lnTo>
                    <a:pt x="1434" y="174"/>
                  </a:lnTo>
                  <a:lnTo>
                    <a:pt x="1428" y="174"/>
                  </a:lnTo>
                  <a:lnTo>
                    <a:pt x="1428" y="186"/>
                  </a:lnTo>
                  <a:lnTo>
                    <a:pt x="1422" y="204"/>
                  </a:lnTo>
                  <a:lnTo>
                    <a:pt x="1422" y="228"/>
                  </a:lnTo>
                  <a:lnTo>
                    <a:pt x="1428" y="234"/>
                  </a:lnTo>
                  <a:lnTo>
                    <a:pt x="1440" y="240"/>
                  </a:lnTo>
                  <a:lnTo>
                    <a:pt x="1446" y="246"/>
                  </a:lnTo>
                  <a:lnTo>
                    <a:pt x="1452" y="246"/>
                  </a:lnTo>
                  <a:lnTo>
                    <a:pt x="1398" y="246"/>
                  </a:lnTo>
                  <a:lnTo>
                    <a:pt x="1368" y="282"/>
                  </a:lnTo>
                  <a:lnTo>
                    <a:pt x="1368" y="312"/>
                  </a:lnTo>
                  <a:lnTo>
                    <a:pt x="1362" y="324"/>
                  </a:lnTo>
                  <a:lnTo>
                    <a:pt x="1362" y="330"/>
                  </a:lnTo>
                  <a:lnTo>
                    <a:pt x="1368" y="336"/>
                  </a:lnTo>
                  <a:lnTo>
                    <a:pt x="1380" y="336"/>
                  </a:lnTo>
                  <a:lnTo>
                    <a:pt x="1404" y="348"/>
                  </a:lnTo>
                  <a:lnTo>
                    <a:pt x="1410" y="354"/>
                  </a:lnTo>
                  <a:lnTo>
                    <a:pt x="1410" y="390"/>
                  </a:lnTo>
                  <a:lnTo>
                    <a:pt x="1386" y="366"/>
                  </a:lnTo>
                  <a:lnTo>
                    <a:pt x="1356" y="366"/>
                  </a:lnTo>
                  <a:lnTo>
                    <a:pt x="1344" y="390"/>
                  </a:lnTo>
                  <a:lnTo>
                    <a:pt x="1308" y="354"/>
                  </a:lnTo>
                  <a:lnTo>
                    <a:pt x="1302" y="384"/>
                  </a:lnTo>
                  <a:lnTo>
                    <a:pt x="1278" y="396"/>
                  </a:lnTo>
                  <a:lnTo>
                    <a:pt x="1284" y="420"/>
                  </a:lnTo>
                  <a:lnTo>
                    <a:pt x="1254" y="414"/>
                  </a:lnTo>
                  <a:lnTo>
                    <a:pt x="1284" y="354"/>
                  </a:lnTo>
                  <a:lnTo>
                    <a:pt x="1278" y="348"/>
                  </a:lnTo>
                  <a:lnTo>
                    <a:pt x="1272" y="336"/>
                  </a:lnTo>
                  <a:lnTo>
                    <a:pt x="1272" y="324"/>
                  </a:lnTo>
                  <a:lnTo>
                    <a:pt x="1266" y="318"/>
                  </a:lnTo>
                  <a:lnTo>
                    <a:pt x="1254" y="312"/>
                  </a:lnTo>
                  <a:lnTo>
                    <a:pt x="1236" y="312"/>
                  </a:lnTo>
                  <a:lnTo>
                    <a:pt x="1224" y="282"/>
                  </a:lnTo>
                  <a:lnTo>
                    <a:pt x="1224" y="276"/>
                  </a:lnTo>
                  <a:lnTo>
                    <a:pt x="1230" y="270"/>
                  </a:lnTo>
                  <a:lnTo>
                    <a:pt x="1230" y="258"/>
                  </a:lnTo>
                  <a:lnTo>
                    <a:pt x="1224" y="246"/>
                  </a:lnTo>
                  <a:lnTo>
                    <a:pt x="1218" y="240"/>
                  </a:lnTo>
                  <a:lnTo>
                    <a:pt x="1206" y="234"/>
                  </a:lnTo>
                  <a:lnTo>
                    <a:pt x="1194" y="240"/>
                  </a:lnTo>
                  <a:lnTo>
                    <a:pt x="1188" y="246"/>
                  </a:lnTo>
                  <a:lnTo>
                    <a:pt x="1176" y="252"/>
                  </a:lnTo>
                  <a:lnTo>
                    <a:pt x="1176" y="264"/>
                  </a:lnTo>
                  <a:lnTo>
                    <a:pt x="1182" y="270"/>
                  </a:lnTo>
                  <a:lnTo>
                    <a:pt x="1182" y="282"/>
                  </a:lnTo>
                  <a:lnTo>
                    <a:pt x="1146" y="276"/>
                  </a:lnTo>
                  <a:lnTo>
                    <a:pt x="1152" y="306"/>
                  </a:lnTo>
                  <a:lnTo>
                    <a:pt x="1134" y="300"/>
                  </a:lnTo>
                  <a:lnTo>
                    <a:pt x="1116" y="306"/>
                  </a:lnTo>
                  <a:lnTo>
                    <a:pt x="1122" y="312"/>
                  </a:lnTo>
                  <a:lnTo>
                    <a:pt x="1122" y="330"/>
                  </a:lnTo>
                  <a:lnTo>
                    <a:pt x="1116" y="342"/>
                  </a:lnTo>
                  <a:lnTo>
                    <a:pt x="1110" y="348"/>
                  </a:lnTo>
                  <a:lnTo>
                    <a:pt x="1098" y="354"/>
                  </a:lnTo>
                  <a:lnTo>
                    <a:pt x="1092" y="360"/>
                  </a:lnTo>
                  <a:lnTo>
                    <a:pt x="1104" y="324"/>
                  </a:lnTo>
                  <a:lnTo>
                    <a:pt x="1080" y="348"/>
                  </a:lnTo>
                  <a:lnTo>
                    <a:pt x="1062" y="348"/>
                  </a:lnTo>
                  <a:lnTo>
                    <a:pt x="1056" y="360"/>
                  </a:lnTo>
                  <a:lnTo>
                    <a:pt x="1050" y="366"/>
                  </a:lnTo>
                  <a:lnTo>
                    <a:pt x="1050" y="378"/>
                  </a:lnTo>
                  <a:lnTo>
                    <a:pt x="1056" y="390"/>
                  </a:lnTo>
                  <a:lnTo>
                    <a:pt x="1056" y="396"/>
                  </a:lnTo>
                  <a:lnTo>
                    <a:pt x="1062" y="408"/>
                  </a:lnTo>
                  <a:lnTo>
                    <a:pt x="1014" y="384"/>
                  </a:lnTo>
                  <a:lnTo>
                    <a:pt x="1008" y="420"/>
                  </a:lnTo>
                  <a:lnTo>
                    <a:pt x="996" y="426"/>
                  </a:lnTo>
                  <a:lnTo>
                    <a:pt x="1008" y="450"/>
                  </a:lnTo>
                  <a:lnTo>
                    <a:pt x="1032" y="450"/>
                  </a:lnTo>
                  <a:lnTo>
                    <a:pt x="1026" y="468"/>
                  </a:lnTo>
                  <a:lnTo>
                    <a:pt x="954" y="474"/>
                  </a:lnTo>
                  <a:lnTo>
                    <a:pt x="948" y="468"/>
                  </a:lnTo>
                  <a:lnTo>
                    <a:pt x="936" y="462"/>
                  </a:lnTo>
                  <a:lnTo>
                    <a:pt x="930" y="462"/>
                  </a:lnTo>
                  <a:lnTo>
                    <a:pt x="918" y="468"/>
                  </a:lnTo>
                  <a:lnTo>
                    <a:pt x="912" y="474"/>
                  </a:lnTo>
                  <a:lnTo>
                    <a:pt x="918" y="486"/>
                  </a:lnTo>
                  <a:lnTo>
                    <a:pt x="918" y="492"/>
                  </a:lnTo>
                  <a:lnTo>
                    <a:pt x="924" y="504"/>
                  </a:lnTo>
                  <a:lnTo>
                    <a:pt x="930" y="510"/>
                  </a:lnTo>
                  <a:lnTo>
                    <a:pt x="930" y="540"/>
                  </a:lnTo>
                  <a:lnTo>
                    <a:pt x="924" y="564"/>
                  </a:lnTo>
                  <a:lnTo>
                    <a:pt x="930" y="600"/>
                  </a:lnTo>
                  <a:lnTo>
                    <a:pt x="912" y="600"/>
                  </a:lnTo>
                  <a:lnTo>
                    <a:pt x="906" y="522"/>
                  </a:lnTo>
                  <a:lnTo>
                    <a:pt x="888" y="510"/>
                  </a:lnTo>
                  <a:lnTo>
                    <a:pt x="888" y="480"/>
                  </a:lnTo>
                  <a:lnTo>
                    <a:pt x="870" y="480"/>
                  </a:lnTo>
                  <a:lnTo>
                    <a:pt x="852" y="504"/>
                  </a:lnTo>
                  <a:lnTo>
                    <a:pt x="822" y="534"/>
                  </a:lnTo>
                  <a:lnTo>
                    <a:pt x="804" y="546"/>
                  </a:lnTo>
                  <a:lnTo>
                    <a:pt x="792" y="558"/>
                  </a:lnTo>
                  <a:lnTo>
                    <a:pt x="786" y="570"/>
                  </a:lnTo>
                  <a:lnTo>
                    <a:pt x="786" y="600"/>
                  </a:lnTo>
                  <a:lnTo>
                    <a:pt x="792" y="606"/>
                  </a:lnTo>
                  <a:lnTo>
                    <a:pt x="792" y="618"/>
                  </a:lnTo>
                  <a:lnTo>
                    <a:pt x="798" y="618"/>
                  </a:lnTo>
                  <a:lnTo>
                    <a:pt x="816" y="636"/>
                  </a:lnTo>
                  <a:lnTo>
                    <a:pt x="810" y="648"/>
                  </a:lnTo>
                  <a:lnTo>
                    <a:pt x="792" y="654"/>
                  </a:lnTo>
                  <a:lnTo>
                    <a:pt x="774" y="666"/>
                  </a:lnTo>
                  <a:lnTo>
                    <a:pt x="750" y="678"/>
                  </a:lnTo>
                  <a:lnTo>
                    <a:pt x="750" y="696"/>
                  </a:lnTo>
                  <a:lnTo>
                    <a:pt x="720" y="726"/>
                  </a:lnTo>
                  <a:lnTo>
                    <a:pt x="702" y="732"/>
                  </a:lnTo>
                  <a:lnTo>
                    <a:pt x="690" y="744"/>
                  </a:lnTo>
                  <a:lnTo>
                    <a:pt x="666" y="756"/>
                  </a:lnTo>
                  <a:lnTo>
                    <a:pt x="630" y="762"/>
                  </a:lnTo>
                  <a:lnTo>
                    <a:pt x="600" y="768"/>
                  </a:lnTo>
                  <a:lnTo>
                    <a:pt x="588" y="768"/>
                  </a:lnTo>
                  <a:lnTo>
                    <a:pt x="534" y="762"/>
                  </a:lnTo>
                  <a:lnTo>
                    <a:pt x="492" y="780"/>
                  </a:lnTo>
                  <a:lnTo>
                    <a:pt x="438" y="786"/>
                  </a:lnTo>
                  <a:lnTo>
                    <a:pt x="432" y="798"/>
                  </a:lnTo>
                  <a:lnTo>
                    <a:pt x="414" y="798"/>
                  </a:lnTo>
                  <a:lnTo>
                    <a:pt x="402" y="804"/>
                  </a:lnTo>
                  <a:lnTo>
                    <a:pt x="396" y="810"/>
                  </a:lnTo>
                  <a:lnTo>
                    <a:pt x="384" y="816"/>
                  </a:lnTo>
                  <a:lnTo>
                    <a:pt x="372" y="828"/>
                  </a:lnTo>
                  <a:lnTo>
                    <a:pt x="342" y="828"/>
                  </a:lnTo>
                  <a:lnTo>
                    <a:pt x="324" y="834"/>
                  </a:lnTo>
                  <a:lnTo>
                    <a:pt x="312" y="840"/>
                  </a:lnTo>
                  <a:lnTo>
                    <a:pt x="306" y="852"/>
                  </a:lnTo>
                  <a:lnTo>
                    <a:pt x="294" y="858"/>
                  </a:lnTo>
                  <a:lnTo>
                    <a:pt x="288" y="870"/>
                  </a:lnTo>
                  <a:lnTo>
                    <a:pt x="282" y="876"/>
                  </a:lnTo>
                  <a:lnTo>
                    <a:pt x="282" y="882"/>
                  </a:lnTo>
                  <a:lnTo>
                    <a:pt x="276" y="882"/>
                  </a:lnTo>
                  <a:lnTo>
                    <a:pt x="270" y="888"/>
                  </a:lnTo>
                  <a:lnTo>
                    <a:pt x="252" y="888"/>
                  </a:lnTo>
                  <a:lnTo>
                    <a:pt x="240" y="894"/>
                  </a:lnTo>
                  <a:lnTo>
                    <a:pt x="228" y="894"/>
                  </a:lnTo>
                  <a:lnTo>
                    <a:pt x="216" y="900"/>
                  </a:lnTo>
                  <a:lnTo>
                    <a:pt x="210" y="906"/>
                  </a:lnTo>
                  <a:lnTo>
                    <a:pt x="198" y="912"/>
                  </a:lnTo>
                  <a:lnTo>
                    <a:pt x="192" y="930"/>
                  </a:lnTo>
                  <a:lnTo>
                    <a:pt x="150" y="972"/>
                  </a:lnTo>
                  <a:lnTo>
                    <a:pt x="150" y="978"/>
                  </a:lnTo>
                  <a:lnTo>
                    <a:pt x="162" y="912"/>
                  </a:lnTo>
                  <a:lnTo>
                    <a:pt x="144" y="918"/>
                  </a:lnTo>
                  <a:lnTo>
                    <a:pt x="120" y="978"/>
                  </a:lnTo>
                  <a:lnTo>
                    <a:pt x="90" y="1038"/>
                  </a:lnTo>
                  <a:lnTo>
                    <a:pt x="90" y="1056"/>
                  </a:lnTo>
                  <a:lnTo>
                    <a:pt x="96" y="1062"/>
                  </a:lnTo>
                  <a:lnTo>
                    <a:pt x="108" y="1068"/>
                  </a:lnTo>
                  <a:lnTo>
                    <a:pt x="114" y="1068"/>
                  </a:lnTo>
                  <a:lnTo>
                    <a:pt x="108" y="1080"/>
                  </a:lnTo>
                  <a:lnTo>
                    <a:pt x="96" y="1086"/>
                  </a:lnTo>
                  <a:lnTo>
                    <a:pt x="90" y="1098"/>
                  </a:lnTo>
                  <a:lnTo>
                    <a:pt x="66" y="1122"/>
                  </a:lnTo>
                  <a:lnTo>
                    <a:pt x="66" y="1134"/>
                  </a:lnTo>
                  <a:lnTo>
                    <a:pt x="72" y="1152"/>
                  </a:lnTo>
                  <a:lnTo>
                    <a:pt x="72" y="1164"/>
                  </a:lnTo>
                  <a:lnTo>
                    <a:pt x="84" y="1188"/>
                  </a:lnTo>
                  <a:lnTo>
                    <a:pt x="84" y="1200"/>
                  </a:lnTo>
                  <a:lnTo>
                    <a:pt x="102" y="1236"/>
                  </a:lnTo>
                  <a:lnTo>
                    <a:pt x="108" y="1254"/>
                  </a:lnTo>
                  <a:lnTo>
                    <a:pt x="114" y="1266"/>
                  </a:lnTo>
                  <a:lnTo>
                    <a:pt x="114" y="1278"/>
                  </a:lnTo>
                  <a:lnTo>
                    <a:pt x="108" y="1278"/>
                  </a:lnTo>
                  <a:lnTo>
                    <a:pt x="96" y="1266"/>
                  </a:lnTo>
                  <a:lnTo>
                    <a:pt x="90" y="1254"/>
                  </a:lnTo>
                  <a:lnTo>
                    <a:pt x="72" y="1236"/>
                  </a:lnTo>
                  <a:lnTo>
                    <a:pt x="66" y="1224"/>
                  </a:lnTo>
                  <a:lnTo>
                    <a:pt x="48" y="1218"/>
                  </a:lnTo>
                  <a:lnTo>
                    <a:pt x="66" y="1266"/>
                  </a:lnTo>
                  <a:lnTo>
                    <a:pt x="30" y="1236"/>
                  </a:lnTo>
                  <a:lnTo>
                    <a:pt x="30" y="1290"/>
                  </a:lnTo>
                  <a:lnTo>
                    <a:pt x="60" y="1350"/>
                  </a:lnTo>
                  <a:lnTo>
                    <a:pt x="66" y="1356"/>
                  </a:lnTo>
                  <a:lnTo>
                    <a:pt x="66" y="1368"/>
                  </a:lnTo>
                  <a:lnTo>
                    <a:pt x="60" y="1374"/>
                  </a:lnTo>
                  <a:lnTo>
                    <a:pt x="54" y="1386"/>
                  </a:lnTo>
                  <a:lnTo>
                    <a:pt x="54" y="1398"/>
                  </a:lnTo>
                  <a:lnTo>
                    <a:pt x="48" y="1410"/>
                  </a:lnTo>
                  <a:lnTo>
                    <a:pt x="54" y="1416"/>
                  </a:lnTo>
                  <a:lnTo>
                    <a:pt x="60" y="1428"/>
                  </a:lnTo>
                  <a:lnTo>
                    <a:pt x="78" y="1446"/>
                  </a:lnTo>
                  <a:lnTo>
                    <a:pt x="84" y="1458"/>
                  </a:lnTo>
                  <a:lnTo>
                    <a:pt x="90" y="1464"/>
                  </a:lnTo>
                  <a:lnTo>
                    <a:pt x="96" y="1476"/>
                  </a:lnTo>
                  <a:lnTo>
                    <a:pt x="96" y="1506"/>
                  </a:lnTo>
                  <a:lnTo>
                    <a:pt x="90" y="1518"/>
                  </a:lnTo>
                  <a:lnTo>
                    <a:pt x="84" y="1524"/>
                  </a:lnTo>
                  <a:lnTo>
                    <a:pt x="90" y="1542"/>
                  </a:lnTo>
                  <a:lnTo>
                    <a:pt x="90" y="1554"/>
                  </a:lnTo>
                  <a:lnTo>
                    <a:pt x="96" y="1572"/>
                  </a:lnTo>
                  <a:lnTo>
                    <a:pt x="96" y="1590"/>
                  </a:lnTo>
                  <a:lnTo>
                    <a:pt x="102" y="1596"/>
                  </a:lnTo>
                  <a:lnTo>
                    <a:pt x="102" y="1602"/>
                  </a:lnTo>
                  <a:lnTo>
                    <a:pt x="96" y="1602"/>
                  </a:lnTo>
                  <a:lnTo>
                    <a:pt x="78" y="1620"/>
                  </a:lnTo>
                  <a:lnTo>
                    <a:pt x="84" y="1626"/>
                  </a:lnTo>
                  <a:lnTo>
                    <a:pt x="84" y="1638"/>
                  </a:lnTo>
                  <a:lnTo>
                    <a:pt x="90" y="1650"/>
                  </a:lnTo>
                  <a:lnTo>
                    <a:pt x="90" y="1662"/>
                  </a:lnTo>
                  <a:lnTo>
                    <a:pt x="96" y="1668"/>
                  </a:lnTo>
                  <a:lnTo>
                    <a:pt x="96" y="1674"/>
                  </a:lnTo>
                  <a:lnTo>
                    <a:pt x="102" y="1674"/>
                  </a:lnTo>
                  <a:lnTo>
                    <a:pt x="108" y="1680"/>
                  </a:lnTo>
                  <a:lnTo>
                    <a:pt x="126" y="1716"/>
                  </a:lnTo>
                  <a:lnTo>
                    <a:pt x="126" y="1728"/>
                  </a:lnTo>
                  <a:lnTo>
                    <a:pt x="108" y="1764"/>
                  </a:lnTo>
                  <a:lnTo>
                    <a:pt x="90" y="1782"/>
                  </a:lnTo>
                  <a:lnTo>
                    <a:pt x="90" y="1824"/>
                  </a:lnTo>
                  <a:lnTo>
                    <a:pt x="84" y="1842"/>
                  </a:lnTo>
                  <a:lnTo>
                    <a:pt x="60" y="1866"/>
                  </a:lnTo>
                  <a:lnTo>
                    <a:pt x="42" y="1866"/>
                  </a:lnTo>
                  <a:lnTo>
                    <a:pt x="30" y="1872"/>
                  </a:lnTo>
                  <a:lnTo>
                    <a:pt x="18" y="1866"/>
                  </a:lnTo>
                  <a:lnTo>
                    <a:pt x="6" y="1866"/>
                  </a:lnTo>
                  <a:lnTo>
                    <a:pt x="0" y="1920"/>
                  </a:lnTo>
                  <a:lnTo>
                    <a:pt x="12" y="1920"/>
                  </a:lnTo>
                  <a:lnTo>
                    <a:pt x="24" y="1926"/>
                  </a:lnTo>
                  <a:lnTo>
                    <a:pt x="42" y="1926"/>
                  </a:lnTo>
                  <a:lnTo>
                    <a:pt x="54" y="1932"/>
                  </a:lnTo>
                  <a:lnTo>
                    <a:pt x="72" y="1950"/>
                  </a:lnTo>
                  <a:lnTo>
                    <a:pt x="78" y="1962"/>
                  </a:lnTo>
                  <a:lnTo>
                    <a:pt x="108" y="1956"/>
                  </a:lnTo>
                  <a:lnTo>
                    <a:pt x="114" y="1968"/>
                  </a:lnTo>
                  <a:lnTo>
                    <a:pt x="138" y="1980"/>
                  </a:lnTo>
                  <a:lnTo>
                    <a:pt x="174" y="1980"/>
                  </a:lnTo>
                  <a:lnTo>
                    <a:pt x="210" y="1968"/>
                  </a:lnTo>
                  <a:lnTo>
                    <a:pt x="234" y="1968"/>
                  </a:lnTo>
                  <a:lnTo>
                    <a:pt x="234" y="1950"/>
                  </a:lnTo>
                  <a:lnTo>
                    <a:pt x="228" y="1944"/>
                  </a:lnTo>
                  <a:lnTo>
                    <a:pt x="264" y="1950"/>
                  </a:lnTo>
                  <a:lnTo>
                    <a:pt x="276" y="1932"/>
                  </a:lnTo>
                  <a:lnTo>
                    <a:pt x="318" y="1926"/>
                  </a:lnTo>
                  <a:lnTo>
                    <a:pt x="354" y="1890"/>
                  </a:lnTo>
                  <a:lnTo>
                    <a:pt x="366" y="1884"/>
                  </a:lnTo>
                  <a:lnTo>
                    <a:pt x="372" y="1884"/>
                  </a:lnTo>
                  <a:lnTo>
                    <a:pt x="420" y="1908"/>
                  </a:lnTo>
                  <a:lnTo>
                    <a:pt x="426" y="1902"/>
                  </a:lnTo>
                  <a:lnTo>
                    <a:pt x="474" y="1878"/>
                  </a:lnTo>
                  <a:lnTo>
                    <a:pt x="480" y="1872"/>
                  </a:lnTo>
                  <a:lnTo>
                    <a:pt x="486" y="1872"/>
                  </a:lnTo>
                  <a:lnTo>
                    <a:pt x="498" y="1878"/>
                  </a:lnTo>
                  <a:lnTo>
                    <a:pt x="504" y="1884"/>
                  </a:lnTo>
                  <a:lnTo>
                    <a:pt x="516" y="1884"/>
                  </a:lnTo>
                  <a:lnTo>
                    <a:pt x="528" y="1890"/>
                  </a:lnTo>
                  <a:lnTo>
                    <a:pt x="534" y="1890"/>
                  </a:lnTo>
                  <a:lnTo>
                    <a:pt x="552" y="1884"/>
                  </a:lnTo>
                  <a:lnTo>
                    <a:pt x="576" y="1872"/>
                  </a:lnTo>
                  <a:lnTo>
                    <a:pt x="582" y="1872"/>
                  </a:lnTo>
                  <a:lnTo>
                    <a:pt x="594" y="1878"/>
                  </a:lnTo>
                  <a:lnTo>
                    <a:pt x="606" y="1878"/>
                  </a:lnTo>
                  <a:lnTo>
                    <a:pt x="624" y="1884"/>
                  </a:lnTo>
                  <a:lnTo>
                    <a:pt x="636" y="1884"/>
                  </a:lnTo>
                  <a:lnTo>
                    <a:pt x="648" y="1878"/>
                  </a:lnTo>
                  <a:lnTo>
                    <a:pt x="654" y="1872"/>
                  </a:lnTo>
                  <a:lnTo>
                    <a:pt x="654" y="1848"/>
                  </a:lnTo>
                  <a:lnTo>
                    <a:pt x="666" y="1848"/>
                  </a:lnTo>
                  <a:lnTo>
                    <a:pt x="672" y="1842"/>
                  </a:lnTo>
                  <a:lnTo>
                    <a:pt x="678" y="1842"/>
                  </a:lnTo>
                  <a:lnTo>
                    <a:pt x="684" y="1836"/>
                  </a:lnTo>
                  <a:lnTo>
                    <a:pt x="690" y="1824"/>
                  </a:lnTo>
                  <a:lnTo>
                    <a:pt x="702" y="1788"/>
                  </a:lnTo>
                  <a:lnTo>
                    <a:pt x="714" y="1776"/>
                  </a:lnTo>
                  <a:lnTo>
                    <a:pt x="726" y="1770"/>
                  </a:lnTo>
                  <a:lnTo>
                    <a:pt x="744" y="1764"/>
                  </a:lnTo>
                  <a:lnTo>
                    <a:pt x="756" y="1764"/>
                  </a:lnTo>
                  <a:lnTo>
                    <a:pt x="774" y="1770"/>
                  </a:lnTo>
                  <a:lnTo>
                    <a:pt x="798" y="1770"/>
                  </a:lnTo>
                  <a:lnTo>
                    <a:pt x="822" y="1758"/>
                  </a:lnTo>
                  <a:lnTo>
                    <a:pt x="840" y="1752"/>
                  </a:lnTo>
                  <a:lnTo>
                    <a:pt x="858" y="1740"/>
                  </a:lnTo>
                  <a:lnTo>
                    <a:pt x="876" y="1734"/>
                  </a:lnTo>
                  <a:lnTo>
                    <a:pt x="912" y="1734"/>
                  </a:lnTo>
                  <a:lnTo>
                    <a:pt x="918" y="1740"/>
                  </a:lnTo>
                  <a:lnTo>
                    <a:pt x="930" y="1740"/>
                  </a:lnTo>
                  <a:lnTo>
                    <a:pt x="942" y="1746"/>
                  </a:lnTo>
                  <a:lnTo>
                    <a:pt x="972" y="1740"/>
                  </a:lnTo>
                  <a:lnTo>
                    <a:pt x="1044" y="1704"/>
                  </a:lnTo>
                  <a:lnTo>
                    <a:pt x="1074" y="1692"/>
                  </a:lnTo>
                  <a:lnTo>
                    <a:pt x="1098" y="1686"/>
                  </a:lnTo>
                  <a:lnTo>
                    <a:pt x="1140" y="1680"/>
                  </a:lnTo>
                  <a:lnTo>
                    <a:pt x="1176" y="1674"/>
                  </a:lnTo>
                  <a:lnTo>
                    <a:pt x="1224" y="1674"/>
                  </a:lnTo>
                  <a:lnTo>
                    <a:pt x="1236" y="1662"/>
                  </a:lnTo>
                  <a:lnTo>
                    <a:pt x="1254" y="1680"/>
                  </a:lnTo>
                  <a:lnTo>
                    <a:pt x="1266" y="1686"/>
                  </a:lnTo>
                  <a:lnTo>
                    <a:pt x="1278" y="1698"/>
                  </a:lnTo>
                  <a:lnTo>
                    <a:pt x="1302" y="1710"/>
                  </a:lnTo>
                  <a:lnTo>
                    <a:pt x="1320" y="1716"/>
                  </a:lnTo>
                  <a:lnTo>
                    <a:pt x="1332" y="1716"/>
                  </a:lnTo>
                  <a:lnTo>
                    <a:pt x="1338" y="1710"/>
                  </a:lnTo>
                  <a:lnTo>
                    <a:pt x="1338" y="1716"/>
                  </a:lnTo>
                  <a:lnTo>
                    <a:pt x="1344" y="1722"/>
                  </a:lnTo>
                  <a:lnTo>
                    <a:pt x="1350" y="1734"/>
                  </a:lnTo>
                  <a:lnTo>
                    <a:pt x="1356" y="1740"/>
                  </a:lnTo>
                  <a:lnTo>
                    <a:pt x="1374" y="1740"/>
                  </a:lnTo>
                  <a:lnTo>
                    <a:pt x="1380" y="1734"/>
                  </a:lnTo>
                  <a:lnTo>
                    <a:pt x="1380" y="1752"/>
                  </a:lnTo>
                  <a:lnTo>
                    <a:pt x="1392" y="1752"/>
                  </a:lnTo>
                  <a:lnTo>
                    <a:pt x="1398" y="1758"/>
                  </a:lnTo>
                  <a:lnTo>
                    <a:pt x="1398" y="1770"/>
                  </a:lnTo>
                  <a:lnTo>
                    <a:pt x="1386" y="1794"/>
                  </a:lnTo>
                  <a:lnTo>
                    <a:pt x="1380" y="1800"/>
                  </a:lnTo>
                  <a:lnTo>
                    <a:pt x="1374" y="1812"/>
                  </a:lnTo>
                  <a:lnTo>
                    <a:pt x="1392" y="1842"/>
                  </a:lnTo>
                  <a:lnTo>
                    <a:pt x="1410" y="1830"/>
                  </a:lnTo>
                  <a:lnTo>
                    <a:pt x="1428" y="1866"/>
                  </a:lnTo>
                  <a:lnTo>
                    <a:pt x="1428" y="1872"/>
                  </a:lnTo>
                  <a:lnTo>
                    <a:pt x="1434" y="1878"/>
                  </a:lnTo>
                  <a:lnTo>
                    <a:pt x="1434" y="1902"/>
                  </a:lnTo>
                  <a:lnTo>
                    <a:pt x="1440" y="1914"/>
                  </a:lnTo>
                  <a:lnTo>
                    <a:pt x="1440" y="1926"/>
                  </a:lnTo>
                  <a:lnTo>
                    <a:pt x="1422" y="1926"/>
                  </a:lnTo>
                  <a:lnTo>
                    <a:pt x="1410" y="1920"/>
                  </a:lnTo>
                  <a:lnTo>
                    <a:pt x="1404" y="1920"/>
                  </a:lnTo>
                  <a:lnTo>
                    <a:pt x="1410" y="1956"/>
                  </a:lnTo>
                  <a:lnTo>
                    <a:pt x="1446" y="1956"/>
                  </a:lnTo>
                  <a:lnTo>
                    <a:pt x="1452" y="1962"/>
                  </a:lnTo>
                  <a:lnTo>
                    <a:pt x="1452" y="1968"/>
                  </a:lnTo>
                  <a:lnTo>
                    <a:pt x="1470" y="1968"/>
                  </a:lnTo>
                  <a:lnTo>
                    <a:pt x="1470" y="1956"/>
                  </a:lnTo>
                  <a:lnTo>
                    <a:pt x="1464" y="1938"/>
                  </a:lnTo>
                  <a:lnTo>
                    <a:pt x="1464" y="1926"/>
                  </a:lnTo>
                  <a:lnTo>
                    <a:pt x="1470" y="1914"/>
                  </a:lnTo>
                  <a:lnTo>
                    <a:pt x="1476" y="1908"/>
                  </a:lnTo>
                  <a:lnTo>
                    <a:pt x="1500" y="1896"/>
                  </a:lnTo>
                  <a:lnTo>
                    <a:pt x="1512" y="1896"/>
                  </a:lnTo>
                  <a:lnTo>
                    <a:pt x="1518" y="1890"/>
                  </a:lnTo>
                  <a:lnTo>
                    <a:pt x="1530" y="1884"/>
                  </a:lnTo>
                  <a:lnTo>
                    <a:pt x="1542" y="1872"/>
                  </a:lnTo>
                  <a:lnTo>
                    <a:pt x="1548" y="1860"/>
                  </a:lnTo>
                  <a:lnTo>
                    <a:pt x="1566" y="1842"/>
                  </a:lnTo>
                  <a:lnTo>
                    <a:pt x="1566" y="1836"/>
                  </a:lnTo>
                  <a:lnTo>
                    <a:pt x="1590" y="1842"/>
                  </a:lnTo>
                  <a:lnTo>
                    <a:pt x="1608" y="1788"/>
                  </a:lnTo>
                  <a:lnTo>
                    <a:pt x="1638" y="1788"/>
                  </a:lnTo>
                  <a:lnTo>
                    <a:pt x="1650" y="1782"/>
                  </a:lnTo>
                  <a:lnTo>
                    <a:pt x="1662" y="1770"/>
                  </a:lnTo>
                  <a:lnTo>
                    <a:pt x="1668" y="1752"/>
                  </a:lnTo>
                  <a:lnTo>
                    <a:pt x="1668" y="1740"/>
                  </a:lnTo>
                  <a:lnTo>
                    <a:pt x="1668" y="1746"/>
                  </a:lnTo>
                  <a:lnTo>
                    <a:pt x="1674" y="1752"/>
                  </a:lnTo>
                  <a:lnTo>
                    <a:pt x="1674" y="1764"/>
                  </a:lnTo>
                  <a:lnTo>
                    <a:pt x="1680" y="1776"/>
                  </a:lnTo>
                  <a:lnTo>
                    <a:pt x="1680" y="1782"/>
                  </a:lnTo>
                  <a:lnTo>
                    <a:pt x="1668" y="1794"/>
                  </a:lnTo>
                  <a:lnTo>
                    <a:pt x="1662" y="1806"/>
                  </a:lnTo>
                  <a:lnTo>
                    <a:pt x="1650" y="1812"/>
                  </a:lnTo>
                  <a:lnTo>
                    <a:pt x="1644" y="1818"/>
                  </a:lnTo>
                  <a:lnTo>
                    <a:pt x="1620" y="1818"/>
                  </a:lnTo>
                  <a:lnTo>
                    <a:pt x="1614" y="1830"/>
                  </a:lnTo>
                  <a:lnTo>
                    <a:pt x="1632" y="1866"/>
                  </a:lnTo>
                  <a:lnTo>
                    <a:pt x="1620" y="1866"/>
                  </a:lnTo>
                  <a:lnTo>
                    <a:pt x="1614" y="1872"/>
                  </a:lnTo>
                  <a:lnTo>
                    <a:pt x="1602" y="1878"/>
                  </a:lnTo>
                  <a:lnTo>
                    <a:pt x="1566" y="1914"/>
                  </a:lnTo>
                  <a:lnTo>
                    <a:pt x="1566" y="1926"/>
                  </a:lnTo>
                  <a:lnTo>
                    <a:pt x="1560" y="1932"/>
                  </a:lnTo>
                  <a:lnTo>
                    <a:pt x="1554" y="1944"/>
                  </a:lnTo>
                  <a:lnTo>
                    <a:pt x="1542" y="1956"/>
                  </a:lnTo>
                  <a:lnTo>
                    <a:pt x="1518" y="1968"/>
                  </a:lnTo>
                  <a:lnTo>
                    <a:pt x="1512" y="1974"/>
                  </a:lnTo>
                  <a:lnTo>
                    <a:pt x="1512" y="1980"/>
                  </a:lnTo>
                  <a:lnTo>
                    <a:pt x="1518" y="1986"/>
                  </a:lnTo>
                  <a:lnTo>
                    <a:pt x="1548" y="1986"/>
                  </a:lnTo>
                  <a:lnTo>
                    <a:pt x="1560" y="1980"/>
                  </a:lnTo>
                  <a:lnTo>
                    <a:pt x="1572" y="1980"/>
                  </a:lnTo>
                  <a:lnTo>
                    <a:pt x="1584" y="1968"/>
                  </a:lnTo>
                  <a:lnTo>
                    <a:pt x="1602" y="1932"/>
                  </a:lnTo>
                  <a:lnTo>
                    <a:pt x="1608" y="1926"/>
                  </a:lnTo>
                  <a:lnTo>
                    <a:pt x="1614" y="1914"/>
                  </a:lnTo>
                  <a:lnTo>
                    <a:pt x="1626" y="1908"/>
                  </a:lnTo>
                  <a:lnTo>
                    <a:pt x="1632" y="1902"/>
                  </a:lnTo>
                  <a:lnTo>
                    <a:pt x="1632" y="1920"/>
                  </a:lnTo>
                  <a:lnTo>
                    <a:pt x="1638" y="1932"/>
                  </a:lnTo>
                  <a:lnTo>
                    <a:pt x="1638" y="1956"/>
                  </a:lnTo>
                  <a:lnTo>
                    <a:pt x="1626" y="1968"/>
                  </a:lnTo>
                  <a:lnTo>
                    <a:pt x="1614" y="1974"/>
                  </a:lnTo>
                  <a:lnTo>
                    <a:pt x="1602" y="1986"/>
                  </a:lnTo>
                  <a:lnTo>
                    <a:pt x="1602" y="2004"/>
                  </a:lnTo>
                  <a:lnTo>
                    <a:pt x="1608" y="2010"/>
                  </a:lnTo>
                  <a:lnTo>
                    <a:pt x="1614" y="2010"/>
                  </a:lnTo>
                  <a:lnTo>
                    <a:pt x="1632" y="2016"/>
                  </a:lnTo>
                  <a:lnTo>
                    <a:pt x="1662" y="2016"/>
                  </a:lnTo>
                  <a:lnTo>
                    <a:pt x="1668" y="2028"/>
                  </a:lnTo>
                  <a:lnTo>
                    <a:pt x="1644" y="2052"/>
                  </a:lnTo>
                  <a:lnTo>
                    <a:pt x="1644" y="2058"/>
                  </a:lnTo>
                  <a:lnTo>
                    <a:pt x="1650" y="2064"/>
                  </a:lnTo>
                  <a:lnTo>
                    <a:pt x="1668" y="2100"/>
                  </a:lnTo>
                  <a:lnTo>
                    <a:pt x="1674" y="2106"/>
                  </a:lnTo>
                  <a:lnTo>
                    <a:pt x="1674" y="2118"/>
                  </a:lnTo>
                  <a:lnTo>
                    <a:pt x="1626" y="2166"/>
                  </a:lnTo>
                  <a:lnTo>
                    <a:pt x="1626" y="2178"/>
                  </a:lnTo>
                  <a:lnTo>
                    <a:pt x="1638" y="2190"/>
                  </a:lnTo>
                  <a:lnTo>
                    <a:pt x="1644" y="2202"/>
                  </a:lnTo>
                  <a:lnTo>
                    <a:pt x="1668" y="2214"/>
                  </a:lnTo>
                  <a:lnTo>
                    <a:pt x="1680" y="2226"/>
                  </a:lnTo>
                  <a:lnTo>
                    <a:pt x="1692" y="2232"/>
                  </a:lnTo>
                  <a:lnTo>
                    <a:pt x="1716" y="2256"/>
                  </a:lnTo>
                  <a:lnTo>
                    <a:pt x="1728" y="2262"/>
                  </a:lnTo>
                  <a:lnTo>
                    <a:pt x="1800" y="2262"/>
                  </a:lnTo>
                  <a:lnTo>
                    <a:pt x="1824" y="2286"/>
                  </a:lnTo>
                  <a:lnTo>
                    <a:pt x="1842" y="2292"/>
                  </a:lnTo>
                  <a:lnTo>
                    <a:pt x="1872" y="2286"/>
                  </a:lnTo>
                  <a:lnTo>
                    <a:pt x="1902" y="2274"/>
                  </a:lnTo>
                  <a:lnTo>
                    <a:pt x="1932" y="2256"/>
                  </a:lnTo>
                  <a:lnTo>
                    <a:pt x="1944" y="2250"/>
                  </a:lnTo>
                  <a:lnTo>
                    <a:pt x="1944" y="2226"/>
                  </a:lnTo>
                  <a:lnTo>
                    <a:pt x="1956" y="2214"/>
                  </a:lnTo>
                  <a:lnTo>
                    <a:pt x="1962" y="2214"/>
                  </a:lnTo>
                  <a:lnTo>
                    <a:pt x="1974" y="2226"/>
                  </a:lnTo>
                  <a:lnTo>
                    <a:pt x="1974" y="2256"/>
                  </a:lnTo>
                  <a:lnTo>
                    <a:pt x="1992" y="2256"/>
                  </a:lnTo>
                  <a:lnTo>
                    <a:pt x="1980" y="2280"/>
                  </a:lnTo>
                  <a:lnTo>
                    <a:pt x="1998" y="2280"/>
                  </a:lnTo>
                  <a:lnTo>
                    <a:pt x="1998" y="2292"/>
                  </a:lnTo>
                  <a:lnTo>
                    <a:pt x="2004" y="2298"/>
                  </a:lnTo>
                  <a:lnTo>
                    <a:pt x="2010" y="2310"/>
                  </a:lnTo>
                  <a:lnTo>
                    <a:pt x="2016" y="2316"/>
                  </a:lnTo>
                  <a:lnTo>
                    <a:pt x="2028" y="2316"/>
                  </a:lnTo>
                  <a:lnTo>
                    <a:pt x="2040" y="2304"/>
                  </a:lnTo>
                  <a:lnTo>
                    <a:pt x="2046" y="2304"/>
                  </a:lnTo>
                  <a:lnTo>
                    <a:pt x="2052" y="2298"/>
                  </a:lnTo>
                  <a:lnTo>
                    <a:pt x="2070" y="2292"/>
                  </a:lnTo>
                  <a:lnTo>
                    <a:pt x="2082" y="2286"/>
                  </a:lnTo>
                  <a:lnTo>
                    <a:pt x="2088" y="2280"/>
                  </a:lnTo>
                  <a:lnTo>
                    <a:pt x="2100" y="2274"/>
                  </a:lnTo>
                  <a:lnTo>
                    <a:pt x="2124" y="2250"/>
                  </a:lnTo>
                  <a:lnTo>
                    <a:pt x="2136" y="2244"/>
                  </a:lnTo>
                  <a:lnTo>
                    <a:pt x="2148" y="2232"/>
                  </a:lnTo>
                  <a:lnTo>
                    <a:pt x="2160" y="2226"/>
                  </a:lnTo>
                  <a:lnTo>
                    <a:pt x="2154" y="2214"/>
                  </a:lnTo>
                  <a:lnTo>
                    <a:pt x="2190" y="2202"/>
                  </a:lnTo>
                  <a:lnTo>
                    <a:pt x="2202" y="2214"/>
                  </a:lnTo>
                  <a:lnTo>
                    <a:pt x="2220" y="2214"/>
                  </a:lnTo>
                  <a:lnTo>
                    <a:pt x="2256" y="2208"/>
                  </a:lnTo>
                  <a:lnTo>
                    <a:pt x="2298" y="2196"/>
                  </a:lnTo>
                  <a:lnTo>
                    <a:pt x="2316" y="2178"/>
                  </a:lnTo>
                  <a:lnTo>
                    <a:pt x="2328" y="2148"/>
                  </a:lnTo>
                  <a:lnTo>
                    <a:pt x="2334" y="2118"/>
                  </a:lnTo>
                  <a:lnTo>
                    <a:pt x="2340" y="2100"/>
                  </a:lnTo>
                  <a:lnTo>
                    <a:pt x="2346" y="2088"/>
                  </a:lnTo>
                  <a:lnTo>
                    <a:pt x="2376" y="2058"/>
                  </a:lnTo>
                  <a:lnTo>
                    <a:pt x="2382" y="2058"/>
                  </a:lnTo>
                  <a:lnTo>
                    <a:pt x="2382" y="2034"/>
                  </a:lnTo>
                  <a:lnTo>
                    <a:pt x="2388" y="2034"/>
                  </a:lnTo>
                  <a:lnTo>
                    <a:pt x="2394" y="2028"/>
                  </a:lnTo>
                  <a:lnTo>
                    <a:pt x="2406" y="2022"/>
                  </a:lnTo>
                  <a:lnTo>
                    <a:pt x="2418" y="2010"/>
                  </a:lnTo>
                  <a:lnTo>
                    <a:pt x="2424" y="1998"/>
                  </a:lnTo>
                  <a:lnTo>
                    <a:pt x="2442" y="1980"/>
                  </a:lnTo>
                  <a:lnTo>
                    <a:pt x="2442" y="1956"/>
                  </a:lnTo>
                  <a:lnTo>
                    <a:pt x="2448" y="1944"/>
                  </a:lnTo>
                  <a:lnTo>
                    <a:pt x="2454" y="1926"/>
                  </a:lnTo>
                  <a:lnTo>
                    <a:pt x="2460" y="1914"/>
                  </a:lnTo>
                  <a:lnTo>
                    <a:pt x="2490" y="1884"/>
                  </a:lnTo>
                  <a:lnTo>
                    <a:pt x="2502" y="1866"/>
                  </a:lnTo>
                  <a:lnTo>
                    <a:pt x="2526" y="1842"/>
                  </a:lnTo>
                  <a:lnTo>
                    <a:pt x="2538" y="1836"/>
                  </a:lnTo>
                  <a:lnTo>
                    <a:pt x="2550" y="1824"/>
                  </a:lnTo>
                  <a:lnTo>
                    <a:pt x="2556" y="1812"/>
                  </a:lnTo>
                  <a:lnTo>
                    <a:pt x="2556" y="1800"/>
                  </a:lnTo>
                  <a:lnTo>
                    <a:pt x="2562" y="1788"/>
                  </a:lnTo>
                  <a:lnTo>
                    <a:pt x="2562" y="1782"/>
                  </a:lnTo>
                  <a:lnTo>
                    <a:pt x="2586" y="1782"/>
                  </a:lnTo>
                  <a:lnTo>
                    <a:pt x="2610" y="1770"/>
                  </a:lnTo>
                  <a:lnTo>
                    <a:pt x="2622" y="1752"/>
                  </a:lnTo>
                  <a:lnTo>
                    <a:pt x="2646" y="1728"/>
                  </a:lnTo>
                  <a:lnTo>
                    <a:pt x="2670" y="1698"/>
                  </a:lnTo>
                  <a:lnTo>
                    <a:pt x="2688" y="1674"/>
                  </a:lnTo>
                  <a:lnTo>
                    <a:pt x="2700" y="1662"/>
                  </a:lnTo>
                  <a:lnTo>
                    <a:pt x="2700" y="1656"/>
                  </a:lnTo>
                  <a:lnTo>
                    <a:pt x="2706" y="1638"/>
                  </a:lnTo>
                  <a:lnTo>
                    <a:pt x="2706" y="1614"/>
                  </a:lnTo>
                  <a:lnTo>
                    <a:pt x="2712" y="1596"/>
                  </a:lnTo>
                  <a:lnTo>
                    <a:pt x="2718" y="1590"/>
                  </a:lnTo>
                  <a:lnTo>
                    <a:pt x="2730" y="1572"/>
                  </a:lnTo>
                  <a:lnTo>
                    <a:pt x="2754" y="1542"/>
                  </a:lnTo>
                  <a:lnTo>
                    <a:pt x="2772" y="1494"/>
                  </a:lnTo>
                  <a:lnTo>
                    <a:pt x="2796" y="1458"/>
                  </a:lnTo>
                  <a:lnTo>
                    <a:pt x="2808" y="1428"/>
                  </a:lnTo>
                  <a:lnTo>
                    <a:pt x="2814" y="1416"/>
                  </a:lnTo>
                  <a:lnTo>
                    <a:pt x="2814" y="1386"/>
                  </a:lnTo>
                  <a:lnTo>
                    <a:pt x="2802" y="1362"/>
                  </a:lnTo>
                  <a:lnTo>
                    <a:pt x="2820" y="1308"/>
                  </a:lnTo>
                  <a:lnTo>
                    <a:pt x="2832" y="1290"/>
                  </a:lnTo>
                  <a:lnTo>
                    <a:pt x="2838" y="1266"/>
                  </a:lnTo>
                  <a:lnTo>
                    <a:pt x="2838" y="1224"/>
                  </a:lnTo>
                  <a:lnTo>
                    <a:pt x="2832" y="1194"/>
                  </a:lnTo>
                  <a:lnTo>
                    <a:pt x="2832" y="1176"/>
                  </a:lnTo>
                  <a:lnTo>
                    <a:pt x="2802" y="1164"/>
                  </a:lnTo>
                  <a:close/>
                  <a:moveTo>
                    <a:pt x="2016" y="2436"/>
                  </a:moveTo>
                  <a:lnTo>
                    <a:pt x="2022" y="2442"/>
                  </a:lnTo>
                  <a:lnTo>
                    <a:pt x="2028" y="2442"/>
                  </a:lnTo>
                  <a:lnTo>
                    <a:pt x="2040" y="2436"/>
                  </a:lnTo>
                  <a:lnTo>
                    <a:pt x="2046" y="2430"/>
                  </a:lnTo>
                  <a:lnTo>
                    <a:pt x="2034" y="2418"/>
                  </a:lnTo>
                  <a:lnTo>
                    <a:pt x="2016" y="2436"/>
                  </a:lnTo>
                  <a:close/>
                  <a:moveTo>
                    <a:pt x="1992" y="2454"/>
                  </a:moveTo>
                  <a:lnTo>
                    <a:pt x="1974" y="2454"/>
                  </a:lnTo>
                  <a:lnTo>
                    <a:pt x="1962" y="2466"/>
                  </a:lnTo>
                  <a:lnTo>
                    <a:pt x="1962" y="2472"/>
                  </a:lnTo>
                  <a:lnTo>
                    <a:pt x="1962" y="2460"/>
                  </a:lnTo>
                  <a:lnTo>
                    <a:pt x="1938" y="2460"/>
                  </a:lnTo>
                  <a:lnTo>
                    <a:pt x="1926" y="2466"/>
                  </a:lnTo>
                  <a:lnTo>
                    <a:pt x="1914" y="2466"/>
                  </a:lnTo>
                  <a:lnTo>
                    <a:pt x="1908" y="2478"/>
                  </a:lnTo>
                  <a:lnTo>
                    <a:pt x="1890" y="2460"/>
                  </a:lnTo>
                  <a:lnTo>
                    <a:pt x="1854" y="2460"/>
                  </a:lnTo>
                  <a:lnTo>
                    <a:pt x="1830" y="2430"/>
                  </a:lnTo>
                  <a:lnTo>
                    <a:pt x="1824" y="2436"/>
                  </a:lnTo>
                  <a:lnTo>
                    <a:pt x="1818" y="2436"/>
                  </a:lnTo>
                  <a:lnTo>
                    <a:pt x="1812" y="2442"/>
                  </a:lnTo>
                  <a:lnTo>
                    <a:pt x="1806" y="2442"/>
                  </a:lnTo>
                  <a:lnTo>
                    <a:pt x="1776" y="2412"/>
                  </a:lnTo>
                  <a:lnTo>
                    <a:pt x="1776" y="2424"/>
                  </a:lnTo>
                  <a:lnTo>
                    <a:pt x="1782" y="2448"/>
                  </a:lnTo>
                  <a:lnTo>
                    <a:pt x="1782" y="2472"/>
                  </a:lnTo>
                  <a:lnTo>
                    <a:pt x="1776" y="2478"/>
                  </a:lnTo>
                  <a:lnTo>
                    <a:pt x="1776" y="2484"/>
                  </a:lnTo>
                  <a:lnTo>
                    <a:pt x="1770" y="2490"/>
                  </a:lnTo>
                  <a:lnTo>
                    <a:pt x="1770" y="2502"/>
                  </a:lnTo>
                  <a:lnTo>
                    <a:pt x="1776" y="2514"/>
                  </a:lnTo>
                  <a:lnTo>
                    <a:pt x="1776" y="2532"/>
                  </a:lnTo>
                  <a:lnTo>
                    <a:pt x="1764" y="2538"/>
                  </a:lnTo>
                  <a:lnTo>
                    <a:pt x="1758" y="2544"/>
                  </a:lnTo>
                  <a:lnTo>
                    <a:pt x="1752" y="2544"/>
                  </a:lnTo>
                  <a:lnTo>
                    <a:pt x="1740" y="2532"/>
                  </a:lnTo>
                  <a:lnTo>
                    <a:pt x="1740" y="2538"/>
                  </a:lnTo>
                  <a:lnTo>
                    <a:pt x="1734" y="2544"/>
                  </a:lnTo>
                  <a:lnTo>
                    <a:pt x="1734" y="2556"/>
                  </a:lnTo>
                  <a:lnTo>
                    <a:pt x="1728" y="2574"/>
                  </a:lnTo>
                  <a:lnTo>
                    <a:pt x="1728" y="2586"/>
                  </a:lnTo>
                  <a:lnTo>
                    <a:pt x="1740" y="2610"/>
                  </a:lnTo>
                  <a:lnTo>
                    <a:pt x="1740" y="2616"/>
                  </a:lnTo>
                  <a:lnTo>
                    <a:pt x="1746" y="2628"/>
                  </a:lnTo>
                  <a:lnTo>
                    <a:pt x="1770" y="2628"/>
                  </a:lnTo>
                  <a:lnTo>
                    <a:pt x="1752" y="2640"/>
                  </a:lnTo>
                  <a:lnTo>
                    <a:pt x="1758" y="2664"/>
                  </a:lnTo>
                  <a:lnTo>
                    <a:pt x="1770" y="2658"/>
                  </a:lnTo>
                  <a:lnTo>
                    <a:pt x="1776" y="2658"/>
                  </a:lnTo>
                  <a:lnTo>
                    <a:pt x="1782" y="2652"/>
                  </a:lnTo>
                  <a:lnTo>
                    <a:pt x="1794" y="2652"/>
                  </a:lnTo>
                  <a:lnTo>
                    <a:pt x="1800" y="2658"/>
                  </a:lnTo>
                  <a:lnTo>
                    <a:pt x="1818" y="2658"/>
                  </a:lnTo>
                  <a:lnTo>
                    <a:pt x="1830" y="2652"/>
                  </a:lnTo>
                  <a:lnTo>
                    <a:pt x="1836" y="2646"/>
                  </a:lnTo>
                  <a:lnTo>
                    <a:pt x="1842" y="2634"/>
                  </a:lnTo>
                  <a:lnTo>
                    <a:pt x="1854" y="2634"/>
                  </a:lnTo>
                  <a:lnTo>
                    <a:pt x="1860" y="2640"/>
                  </a:lnTo>
                  <a:lnTo>
                    <a:pt x="1860" y="2646"/>
                  </a:lnTo>
                  <a:lnTo>
                    <a:pt x="1848" y="2658"/>
                  </a:lnTo>
                  <a:lnTo>
                    <a:pt x="1866" y="2664"/>
                  </a:lnTo>
                  <a:lnTo>
                    <a:pt x="1884" y="2646"/>
                  </a:lnTo>
                  <a:lnTo>
                    <a:pt x="1890" y="2634"/>
                  </a:lnTo>
                  <a:lnTo>
                    <a:pt x="1902" y="2628"/>
                  </a:lnTo>
                  <a:lnTo>
                    <a:pt x="1908" y="2616"/>
                  </a:lnTo>
                  <a:lnTo>
                    <a:pt x="1920" y="2604"/>
                  </a:lnTo>
                  <a:lnTo>
                    <a:pt x="1914" y="2604"/>
                  </a:lnTo>
                  <a:lnTo>
                    <a:pt x="1902" y="2592"/>
                  </a:lnTo>
                  <a:lnTo>
                    <a:pt x="1920" y="2562"/>
                  </a:lnTo>
                  <a:lnTo>
                    <a:pt x="1950" y="2562"/>
                  </a:lnTo>
                  <a:lnTo>
                    <a:pt x="1962" y="2538"/>
                  </a:lnTo>
                  <a:lnTo>
                    <a:pt x="1962" y="2514"/>
                  </a:lnTo>
                  <a:lnTo>
                    <a:pt x="1968" y="2502"/>
                  </a:lnTo>
                  <a:lnTo>
                    <a:pt x="1980" y="2496"/>
                  </a:lnTo>
                  <a:lnTo>
                    <a:pt x="1986" y="2484"/>
                  </a:lnTo>
                  <a:lnTo>
                    <a:pt x="1992" y="2478"/>
                  </a:lnTo>
                  <a:lnTo>
                    <a:pt x="1998" y="2466"/>
                  </a:lnTo>
                  <a:lnTo>
                    <a:pt x="1998" y="2460"/>
                  </a:lnTo>
                  <a:lnTo>
                    <a:pt x="1992" y="2454"/>
                  </a:lnTo>
                  <a:close/>
                  <a:moveTo>
                    <a:pt x="1902" y="246"/>
                  </a:moveTo>
                  <a:lnTo>
                    <a:pt x="1890" y="258"/>
                  </a:lnTo>
                  <a:lnTo>
                    <a:pt x="1890" y="270"/>
                  </a:lnTo>
                  <a:lnTo>
                    <a:pt x="1884" y="282"/>
                  </a:lnTo>
                  <a:lnTo>
                    <a:pt x="1884" y="294"/>
                  </a:lnTo>
                  <a:lnTo>
                    <a:pt x="1896" y="300"/>
                  </a:lnTo>
                  <a:lnTo>
                    <a:pt x="1920" y="300"/>
                  </a:lnTo>
                  <a:lnTo>
                    <a:pt x="1926" y="294"/>
                  </a:lnTo>
                  <a:lnTo>
                    <a:pt x="1932" y="294"/>
                  </a:lnTo>
                  <a:lnTo>
                    <a:pt x="1926" y="282"/>
                  </a:lnTo>
                  <a:lnTo>
                    <a:pt x="1932" y="252"/>
                  </a:lnTo>
                  <a:lnTo>
                    <a:pt x="1920" y="252"/>
                  </a:lnTo>
                  <a:lnTo>
                    <a:pt x="1908" y="246"/>
                  </a:lnTo>
                  <a:lnTo>
                    <a:pt x="1902" y="246"/>
                  </a:lnTo>
                  <a:close/>
                  <a:moveTo>
                    <a:pt x="1770" y="2334"/>
                  </a:moveTo>
                  <a:lnTo>
                    <a:pt x="1758" y="2376"/>
                  </a:lnTo>
                  <a:lnTo>
                    <a:pt x="1812" y="2328"/>
                  </a:lnTo>
                  <a:lnTo>
                    <a:pt x="1770" y="2334"/>
                  </a:lnTo>
                  <a:close/>
                  <a:moveTo>
                    <a:pt x="2034" y="2400"/>
                  </a:moveTo>
                  <a:lnTo>
                    <a:pt x="2016" y="2358"/>
                  </a:lnTo>
                  <a:lnTo>
                    <a:pt x="1998" y="2376"/>
                  </a:lnTo>
                  <a:lnTo>
                    <a:pt x="1998" y="2394"/>
                  </a:lnTo>
                  <a:lnTo>
                    <a:pt x="2010" y="2406"/>
                  </a:lnTo>
                  <a:lnTo>
                    <a:pt x="2028" y="2406"/>
                  </a:lnTo>
                  <a:lnTo>
                    <a:pt x="2034" y="240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69" name="Armenia">
              <a:extLst>
                <a:ext uri="{FF2B5EF4-FFF2-40B4-BE49-F238E27FC236}">
                  <a16:creationId xmlns:a16="http://schemas.microsoft.com/office/drawing/2014/main" id="{CF916B86-08AB-1AEB-59AE-40BBFD6F09D5}"/>
                </a:ext>
              </a:extLst>
            </p:cNvPr>
            <p:cNvSpPr>
              <a:spLocks/>
            </p:cNvSpPr>
            <p:nvPr/>
          </p:nvSpPr>
          <p:spPr bwMode="gray">
            <a:xfrm>
              <a:off x="5380038" y="2736851"/>
              <a:ext cx="88900" cy="85725"/>
            </a:xfrm>
            <a:custGeom>
              <a:avLst/>
              <a:gdLst>
                <a:gd name="T0" fmla="*/ 2147483647 w 222"/>
                <a:gd name="T1" fmla="*/ 2147483647 h 210"/>
                <a:gd name="T2" fmla="*/ 2147483647 w 222"/>
                <a:gd name="T3" fmla="*/ 2147483647 h 210"/>
                <a:gd name="T4" fmla="*/ 2147483647 w 222"/>
                <a:gd name="T5" fmla="*/ 2147483647 h 210"/>
                <a:gd name="T6" fmla="*/ 2147483647 w 222"/>
                <a:gd name="T7" fmla="*/ 2147483647 h 210"/>
                <a:gd name="T8" fmla="*/ 2147483647 w 222"/>
                <a:gd name="T9" fmla="*/ 2147483647 h 210"/>
                <a:gd name="T10" fmla="*/ 2147483647 w 222"/>
                <a:gd name="T11" fmla="*/ 2147483647 h 210"/>
                <a:gd name="T12" fmla="*/ 2147483647 w 222"/>
                <a:gd name="T13" fmla="*/ 2147483647 h 210"/>
                <a:gd name="T14" fmla="*/ 2147483647 w 222"/>
                <a:gd name="T15" fmla="*/ 2147483647 h 210"/>
                <a:gd name="T16" fmla="*/ 2147483647 w 222"/>
                <a:gd name="T17" fmla="*/ 2147483647 h 210"/>
                <a:gd name="T18" fmla="*/ 2147483647 w 222"/>
                <a:gd name="T19" fmla="*/ 2147483647 h 210"/>
                <a:gd name="T20" fmla="*/ 2147483647 w 222"/>
                <a:gd name="T21" fmla="*/ 2147483647 h 210"/>
                <a:gd name="T22" fmla="*/ 2147483647 w 222"/>
                <a:gd name="T23" fmla="*/ 2147483647 h 210"/>
                <a:gd name="T24" fmla="*/ 2147483647 w 222"/>
                <a:gd name="T25" fmla="*/ 2147483647 h 210"/>
                <a:gd name="T26" fmla="*/ 2147483647 w 222"/>
                <a:gd name="T27" fmla="*/ 2147483647 h 210"/>
                <a:gd name="T28" fmla="*/ 2147483647 w 222"/>
                <a:gd name="T29" fmla="*/ 2147483647 h 210"/>
                <a:gd name="T30" fmla="*/ 2147483647 w 222"/>
                <a:gd name="T31" fmla="*/ 2147483647 h 210"/>
                <a:gd name="T32" fmla="*/ 2147483647 w 222"/>
                <a:gd name="T33" fmla="*/ 2147483647 h 210"/>
                <a:gd name="T34" fmla="*/ 2147483647 w 222"/>
                <a:gd name="T35" fmla="*/ 2147483647 h 210"/>
                <a:gd name="T36" fmla="*/ 2147483647 w 222"/>
                <a:gd name="T37" fmla="*/ 2147483647 h 210"/>
                <a:gd name="T38" fmla="*/ 2147483647 w 222"/>
                <a:gd name="T39" fmla="*/ 0 h 210"/>
                <a:gd name="T40" fmla="*/ 2147483647 w 222"/>
                <a:gd name="T41" fmla="*/ 0 h 210"/>
                <a:gd name="T42" fmla="*/ 2147483647 w 222"/>
                <a:gd name="T43" fmla="*/ 2147483647 h 210"/>
                <a:gd name="T44" fmla="*/ 2147483647 w 222"/>
                <a:gd name="T45" fmla="*/ 2147483647 h 210"/>
                <a:gd name="T46" fmla="*/ 2147483647 w 222"/>
                <a:gd name="T47" fmla="*/ 2147483647 h 210"/>
                <a:gd name="T48" fmla="*/ 0 w 222"/>
                <a:gd name="T49" fmla="*/ 2147483647 h 210"/>
                <a:gd name="T50" fmla="*/ 2147483647 w 222"/>
                <a:gd name="T51" fmla="*/ 2147483647 h 210"/>
                <a:gd name="T52" fmla="*/ 2147483647 w 222"/>
                <a:gd name="T53" fmla="*/ 2147483647 h 210"/>
                <a:gd name="T54" fmla="*/ 2147483647 w 222"/>
                <a:gd name="T55" fmla="*/ 2147483647 h 210"/>
                <a:gd name="T56" fmla="*/ 2147483647 w 222"/>
                <a:gd name="T57" fmla="*/ 2147483647 h 210"/>
                <a:gd name="T58" fmla="*/ 2147483647 w 222"/>
                <a:gd name="T59" fmla="*/ 2147483647 h 210"/>
                <a:gd name="T60" fmla="*/ 2147483647 w 222"/>
                <a:gd name="T61" fmla="*/ 2147483647 h 210"/>
                <a:gd name="T62" fmla="*/ 2147483647 w 222"/>
                <a:gd name="T63" fmla="*/ 2147483647 h 210"/>
                <a:gd name="T64" fmla="*/ 2147483647 w 222"/>
                <a:gd name="T65" fmla="*/ 2147483647 h 210"/>
                <a:gd name="T66" fmla="*/ 2147483647 w 222"/>
                <a:gd name="T67" fmla="*/ 2147483647 h 210"/>
                <a:gd name="T68" fmla="*/ 2147483647 w 222"/>
                <a:gd name="T69" fmla="*/ 2147483647 h 210"/>
                <a:gd name="T70" fmla="*/ 2147483647 w 222"/>
                <a:gd name="T71" fmla="*/ 2147483647 h 210"/>
                <a:gd name="T72" fmla="*/ 2147483647 w 222"/>
                <a:gd name="T73" fmla="*/ 2147483647 h 210"/>
                <a:gd name="T74" fmla="*/ 2147483647 w 222"/>
                <a:gd name="T75" fmla="*/ 2147483647 h 210"/>
                <a:gd name="T76" fmla="*/ 2147483647 w 222"/>
                <a:gd name="T77" fmla="*/ 2147483647 h 210"/>
                <a:gd name="T78" fmla="*/ 2147483647 w 222"/>
                <a:gd name="T79" fmla="*/ 2147483647 h 210"/>
                <a:gd name="T80" fmla="*/ 2147483647 w 222"/>
                <a:gd name="T81" fmla="*/ 2147483647 h 210"/>
                <a:gd name="T82" fmla="*/ 2147483647 w 222"/>
                <a:gd name="T83" fmla="*/ 2147483647 h 210"/>
                <a:gd name="T84" fmla="*/ 2147483647 w 222"/>
                <a:gd name="T85" fmla="*/ 2147483647 h 210"/>
                <a:gd name="T86" fmla="*/ 2147483647 w 222"/>
                <a:gd name="T87" fmla="*/ 2147483647 h 210"/>
                <a:gd name="T88" fmla="*/ 2147483647 w 222"/>
                <a:gd name="T89" fmla="*/ 2147483647 h 210"/>
                <a:gd name="T90" fmla="*/ 2147483647 w 222"/>
                <a:gd name="T91" fmla="*/ 2147483647 h 210"/>
                <a:gd name="T92" fmla="*/ 2147483647 w 222"/>
                <a:gd name="T93" fmla="*/ 2147483647 h 210"/>
                <a:gd name="T94" fmla="*/ 2147483647 w 222"/>
                <a:gd name="T95" fmla="*/ 2147483647 h 210"/>
                <a:gd name="T96" fmla="*/ 2147483647 w 222"/>
                <a:gd name="T97" fmla="*/ 2147483647 h 210"/>
                <a:gd name="T98" fmla="*/ 2147483647 w 222"/>
                <a:gd name="T99" fmla="*/ 2147483647 h 210"/>
                <a:gd name="T100" fmla="*/ 2147483647 w 222"/>
                <a:gd name="T101" fmla="*/ 2147483647 h 210"/>
                <a:gd name="T102" fmla="*/ 2147483647 w 222"/>
                <a:gd name="T103" fmla="*/ 2147483647 h 210"/>
                <a:gd name="T104" fmla="*/ 2147483647 w 222"/>
                <a:gd name="T105" fmla="*/ 2147483647 h 210"/>
                <a:gd name="T106" fmla="*/ 2147483647 w 222"/>
                <a:gd name="T107" fmla="*/ 2147483647 h 2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22"/>
                <a:gd name="T163" fmla="*/ 0 h 210"/>
                <a:gd name="T164" fmla="*/ 222 w 222"/>
                <a:gd name="T165" fmla="*/ 210 h 21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22" h="210">
                  <a:moveTo>
                    <a:pt x="222" y="168"/>
                  </a:moveTo>
                  <a:lnTo>
                    <a:pt x="216" y="156"/>
                  </a:lnTo>
                  <a:lnTo>
                    <a:pt x="216" y="144"/>
                  </a:lnTo>
                  <a:lnTo>
                    <a:pt x="186" y="138"/>
                  </a:lnTo>
                  <a:lnTo>
                    <a:pt x="174" y="120"/>
                  </a:lnTo>
                  <a:lnTo>
                    <a:pt x="144" y="108"/>
                  </a:lnTo>
                  <a:lnTo>
                    <a:pt x="156" y="108"/>
                  </a:lnTo>
                  <a:lnTo>
                    <a:pt x="174" y="90"/>
                  </a:lnTo>
                  <a:lnTo>
                    <a:pt x="174" y="84"/>
                  </a:lnTo>
                  <a:lnTo>
                    <a:pt x="168" y="78"/>
                  </a:lnTo>
                  <a:lnTo>
                    <a:pt x="144" y="66"/>
                  </a:lnTo>
                  <a:lnTo>
                    <a:pt x="138" y="60"/>
                  </a:lnTo>
                  <a:lnTo>
                    <a:pt x="132" y="60"/>
                  </a:lnTo>
                  <a:lnTo>
                    <a:pt x="138" y="54"/>
                  </a:lnTo>
                  <a:lnTo>
                    <a:pt x="138" y="30"/>
                  </a:lnTo>
                  <a:lnTo>
                    <a:pt x="132" y="24"/>
                  </a:lnTo>
                  <a:lnTo>
                    <a:pt x="114" y="24"/>
                  </a:lnTo>
                  <a:lnTo>
                    <a:pt x="114" y="12"/>
                  </a:lnTo>
                  <a:lnTo>
                    <a:pt x="102" y="6"/>
                  </a:lnTo>
                  <a:lnTo>
                    <a:pt x="96" y="0"/>
                  </a:lnTo>
                  <a:lnTo>
                    <a:pt x="84" y="0"/>
                  </a:lnTo>
                  <a:lnTo>
                    <a:pt x="84" y="18"/>
                  </a:lnTo>
                  <a:lnTo>
                    <a:pt x="30" y="12"/>
                  </a:lnTo>
                  <a:lnTo>
                    <a:pt x="24" y="18"/>
                  </a:lnTo>
                  <a:lnTo>
                    <a:pt x="0" y="24"/>
                  </a:lnTo>
                  <a:lnTo>
                    <a:pt x="6" y="30"/>
                  </a:lnTo>
                  <a:lnTo>
                    <a:pt x="6" y="42"/>
                  </a:lnTo>
                  <a:lnTo>
                    <a:pt x="18" y="78"/>
                  </a:lnTo>
                  <a:lnTo>
                    <a:pt x="18" y="90"/>
                  </a:lnTo>
                  <a:lnTo>
                    <a:pt x="24" y="102"/>
                  </a:lnTo>
                  <a:lnTo>
                    <a:pt x="30" y="108"/>
                  </a:lnTo>
                  <a:lnTo>
                    <a:pt x="42" y="114"/>
                  </a:lnTo>
                  <a:lnTo>
                    <a:pt x="54" y="114"/>
                  </a:lnTo>
                  <a:lnTo>
                    <a:pt x="66" y="108"/>
                  </a:lnTo>
                  <a:lnTo>
                    <a:pt x="72" y="108"/>
                  </a:lnTo>
                  <a:lnTo>
                    <a:pt x="72" y="114"/>
                  </a:lnTo>
                  <a:lnTo>
                    <a:pt x="78" y="120"/>
                  </a:lnTo>
                  <a:lnTo>
                    <a:pt x="78" y="132"/>
                  </a:lnTo>
                  <a:lnTo>
                    <a:pt x="84" y="144"/>
                  </a:lnTo>
                  <a:lnTo>
                    <a:pt x="84" y="150"/>
                  </a:lnTo>
                  <a:lnTo>
                    <a:pt x="90" y="156"/>
                  </a:lnTo>
                  <a:lnTo>
                    <a:pt x="108" y="132"/>
                  </a:lnTo>
                  <a:lnTo>
                    <a:pt x="126" y="132"/>
                  </a:lnTo>
                  <a:lnTo>
                    <a:pt x="138" y="144"/>
                  </a:lnTo>
                  <a:lnTo>
                    <a:pt x="174" y="144"/>
                  </a:lnTo>
                  <a:lnTo>
                    <a:pt x="174" y="156"/>
                  </a:lnTo>
                  <a:lnTo>
                    <a:pt x="180" y="162"/>
                  </a:lnTo>
                  <a:lnTo>
                    <a:pt x="180" y="174"/>
                  </a:lnTo>
                  <a:lnTo>
                    <a:pt x="186" y="186"/>
                  </a:lnTo>
                  <a:lnTo>
                    <a:pt x="186" y="198"/>
                  </a:lnTo>
                  <a:lnTo>
                    <a:pt x="192" y="204"/>
                  </a:lnTo>
                  <a:lnTo>
                    <a:pt x="192" y="210"/>
                  </a:lnTo>
                  <a:lnTo>
                    <a:pt x="222" y="210"/>
                  </a:lnTo>
                  <a:lnTo>
                    <a:pt x="222" y="168"/>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70" name="Argentina">
              <a:extLst>
                <a:ext uri="{FF2B5EF4-FFF2-40B4-BE49-F238E27FC236}">
                  <a16:creationId xmlns:a16="http://schemas.microsoft.com/office/drawing/2014/main" id="{C4EAFBED-B108-D858-B072-247F7703C2C2}"/>
                </a:ext>
              </a:extLst>
            </p:cNvPr>
            <p:cNvSpPr>
              <a:spLocks noEditPoints="1"/>
            </p:cNvSpPr>
            <p:nvPr/>
          </p:nvSpPr>
          <p:spPr bwMode="gray">
            <a:xfrm>
              <a:off x="2290763" y="4787901"/>
              <a:ext cx="439737" cy="982663"/>
            </a:xfrm>
            <a:custGeom>
              <a:avLst/>
              <a:gdLst>
                <a:gd name="T0" fmla="*/ 2147483647 w 1092"/>
                <a:gd name="T1" fmla="*/ 2147483647 h 2442"/>
                <a:gd name="T2" fmla="*/ 2147483647 w 1092"/>
                <a:gd name="T3" fmla="*/ 2147483647 h 2442"/>
                <a:gd name="T4" fmla="*/ 2147483647 w 1092"/>
                <a:gd name="T5" fmla="*/ 2147483647 h 2442"/>
                <a:gd name="T6" fmla="*/ 2147483647 w 1092"/>
                <a:gd name="T7" fmla="*/ 2147483647 h 2442"/>
                <a:gd name="T8" fmla="*/ 2147483647 w 1092"/>
                <a:gd name="T9" fmla="*/ 2147483647 h 2442"/>
                <a:gd name="T10" fmla="*/ 2147483647 w 1092"/>
                <a:gd name="T11" fmla="*/ 2147483647 h 2442"/>
                <a:gd name="T12" fmla="*/ 2147483647 w 1092"/>
                <a:gd name="T13" fmla="*/ 2147483647 h 2442"/>
                <a:gd name="T14" fmla="*/ 2147483647 w 1092"/>
                <a:gd name="T15" fmla="*/ 2147483647 h 2442"/>
                <a:gd name="T16" fmla="*/ 2147483647 w 1092"/>
                <a:gd name="T17" fmla="*/ 2147483647 h 2442"/>
                <a:gd name="T18" fmla="*/ 2147483647 w 1092"/>
                <a:gd name="T19" fmla="*/ 2147483647 h 2442"/>
                <a:gd name="T20" fmla="*/ 2147483647 w 1092"/>
                <a:gd name="T21" fmla="*/ 0 h 2442"/>
                <a:gd name="T22" fmla="*/ 2147483647 w 1092"/>
                <a:gd name="T23" fmla="*/ 2147483647 h 2442"/>
                <a:gd name="T24" fmla="*/ 2147483647 w 1092"/>
                <a:gd name="T25" fmla="*/ 2147483647 h 2442"/>
                <a:gd name="T26" fmla="*/ 2147483647 w 1092"/>
                <a:gd name="T27" fmla="*/ 2147483647 h 2442"/>
                <a:gd name="T28" fmla="*/ 2147483647 w 1092"/>
                <a:gd name="T29" fmla="*/ 2147483647 h 2442"/>
                <a:gd name="T30" fmla="*/ 2147483647 w 1092"/>
                <a:gd name="T31" fmla="*/ 2147483647 h 2442"/>
                <a:gd name="T32" fmla="*/ 2147483647 w 1092"/>
                <a:gd name="T33" fmla="*/ 2147483647 h 2442"/>
                <a:gd name="T34" fmla="*/ 2147483647 w 1092"/>
                <a:gd name="T35" fmla="*/ 2147483647 h 2442"/>
                <a:gd name="T36" fmla="*/ 2147483647 w 1092"/>
                <a:gd name="T37" fmla="*/ 2147483647 h 2442"/>
                <a:gd name="T38" fmla="*/ 2147483647 w 1092"/>
                <a:gd name="T39" fmla="*/ 2147483647 h 2442"/>
                <a:gd name="T40" fmla="*/ 2147483647 w 1092"/>
                <a:gd name="T41" fmla="*/ 2147483647 h 2442"/>
                <a:gd name="T42" fmla="*/ 2147483647 w 1092"/>
                <a:gd name="T43" fmla="*/ 2147483647 h 2442"/>
                <a:gd name="T44" fmla="*/ 2147483647 w 1092"/>
                <a:gd name="T45" fmla="*/ 2147483647 h 2442"/>
                <a:gd name="T46" fmla="*/ 2147483647 w 1092"/>
                <a:gd name="T47" fmla="*/ 2147483647 h 2442"/>
                <a:gd name="T48" fmla="*/ 2147483647 w 1092"/>
                <a:gd name="T49" fmla="*/ 2147483647 h 2442"/>
                <a:gd name="T50" fmla="*/ 2147483647 w 1092"/>
                <a:gd name="T51" fmla="*/ 2147483647 h 2442"/>
                <a:gd name="T52" fmla="*/ 2147483647 w 1092"/>
                <a:gd name="T53" fmla="*/ 2147483647 h 2442"/>
                <a:gd name="T54" fmla="*/ 2147483647 w 1092"/>
                <a:gd name="T55" fmla="*/ 2147483647 h 2442"/>
                <a:gd name="T56" fmla="*/ 2147483647 w 1092"/>
                <a:gd name="T57" fmla="*/ 2147483647 h 2442"/>
                <a:gd name="T58" fmla="*/ 2147483647 w 1092"/>
                <a:gd name="T59" fmla="*/ 2147483647 h 2442"/>
                <a:gd name="T60" fmla="*/ 2147483647 w 1092"/>
                <a:gd name="T61" fmla="*/ 2147483647 h 2442"/>
                <a:gd name="T62" fmla="*/ 2147483647 w 1092"/>
                <a:gd name="T63" fmla="*/ 2147483647 h 2442"/>
                <a:gd name="T64" fmla="*/ 2147483647 w 1092"/>
                <a:gd name="T65" fmla="*/ 2147483647 h 2442"/>
                <a:gd name="T66" fmla="*/ 2147483647 w 1092"/>
                <a:gd name="T67" fmla="*/ 2147483647 h 2442"/>
                <a:gd name="T68" fmla="*/ 2147483647 w 1092"/>
                <a:gd name="T69" fmla="*/ 2147483647 h 2442"/>
                <a:gd name="T70" fmla="*/ 2147483647 w 1092"/>
                <a:gd name="T71" fmla="*/ 2147483647 h 2442"/>
                <a:gd name="T72" fmla="*/ 2147483647 w 1092"/>
                <a:gd name="T73" fmla="*/ 2147483647 h 2442"/>
                <a:gd name="T74" fmla="*/ 2147483647 w 1092"/>
                <a:gd name="T75" fmla="*/ 2147483647 h 2442"/>
                <a:gd name="T76" fmla="*/ 2147483647 w 1092"/>
                <a:gd name="T77" fmla="*/ 2147483647 h 2442"/>
                <a:gd name="T78" fmla="*/ 2147483647 w 1092"/>
                <a:gd name="T79" fmla="*/ 2147483647 h 2442"/>
                <a:gd name="T80" fmla="*/ 2147483647 w 1092"/>
                <a:gd name="T81" fmla="*/ 2147483647 h 2442"/>
                <a:gd name="T82" fmla="*/ 2147483647 w 1092"/>
                <a:gd name="T83" fmla="*/ 2147483647 h 2442"/>
                <a:gd name="T84" fmla="*/ 2147483647 w 1092"/>
                <a:gd name="T85" fmla="*/ 2147483647 h 2442"/>
                <a:gd name="T86" fmla="*/ 2147483647 w 1092"/>
                <a:gd name="T87" fmla="*/ 2147483647 h 2442"/>
                <a:gd name="T88" fmla="*/ 2147483647 w 1092"/>
                <a:gd name="T89" fmla="*/ 2147483647 h 2442"/>
                <a:gd name="T90" fmla="*/ 2147483647 w 1092"/>
                <a:gd name="T91" fmla="*/ 2147483647 h 2442"/>
                <a:gd name="T92" fmla="*/ 2147483647 w 1092"/>
                <a:gd name="T93" fmla="*/ 2147483647 h 2442"/>
                <a:gd name="T94" fmla="*/ 2147483647 w 1092"/>
                <a:gd name="T95" fmla="*/ 2147483647 h 2442"/>
                <a:gd name="T96" fmla="*/ 2147483647 w 1092"/>
                <a:gd name="T97" fmla="*/ 2147483647 h 2442"/>
                <a:gd name="T98" fmla="*/ 2147483647 w 1092"/>
                <a:gd name="T99" fmla="*/ 2147483647 h 2442"/>
                <a:gd name="T100" fmla="*/ 2147483647 w 1092"/>
                <a:gd name="T101" fmla="*/ 2147483647 h 2442"/>
                <a:gd name="T102" fmla="*/ 2147483647 w 1092"/>
                <a:gd name="T103" fmla="*/ 2147483647 h 2442"/>
                <a:gd name="T104" fmla="*/ 2147483647 w 1092"/>
                <a:gd name="T105" fmla="*/ 2147483647 h 2442"/>
                <a:gd name="T106" fmla="*/ 2147483647 w 1092"/>
                <a:gd name="T107" fmla="*/ 2147483647 h 2442"/>
                <a:gd name="T108" fmla="*/ 2147483647 w 1092"/>
                <a:gd name="T109" fmla="*/ 2147483647 h 2442"/>
                <a:gd name="T110" fmla="*/ 2147483647 w 1092"/>
                <a:gd name="T111" fmla="*/ 2147483647 h 2442"/>
                <a:gd name="T112" fmla="*/ 2147483647 w 1092"/>
                <a:gd name="T113" fmla="*/ 2147483647 h 24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92"/>
                <a:gd name="T172" fmla="*/ 0 h 2442"/>
                <a:gd name="T173" fmla="*/ 1092 w 1092"/>
                <a:gd name="T174" fmla="*/ 2442 h 24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92" h="2442">
                  <a:moveTo>
                    <a:pt x="954" y="534"/>
                  </a:moveTo>
                  <a:lnTo>
                    <a:pt x="978" y="528"/>
                  </a:lnTo>
                  <a:lnTo>
                    <a:pt x="984" y="504"/>
                  </a:lnTo>
                  <a:lnTo>
                    <a:pt x="990" y="498"/>
                  </a:lnTo>
                  <a:lnTo>
                    <a:pt x="990" y="480"/>
                  </a:lnTo>
                  <a:lnTo>
                    <a:pt x="1026" y="480"/>
                  </a:lnTo>
                  <a:lnTo>
                    <a:pt x="1026" y="462"/>
                  </a:lnTo>
                  <a:lnTo>
                    <a:pt x="1032" y="450"/>
                  </a:lnTo>
                  <a:lnTo>
                    <a:pt x="1038" y="444"/>
                  </a:lnTo>
                  <a:lnTo>
                    <a:pt x="1092" y="426"/>
                  </a:lnTo>
                  <a:lnTo>
                    <a:pt x="1092" y="390"/>
                  </a:lnTo>
                  <a:lnTo>
                    <a:pt x="1086" y="372"/>
                  </a:lnTo>
                  <a:lnTo>
                    <a:pt x="1086" y="342"/>
                  </a:lnTo>
                  <a:lnTo>
                    <a:pt x="1080" y="336"/>
                  </a:lnTo>
                  <a:lnTo>
                    <a:pt x="1074" y="336"/>
                  </a:lnTo>
                  <a:lnTo>
                    <a:pt x="1074" y="324"/>
                  </a:lnTo>
                  <a:lnTo>
                    <a:pt x="1062" y="300"/>
                  </a:lnTo>
                  <a:lnTo>
                    <a:pt x="1056" y="294"/>
                  </a:lnTo>
                  <a:lnTo>
                    <a:pt x="1038" y="294"/>
                  </a:lnTo>
                  <a:lnTo>
                    <a:pt x="1032" y="300"/>
                  </a:lnTo>
                  <a:lnTo>
                    <a:pt x="1020" y="306"/>
                  </a:lnTo>
                  <a:lnTo>
                    <a:pt x="1020" y="384"/>
                  </a:lnTo>
                  <a:lnTo>
                    <a:pt x="1008" y="390"/>
                  </a:lnTo>
                  <a:lnTo>
                    <a:pt x="1002" y="402"/>
                  </a:lnTo>
                  <a:lnTo>
                    <a:pt x="990" y="408"/>
                  </a:lnTo>
                  <a:lnTo>
                    <a:pt x="984" y="414"/>
                  </a:lnTo>
                  <a:lnTo>
                    <a:pt x="978" y="414"/>
                  </a:lnTo>
                  <a:lnTo>
                    <a:pt x="966" y="426"/>
                  </a:lnTo>
                  <a:lnTo>
                    <a:pt x="954" y="450"/>
                  </a:lnTo>
                  <a:lnTo>
                    <a:pt x="948" y="456"/>
                  </a:lnTo>
                  <a:lnTo>
                    <a:pt x="948" y="450"/>
                  </a:lnTo>
                  <a:lnTo>
                    <a:pt x="942" y="444"/>
                  </a:lnTo>
                  <a:lnTo>
                    <a:pt x="930" y="444"/>
                  </a:lnTo>
                  <a:lnTo>
                    <a:pt x="924" y="450"/>
                  </a:lnTo>
                  <a:lnTo>
                    <a:pt x="924" y="468"/>
                  </a:lnTo>
                  <a:lnTo>
                    <a:pt x="912" y="450"/>
                  </a:lnTo>
                  <a:lnTo>
                    <a:pt x="852" y="450"/>
                  </a:lnTo>
                  <a:lnTo>
                    <a:pt x="834" y="444"/>
                  </a:lnTo>
                  <a:lnTo>
                    <a:pt x="822" y="438"/>
                  </a:lnTo>
                  <a:lnTo>
                    <a:pt x="816" y="432"/>
                  </a:lnTo>
                  <a:lnTo>
                    <a:pt x="804" y="426"/>
                  </a:lnTo>
                  <a:lnTo>
                    <a:pt x="798" y="426"/>
                  </a:lnTo>
                  <a:lnTo>
                    <a:pt x="786" y="432"/>
                  </a:lnTo>
                  <a:lnTo>
                    <a:pt x="762" y="432"/>
                  </a:lnTo>
                  <a:lnTo>
                    <a:pt x="756" y="426"/>
                  </a:lnTo>
                  <a:lnTo>
                    <a:pt x="756" y="414"/>
                  </a:lnTo>
                  <a:lnTo>
                    <a:pt x="762" y="402"/>
                  </a:lnTo>
                  <a:lnTo>
                    <a:pt x="768" y="396"/>
                  </a:lnTo>
                  <a:lnTo>
                    <a:pt x="774" y="384"/>
                  </a:lnTo>
                  <a:lnTo>
                    <a:pt x="780" y="378"/>
                  </a:lnTo>
                  <a:lnTo>
                    <a:pt x="780" y="342"/>
                  </a:lnTo>
                  <a:lnTo>
                    <a:pt x="798" y="342"/>
                  </a:lnTo>
                  <a:lnTo>
                    <a:pt x="804" y="336"/>
                  </a:lnTo>
                  <a:lnTo>
                    <a:pt x="804" y="330"/>
                  </a:lnTo>
                  <a:lnTo>
                    <a:pt x="798" y="318"/>
                  </a:lnTo>
                  <a:lnTo>
                    <a:pt x="792" y="312"/>
                  </a:lnTo>
                  <a:lnTo>
                    <a:pt x="798" y="300"/>
                  </a:lnTo>
                  <a:lnTo>
                    <a:pt x="804" y="294"/>
                  </a:lnTo>
                  <a:lnTo>
                    <a:pt x="804" y="282"/>
                  </a:lnTo>
                  <a:lnTo>
                    <a:pt x="810" y="276"/>
                  </a:lnTo>
                  <a:lnTo>
                    <a:pt x="804" y="270"/>
                  </a:lnTo>
                  <a:lnTo>
                    <a:pt x="792" y="264"/>
                  </a:lnTo>
                  <a:lnTo>
                    <a:pt x="774" y="258"/>
                  </a:lnTo>
                  <a:lnTo>
                    <a:pt x="762" y="252"/>
                  </a:lnTo>
                  <a:lnTo>
                    <a:pt x="750" y="252"/>
                  </a:lnTo>
                  <a:lnTo>
                    <a:pt x="744" y="246"/>
                  </a:lnTo>
                  <a:lnTo>
                    <a:pt x="708" y="228"/>
                  </a:lnTo>
                  <a:lnTo>
                    <a:pt x="690" y="216"/>
                  </a:lnTo>
                  <a:lnTo>
                    <a:pt x="678" y="210"/>
                  </a:lnTo>
                  <a:lnTo>
                    <a:pt x="672" y="204"/>
                  </a:lnTo>
                  <a:lnTo>
                    <a:pt x="666" y="204"/>
                  </a:lnTo>
                  <a:lnTo>
                    <a:pt x="660" y="198"/>
                  </a:lnTo>
                  <a:lnTo>
                    <a:pt x="648" y="192"/>
                  </a:lnTo>
                  <a:lnTo>
                    <a:pt x="642" y="186"/>
                  </a:lnTo>
                  <a:lnTo>
                    <a:pt x="630" y="180"/>
                  </a:lnTo>
                  <a:lnTo>
                    <a:pt x="600" y="180"/>
                  </a:lnTo>
                  <a:lnTo>
                    <a:pt x="564" y="162"/>
                  </a:lnTo>
                  <a:lnTo>
                    <a:pt x="558" y="156"/>
                  </a:lnTo>
                  <a:lnTo>
                    <a:pt x="552" y="156"/>
                  </a:lnTo>
                  <a:lnTo>
                    <a:pt x="546" y="138"/>
                  </a:lnTo>
                  <a:lnTo>
                    <a:pt x="534" y="132"/>
                  </a:lnTo>
                  <a:lnTo>
                    <a:pt x="516" y="114"/>
                  </a:lnTo>
                  <a:lnTo>
                    <a:pt x="492" y="102"/>
                  </a:lnTo>
                  <a:lnTo>
                    <a:pt x="486" y="96"/>
                  </a:lnTo>
                  <a:lnTo>
                    <a:pt x="480" y="84"/>
                  </a:lnTo>
                  <a:lnTo>
                    <a:pt x="468" y="78"/>
                  </a:lnTo>
                  <a:lnTo>
                    <a:pt x="462" y="66"/>
                  </a:lnTo>
                  <a:lnTo>
                    <a:pt x="456" y="60"/>
                  </a:lnTo>
                  <a:lnTo>
                    <a:pt x="456" y="54"/>
                  </a:lnTo>
                  <a:lnTo>
                    <a:pt x="438" y="36"/>
                  </a:lnTo>
                  <a:lnTo>
                    <a:pt x="402" y="12"/>
                  </a:lnTo>
                  <a:lnTo>
                    <a:pt x="330" y="18"/>
                  </a:lnTo>
                  <a:lnTo>
                    <a:pt x="318" y="72"/>
                  </a:lnTo>
                  <a:lnTo>
                    <a:pt x="288" y="24"/>
                  </a:lnTo>
                  <a:lnTo>
                    <a:pt x="234" y="24"/>
                  </a:lnTo>
                  <a:lnTo>
                    <a:pt x="216" y="18"/>
                  </a:lnTo>
                  <a:lnTo>
                    <a:pt x="204" y="18"/>
                  </a:lnTo>
                  <a:lnTo>
                    <a:pt x="180" y="6"/>
                  </a:lnTo>
                  <a:lnTo>
                    <a:pt x="174" y="0"/>
                  </a:lnTo>
                  <a:lnTo>
                    <a:pt x="162" y="24"/>
                  </a:lnTo>
                  <a:lnTo>
                    <a:pt x="138" y="30"/>
                  </a:lnTo>
                  <a:lnTo>
                    <a:pt x="138" y="48"/>
                  </a:lnTo>
                  <a:lnTo>
                    <a:pt x="126" y="48"/>
                  </a:lnTo>
                  <a:lnTo>
                    <a:pt x="126" y="78"/>
                  </a:lnTo>
                  <a:lnTo>
                    <a:pt x="114" y="78"/>
                  </a:lnTo>
                  <a:lnTo>
                    <a:pt x="126" y="96"/>
                  </a:lnTo>
                  <a:lnTo>
                    <a:pt x="114" y="180"/>
                  </a:lnTo>
                  <a:lnTo>
                    <a:pt x="108" y="180"/>
                  </a:lnTo>
                  <a:lnTo>
                    <a:pt x="102" y="186"/>
                  </a:lnTo>
                  <a:lnTo>
                    <a:pt x="90" y="192"/>
                  </a:lnTo>
                  <a:lnTo>
                    <a:pt x="72" y="198"/>
                  </a:lnTo>
                  <a:lnTo>
                    <a:pt x="60" y="210"/>
                  </a:lnTo>
                  <a:lnTo>
                    <a:pt x="48" y="216"/>
                  </a:lnTo>
                  <a:lnTo>
                    <a:pt x="42" y="228"/>
                  </a:lnTo>
                  <a:lnTo>
                    <a:pt x="36" y="234"/>
                  </a:lnTo>
                  <a:lnTo>
                    <a:pt x="36" y="240"/>
                  </a:lnTo>
                  <a:lnTo>
                    <a:pt x="42" y="246"/>
                  </a:lnTo>
                  <a:lnTo>
                    <a:pt x="54" y="252"/>
                  </a:lnTo>
                  <a:lnTo>
                    <a:pt x="66" y="252"/>
                  </a:lnTo>
                  <a:lnTo>
                    <a:pt x="66" y="258"/>
                  </a:lnTo>
                  <a:lnTo>
                    <a:pt x="42" y="282"/>
                  </a:lnTo>
                  <a:lnTo>
                    <a:pt x="42" y="300"/>
                  </a:lnTo>
                  <a:lnTo>
                    <a:pt x="48" y="306"/>
                  </a:lnTo>
                  <a:lnTo>
                    <a:pt x="60" y="312"/>
                  </a:lnTo>
                  <a:lnTo>
                    <a:pt x="72" y="324"/>
                  </a:lnTo>
                  <a:lnTo>
                    <a:pt x="78" y="336"/>
                  </a:lnTo>
                  <a:lnTo>
                    <a:pt x="72" y="342"/>
                  </a:lnTo>
                  <a:lnTo>
                    <a:pt x="66" y="354"/>
                  </a:lnTo>
                  <a:lnTo>
                    <a:pt x="54" y="366"/>
                  </a:lnTo>
                  <a:lnTo>
                    <a:pt x="48" y="366"/>
                  </a:lnTo>
                  <a:lnTo>
                    <a:pt x="54" y="366"/>
                  </a:lnTo>
                  <a:lnTo>
                    <a:pt x="60" y="372"/>
                  </a:lnTo>
                  <a:lnTo>
                    <a:pt x="84" y="384"/>
                  </a:lnTo>
                  <a:lnTo>
                    <a:pt x="90" y="396"/>
                  </a:lnTo>
                  <a:lnTo>
                    <a:pt x="90" y="408"/>
                  </a:lnTo>
                  <a:lnTo>
                    <a:pt x="78" y="414"/>
                  </a:lnTo>
                  <a:lnTo>
                    <a:pt x="72" y="420"/>
                  </a:lnTo>
                  <a:lnTo>
                    <a:pt x="54" y="420"/>
                  </a:lnTo>
                  <a:lnTo>
                    <a:pt x="54" y="432"/>
                  </a:lnTo>
                  <a:lnTo>
                    <a:pt x="48" y="450"/>
                  </a:lnTo>
                  <a:lnTo>
                    <a:pt x="48" y="462"/>
                  </a:lnTo>
                  <a:lnTo>
                    <a:pt x="42" y="474"/>
                  </a:lnTo>
                  <a:lnTo>
                    <a:pt x="42" y="486"/>
                  </a:lnTo>
                  <a:lnTo>
                    <a:pt x="30" y="498"/>
                  </a:lnTo>
                  <a:lnTo>
                    <a:pt x="24" y="510"/>
                  </a:lnTo>
                  <a:lnTo>
                    <a:pt x="18" y="516"/>
                  </a:lnTo>
                  <a:lnTo>
                    <a:pt x="18" y="582"/>
                  </a:lnTo>
                  <a:lnTo>
                    <a:pt x="6" y="594"/>
                  </a:lnTo>
                  <a:lnTo>
                    <a:pt x="6" y="606"/>
                  </a:lnTo>
                  <a:lnTo>
                    <a:pt x="18" y="630"/>
                  </a:lnTo>
                  <a:lnTo>
                    <a:pt x="30" y="666"/>
                  </a:lnTo>
                  <a:lnTo>
                    <a:pt x="36" y="678"/>
                  </a:lnTo>
                  <a:lnTo>
                    <a:pt x="36" y="684"/>
                  </a:lnTo>
                  <a:lnTo>
                    <a:pt x="12" y="684"/>
                  </a:lnTo>
                  <a:lnTo>
                    <a:pt x="18" y="738"/>
                  </a:lnTo>
                  <a:lnTo>
                    <a:pt x="6" y="744"/>
                  </a:lnTo>
                  <a:lnTo>
                    <a:pt x="0" y="744"/>
                  </a:lnTo>
                  <a:lnTo>
                    <a:pt x="0" y="768"/>
                  </a:lnTo>
                  <a:lnTo>
                    <a:pt x="6" y="774"/>
                  </a:lnTo>
                  <a:lnTo>
                    <a:pt x="6" y="780"/>
                  </a:lnTo>
                  <a:lnTo>
                    <a:pt x="18" y="786"/>
                  </a:lnTo>
                  <a:lnTo>
                    <a:pt x="36" y="804"/>
                  </a:lnTo>
                  <a:lnTo>
                    <a:pt x="36" y="816"/>
                  </a:lnTo>
                  <a:lnTo>
                    <a:pt x="30" y="822"/>
                  </a:lnTo>
                  <a:lnTo>
                    <a:pt x="30" y="828"/>
                  </a:lnTo>
                  <a:lnTo>
                    <a:pt x="48" y="846"/>
                  </a:lnTo>
                  <a:lnTo>
                    <a:pt x="60" y="876"/>
                  </a:lnTo>
                  <a:lnTo>
                    <a:pt x="66" y="888"/>
                  </a:lnTo>
                  <a:lnTo>
                    <a:pt x="60" y="894"/>
                  </a:lnTo>
                  <a:lnTo>
                    <a:pt x="60" y="906"/>
                  </a:lnTo>
                  <a:lnTo>
                    <a:pt x="72" y="918"/>
                  </a:lnTo>
                  <a:lnTo>
                    <a:pt x="96" y="918"/>
                  </a:lnTo>
                  <a:lnTo>
                    <a:pt x="102" y="960"/>
                  </a:lnTo>
                  <a:lnTo>
                    <a:pt x="108" y="972"/>
                  </a:lnTo>
                  <a:lnTo>
                    <a:pt x="114" y="978"/>
                  </a:lnTo>
                  <a:lnTo>
                    <a:pt x="120" y="990"/>
                  </a:lnTo>
                  <a:lnTo>
                    <a:pt x="120" y="996"/>
                  </a:lnTo>
                  <a:lnTo>
                    <a:pt x="102" y="1014"/>
                  </a:lnTo>
                  <a:lnTo>
                    <a:pt x="102" y="1038"/>
                  </a:lnTo>
                  <a:lnTo>
                    <a:pt x="96" y="1056"/>
                  </a:lnTo>
                  <a:lnTo>
                    <a:pt x="96" y="1086"/>
                  </a:lnTo>
                  <a:lnTo>
                    <a:pt x="84" y="1086"/>
                  </a:lnTo>
                  <a:lnTo>
                    <a:pt x="90" y="1092"/>
                  </a:lnTo>
                  <a:lnTo>
                    <a:pt x="96" y="1104"/>
                  </a:lnTo>
                  <a:lnTo>
                    <a:pt x="102" y="1110"/>
                  </a:lnTo>
                  <a:lnTo>
                    <a:pt x="108" y="1122"/>
                  </a:lnTo>
                  <a:lnTo>
                    <a:pt x="114" y="1128"/>
                  </a:lnTo>
                  <a:lnTo>
                    <a:pt x="114" y="1140"/>
                  </a:lnTo>
                  <a:lnTo>
                    <a:pt x="108" y="1152"/>
                  </a:lnTo>
                  <a:lnTo>
                    <a:pt x="108" y="1158"/>
                  </a:lnTo>
                  <a:lnTo>
                    <a:pt x="102" y="1176"/>
                  </a:lnTo>
                  <a:lnTo>
                    <a:pt x="78" y="1182"/>
                  </a:lnTo>
                  <a:lnTo>
                    <a:pt x="78" y="1188"/>
                  </a:lnTo>
                  <a:lnTo>
                    <a:pt x="84" y="1194"/>
                  </a:lnTo>
                  <a:lnTo>
                    <a:pt x="84" y="1206"/>
                  </a:lnTo>
                  <a:lnTo>
                    <a:pt x="90" y="1224"/>
                  </a:lnTo>
                  <a:lnTo>
                    <a:pt x="96" y="1236"/>
                  </a:lnTo>
                  <a:lnTo>
                    <a:pt x="96" y="1284"/>
                  </a:lnTo>
                  <a:lnTo>
                    <a:pt x="126" y="1308"/>
                  </a:lnTo>
                  <a:lnTo>
                    <a:pt x="126" y="1326"/>
                  </a:lnTo>
                  <a:lnTo>
                    <a:pt x="132" y="1326"/>
                  </a:lnTo>
                  <a:lnTo>
                    <a:pt x="150" y="1344"/>
                  </a:lnTo>
                  <a:lnTo>
                    <a:pt x="150" y="1350"/>
                  </a:lnTo>
                  <a:lnTo>
                    <a:pt x="144" y="1362"/>
                  </a:lnTo>
                  <a:lnTo>
                    <a:pt x="132" y="1368"/>
                  </a:lnTo>
                  <a:lnTo>
                    <a:pt x="126" y="1374"/>
                  </a:lnTo>
                  <a:lnTo>
                    <a:pt x="120" y="1374"/>
                  </a:lnTo>
                  <a:lnTo>
                    <a:pt x="132" y="1416"/>
                  </a:lnTo>
                  <a:lnTo>
                    <a:pt x="114" y="1428"/>
                  </a:lnTo>
                  <a:lnTo>
                    <a:pt x="132" y="1446"/>
                  </a:lnTo>
                  <a:lnTo>
                    <a:pt x="132" y="1452"/>
                  </a:lnTo>
                  <a:lnTo>
                    <a:pt x="126" y="1464"/>
                  </a:lnTo>
                  <a:lnTo>
                    <a:pt x="126" y="1470"/>
                  </a:lnTo>
                  <a:lnTo>
                    <a:pt x="144" y="1482"/>
                  </a:lnTo>
                  <a:lnTo>
                    <a:pt x="144" y="1494"/>
                  </a:lnTo>
                  <a:lnTo>
                    <a:pt x="138" y="1500"/>
                  </a:lnTo>
                  <a:lnTo>
                    <a:pt x="138" y="1530"/>
                  </a:lnTo>
                  <a:lnTo>
                    <a:pt x="144" y="1536"/>
                  </a:lnTo>
                  <a:lnTo>
                    <a:pt x="150" y="1548"/>
                  </a:lnTo>
                  <a:lnTo>
                    <a:pt x="150" y="1572"/>
                  </a:lnTo>
                  <a:lnTo>
                    <a:pt x="156" y="1584"/>
                  </a:lnTo>
                  <a:lnTo>
                    <a:pt x="174" y="1602"/>
                  </a:lnTo>
                  <a:lnTo>
                    <a:pt x="186" y="1608"/>
                  </a:lnTo>
                  <a:lnTo>
                    <a:pt x="198" y="1620"/>
                  </a:lnTo>
                  <a:lnTo>
                    <a:pt x="192" y="1620"/>
                  </a:lnTo>
                  <a:lnTo>
                    <a:pt x="180" y="1626"/>
                  </a:lnTo>
                  <a:lnTo>
                    <a:pt x="174" y="1632"/>
                  </a:lnTo>
                  <a:lnTo>
                    <a:pt x="174" y="1644"/>
                  </a:lnTo>
                  <a:lnTo>
                    <a:pt x="180" y="1656"/>
                  </a:lnTo>
                  <a:lnTo>
                    <a:pt x="180" y="1674"/>
                  </a:lnTo>
                  <a:lnTo>
                    <a:pt x="186" y="1686"/>
                  </a:lnTo>
                  <a:lnTo>
                    <a:pt x="186" y="1698"/>
                  </a:lnTo>
                  <a:lnTo>
                    <a:pt x="192" y="1704"/>
                  </a:lnTo>
                  <a:lnTo>
                    <a:pt x="216" y="1716"/>
                  </a:lnTo>
                  <a:lnTo>
                    <a:pt x="210" y="1746"/>
                  </a:lnTo>
                  <a:lnTo>
                    <a:pt x="216" y="1746"/>
                  </a:lnTo>
                  <a:lnTo>
                    <a:pt x="228" y="1752"/>
                  </a:lnTo>
                  <a:lnTo>
                    <a:pt x="234" y="1758"/>
                  </a:lnTo>
                  <a:lnTo>
                    <a:pt x="234" y="1764"/>
                  </a:lnTo>
                  <a:lnTo>
                    <a:pt x="240" y="1776"/>
                  </a:lnTo>
                  <a:lnTo>
                    <a:pt x="240" y="1806"/>
                  </a:lnTo>
                  <a:lnTo>
                    <a:pt x="252" y="1818"/>
                  </a:lnTo>
                  <a:lnTo>
                    <a:pt x="282" y="1818"/>
                  </a:lnTo>
                  <a:lnTo>
                    <a:pt x="294" y="1824"/>
                  </a:lnTo>
                  <a:lnTo>
                    <a:pt x="294" y="1830"/>
                  </a:lnTo>
                  <a:lnTo>
                    <a:pt x="288" y="1836"/>
                  </a:lnTo>
                  <a:lnTo>
                    <a:pt x="276" y="1836"/>
                  </a:lnTo>
                  <a:lnTo>
                    <a:pt x="264" y="1842"/>
                  </a:lnTo>
                  <a:lnTo>
                    <a:pt x="246" y="1842"/>
                  </a:lnTo>
                  <a:lnTo>
                    <a:pt x="252" y="1848"/>
                  </a:lnTo>
                  <a:lnTo>
                    <a:pt x="258" y="1848"/>
                  </a:lnTo>
                  <a:lnTo>
                    <a:pt x="270" y="1854"/>
                  </a:lnTo>
                  <a:lnTo>
                    <a:pt x="276" y="1860"/>
                  </a:lnTo>
                  <a:lnTo>
                    <a:pt x="288" y="1860"/>
                  </a:lnTo>
                  <a:lnTo>
                    <a:pt x="312" y="1884"/>
                  </a:lnTo>
                  <a:lnTo>
                    <a:pt x="306" y="1890"/>
                  </a:lnTo>
                  <a:lnTo>
                    <a:pt x="300" y="1902"/>
                  </a:lnTo>
                  <a:lnTo>
                    <a:pt x="288" y="1914"/>
                  </a:lnTo>
                  <a:lnTo>
                    <a:pt x="312" y="1932"/>
                  </a:lnTo>
                  <a:lnTo>
                    <a:pt x="306" y="1956"/>
                  </a:lnTo>
                  <a:lnTo>
                    <a:pt x="330" y="1980"/>
                  </a:lnTo>
                  <a:lnTo>
                    <a:pt x="324" y="2016"/>
                  </a:lnTo>
                  <a:lnTo>
                    <a:pt x="336" y="2040"/>
                  </a:lnTo>
                  <a:lnTo>
                    <a:pt x="324" y="2046"/>
                  </a:lnTo>
                  <a:lnTo>
                    <a:pt x="318" y="2088"/>
                  </a:lnTo>
                  <a:lnTo>
                    <a:pt x="324" y="2088"/>
                  </a:lnTo>
                  <a:lnTo>
                    <a:pt x="348" y="2112"/>
                  </a:lnTo>
                  <a:lnTo>
                    <a:pt x="348" y="2118"/>
                  </a:lnTo>
                  <a:lnTo>
                    <a:pt x="342" y="2118"/>
                  </a:lnTo>
                  <a:lnTo>
                    <a:pt x="330" y="2124"/>
                  </a:lnTo>
                  <a:lnTo>
                    <a:pt x="324" y="2130"/>
                  </a:lnTo>
                  <a:lnTo>
                    <a:pt x="348" y="2154"/>
                  </a:lnTo>
                  <a:lnTo>
                    <a:pt x="348" y="2160"/>
                  </a:lnTo>
                  <a:lnTo>
                    <a:pt x="342" y="2166"/>
                  </a:lnTo>
                  <a:lnTo>
                    <a:pt x="336" y="2166"/>
                  </a:lnTo>
                  <a:lnTo>
                    <a:pt x="330" y="2172"/>
                  </a:lnTo>
                  <a:lnTo>
                    <a:pt x="324" y="2172"/>
                  </a:lnTo>
                  <a:lnTo>
                    <a:pt x="324" y="2196"/>
                  </a:lnTo>
                  <a:lnTo>
                    <a:pt x="312" y="2202"/>
                  </a:lnTo>
                  <a:lnTo>
                    <a:pt x="312" y="2214"/>
                  </a:lnTo>
                  <a:lnTo>
                    <a:pt x="318" y="2226"/>
                  </a:lnTo>
                  <a:lnTo>
                    <a:pt x="324" y="2232"/>
                  </a:lnTo>
                  <a:lnTo>
                    <a:pt x="324" y="2268"/>
                  </a:lnTo>
                  <a:lnTo>
                    <a:pt x="354" y="2274"/>
                  </a:lnTo>
                  <a:lnTo>
                    <a:pt x="354" y="2280"/>
                  </a:lnTo>
                  <a:lnTo>
                    <a:pt x="360" y="2286"/>
                  </a:lnTo>
                  <a:lnTo>
                    <a:pt x="360" y="2298"/>
                  </a:lnTo>
                  <a:lnTo>
                    <a:pt x="366" y="2304"/>
                  </a:lnTo>
                  <a:lnTo>
                    <a:pt x="378" y="2310"/>
                  </a:lnTo>
                  <a:lnTo>
                    <a:pt x="384" y="2310"/>
                  </a:lnTo>
                  <a:lnTo>
                    <a:pt x="396" y="2298"/>
                  </a:lnTo>
                  <a:lnTo>
                    <a:pt x="414" y="2298"/>
                  </a:lnTo>
                  <a:lnTo>
                    <a:pt x="426" y="2304"/>
                  </a:lnTo>
                  <a:lnTo>
                    <a:pt x="438" y="2316"/>
                  </a:lnTo>
                  <a:lnTo>
                    <a:pt x="438" y="2340"/>
                  </a:lnTo>
                  <a:lnTo>
                    <a:pt x="456" y="2364"/>
                  </a:lnTo>
                  <a:lnTo>
                    <a:pt x="468" y="2382"/>
                  </a:lnTo>
                  <a:lnTo>
                    <a:pt x="504" y="2400"/>
                  </a:lnTo>
                  <a:lnTo>
                    <a:pt x="522" y="2418"/>
                  </a:lnTo>
                  <a:lnTo>
                    <a:pt x="534" y="2418"/>
                  </a:lnTo>
                  <a:lnTo>
                    <a:pt x="546" y="2412"/>
                  </a:lnTo>
                  <a:lnTo>
                    <a:pt x="642" y="2412"/>
                  </a:lnTo>
                  <a:lnTo>
                    <a:pt x="666" y="2430"/>
                  </a:lnTo>
                  <a:lnTo>
                    <a:pt x="660" y="2442"/>
                  </a:lnTo>
                  <a:lnTo>
                    <a:pt x="666" y="2424"/>
                  </a:lnTo>
                  <a:lnTo>
                    <a:pt x="672" y="2418"/>
                  </a:lnTo>
                  <a:lnTo>
                    <a:pt x="684" y="2418"/>
                  </a:lnTo>
                  <a:lnTo>
                    <a:pt x="690" y="2424"/>
                  </a:lnTo>
                  <a:lnTo>
                    <a:pt x="702" y="2424"/>
                  </a:lnTo>
                  <a:lnTo>
                    <a:pt x="714" y="2430"/>
                  </a:lnTo>
                  <a:lnTo>
                    <a:pt x="720" y="2436"/>
                  </a:lnTo>
                  <a:lnTo>
                    <a:pt x="678" y="2382"/>
                  </a:lnTo>
                  <a:lnTo>
                    <a:pt x="660" y="2382"/>
                  </a:lnTo>
                  <a:lnTo>
                    <a:pt x="666" y="2370"/>
                  </a:lnTo>
                  <a:lnTo>
                    <a:pt x="630" y="2340"/>
                  </a:lnTo>
                  <a:lnTo>
                    <a:pt x="630" y="2310"/>
                  </a:lnTo>
                  <a:lnTo>
                    <a:pt x="618" y="2298"/>
                  </a:lnTo>
                  <a:lnTo>
                    <a:pt x="624" y="2286"/>
                  </a:lnTo>
                  <a:lnTo>
                    <a:pt x="630" y="2286"/>
                  </a:lnTo>
                  <a:lnTo>
                    <a:pt x="642" y="2274"/>
                  </a:lnTo>
                  <a:lnTo>
                    <a:pt x="642" y="2268"/>
                  </a:lnTo>
                  <a:lnTo>
                    <a:pt x="636" y="2268"/>
                  </a:lnTo>
                  <a:lnTo>
                    <a:pt x="624" y="2262"/>
                  </a:lnTo>
                  <a:lnTo>
                    <a:pt x="606" y="2262"/>
                  </a:lnTo>
                  <a:lnTo>
                    <a:pt x="618" y="2250"/>
                  </a:lnTo>
                  <a:lnTo>
                    <a:pt x="618" y="2232"/>
                  </a:lnTo>
                  <a:lnTo>
                    <a:pt x="636" y="2256"/>
                  </a:lnTo>
                  <a:lnTo>
                    <a:pt x="648" y="2262"/>
                  </a:lnTo>
                  <a:lnTo>
                    <a:pt x="666" y="2262"/>
                  </a:lnTo>
                  <a:lnTo>
                    <a:pt x="672" y="2256"/>
                  </a:lnTo>
                  <a:lnTo>
                    <a:pt x="678" y="2244"/>
                  </a:lnTo>
                  <a:lnTo>
                    <a:pt x="678" y="2226"/>
                  </a:lnTo>
                  <a:lnTo>
                    <a:pt x="672" y="2208"/>
                  </a:lnTo>
                  <a:lnTo>
                    <a:pt x="666" y="2196"/>
                  </a:lnTo>
                  <a:lnTo>
                    <a:pt x="666" y="2178"/>
                  </a:lnTo>
                  <a:lnTo>
                    <a:pt x="678" y="2154"/>
                  </a:lnTo>
                  <a:lnTo>
                    <a:pt x="690" y="2142"/>
                  </a:lnTo>
                  <a:lnTo>
                    <a:pt x="708" y="2130"/>
                  </a:lnTo>
                  <a:lnTo>
                    <a:pt x="738" y="2100"/>
                  </a:lnTo>
                  <a:lnTo>
                    <a:pt x="726" y="2088"/>
                  </a:lnTo>
                  <a:lnTo>
                    <a:pt x="702" y="2088"/>
                  </a:lnTo>
                  <a:lnTo>
                    <a:pt x="726" y="2082"/>
                  </a:lnTo>
                  <a:lnTo>
                    <a:pt x="726" y="2064"/>
                  </a:lnTo>
                  <a:lnTo>
                    <a:pt x="714" y="2040"/>
                  </a:lnTo>
                  <a:lnTo>
                    <a:pt x="708" y="2034"/>
                  </a:lnTo>
                  <a:lnTo>
                    <a:pt x="696" y="2028"/>
                  </a:lnTo>
                  <a:lnTo>
                    <a:pt x="690" y="2028"/>
                  </a:lnTo>
                  <a:lnTo>
                    <a:pt x="684" y="2034"/>
                  </a:lnTo>
                  <a:lnTo>
                    <a:pt x="672" y="2016"/>
                  </a:lnTo>
                  <a:lnTo>
                    <a:pt x="642" y="2016"/>
                  </a:lnTo>
                  <a:lnTo>
                    <a:pt x="636" y="2010"/>
                  </a:lnTo>
                  <a:lnTo>
                    <a:pt x="624" y="2004"/>
                  </a:lnTo>
                  <a:lnTo>
                    <a:pt x="606" y="1992"/>
                  </a:lnTo>
                  <a:lnTo>
                    <a:pt x="582" y="1968"/>
                  </a:lnTo>
                  <a:lnTo>
                    <a:pt x="570" y="1950"/>
                  </a:lnTo>
                  <a:lnTo>
                    <a:pt x="564" y="1938"/>
                  </a:lnTo>
                  <a:lnTo>
                    <a:pt x="564" y="1926"/>
                  </a:lnTo>
                  <a:lnTo>
                    <a:pt x="570" y="1914"/>
                  </a:lnTo>
                  <a:lnTo>
                    <a:pt x="570" y="1908"/>
                  </a:lnTo>
                  <a:lnTo>
                    <a:pt x="576" y="1908"/>
                  </a:lnTo>
                  <a:lnTo>
                    <a:pt x="582" y="1902"/>
                  </a:lnTo>
                  <a:lnTo>
                    <a:pt x="594" y="1878"/>
                  </a:lnTo>
                  <a:lnTo>
                    <a:pt x="606" y="1878"/>
                  </a:lnTo>
                  <a:lnTo>
                    <a:pt x="612" y="1860"/>
                  </a:lnTo>
                  <a:lnTo>
                    <a:pt x="666" y="1860"/>
                  </a:lnTo>
                  <a:lnTo>
                    <a:pt x="654" y="1848"/>
                  </a:lnTo>
                  <a:lnTo>
                    <a:pt x="654" y="1824"/>
                  </a:lnTo>
                  <a:lnTo>
                    <a:pt x="666" y="1824"/>
                  </a:lnTo>
                  <a:lnTo>
                    <a:pt x="666" y="1794"/>
                  </a:lnTo>
                  <a:lnTo>
                    <a:pt x="660" y="1788"/>
                  </a:lnTo>
                  <a:lnTo>
                    <a:pt x="654" y="1776"/>
                  </a:lnTo>
                  <a:lnTo>
                    <a:pt x="642" y="1764"/>
                  </a:lnTo>
                  <a:lnTo>
                    <a:pt x="642" y="1746"/>
                  </a:lnTo>
                  <a:lnTo>
                    <a:pt x="648" y="1728"/>
                  </a:lnTo>
                  <a:lnTo>
                    <a:pt x="654" y="1716"/>
                  </a:lnTo>
                  <a:lnTo>
                    <a:pt x="666" y="1710"/>
                  </a:lnTo>
                  <a:lnTo>
                    <a:pt x="672" y="1704"/>
                  </a:lnTo>
                  <a:lnTo>
                    <a:pt x="684" y="1704"/>
                  </a:lnTo>
                  <a:lnTo>
                    <a:pt x="684" y="1692"/>
                  </a:lnTo>
                  <a:lnTo>
                    <a:pt x="660" y="1692"/>
                  </a:lnTo>
                  <a:lnTo>
                    <a:pt x="648" y="1686"/>
                  </a:lnTo>
                  <a:lnTo>
                    <a:pt x="642" y="1680"/>
                  </a:lnTo>
                  <a:lnTo>
                    <a:pt x="642" y="1674"/>
                  </a:lnTo>
                  <a:lnTo>
                    <a:pt x="654" y="1668"/>
                  </a:lnTo>
                  <a:lnTo>
                    <a:pt x="666" y="1668"/>
                  </a:lnTo>
                  <a:lnTo>
                    <a:pt x="702" y="1686"/>
                  </a:lnTo>
                  <a:lnTo>
                    <a:pt x="708" y="1692"/>
                  </a:lnTo>
                  <a:lnTo>
                    <a:pt x="714" y="1692"/>
                  </a:lnTo>
                  <a:lnTo>
                    <a:pt x="720" y="1686"/>
                  </a:lnTo>
                  <a:lnTo>
                    <a:pt x="732" y="1680"/>
                  </a:lnTo>
                  <a:lnTo>
                    <a:pt x="732" y="1656"/>
                  </a:lnTo>
                  <a:lnTo>
                    <a:pt x="726" y="1644"/>
                  </a:lnTo>
                  <a:lnTo>
                    <a:pt x="708" y="1626"/>
                  </a:lnTo>
                  <a:lnTo>
                    <a:pt x="696" y="1626"/>
                  </a:lnTo>
                  <a:lnTo>
                    <a:pt x="690" y="1632"/>
                  </a:lnTo>
                  <a:lnTo>
                    <a:pt x="690" y="1650"/>
                  </a:lnTo>
                  <a:lnTo>
                    <a:pt x="684" y="1656"/>
                  </a:lnTo>
                  <a:lnTo>
                    <a:pt x="666" y="1656"/>
                  </a:lnTo>
                  <a:lnTo>
                    <a:pt x="654" y="1650"/>
                  </a:lnTo>
                  <a:lnTo>
                    <a:pt x="648" y="1644"/>
                  </a:lnTo>
                  <a:lnTo>
                    <a:pt x="648" y="1638"/>
                  </a:lnTo>
                  <a:lnTo>
                    <a:pt x="612" y="1638"/>
                  </a:lnTo>
                  <a:lnTo>
                    <a:pt x="606" y="1632"/>
                  </a:lnTo>
                  <a:lnTo>
                    <a:pt x="606" y="1572"/>
                  </a:lnTo>
                  <a:lnTo>
                    <a:pt x="600" y="1566"/>
                  </a:lnTo>
                  <a:lnTo>
                    <a:pt x="594" y="1554"/>
                  </a:lnTo>
                  <a:lnTo>
                    <a:pt x="588" y="1536"/>
                  </a:lnTo>
                  <a:lnTo>
                    <a:pt x="588" y="1524"/>
                  </a:lnTo>
                  <a:lnTo>
                    <a:pt x="594" y="1518"/>
                  </a:lnTo>
                  <a:lnTo>
                    <a:pt x="600" y="1518"/>
                  </a:lnTo>
                  <a:lnTo>
                    <a:pt x="606" y="1524"/>
                  </a:lnTo>
                  <a:lnTo>
                    <a:pt x="618" y="1524"/>
                  </a:lnTo>
                  <a:lnTo>
                    <a:pt x="624" y="1530"/>
                  </a:lnTo>
                  <a:lnTo>
                    <a:pt x="636" y="1536"/>
                  </a:lnTo>
                  <a:lnTo>
                    <a:pt x="672" y="1548"/>
                  </a:lnTo>
                  <a:lnTo>
                    <a:pt x="690" y="1560"/>
                  </a:lnTo>
                  <a:lnTo>
                    <a:pt x="708" y="1560"/>
                  </a:lnTo>
                  <a:lnTo>
                    <a:pt x="726" y="1554"/>
                  </a:lnTo>
                  <a:lnTo>
                    <a:pt x="738" y="1542"/>
                  </a:lnTo>
                  <a:lnTo>
                    <a:pt x="750" y="1536"/>
                  </a:lnTo>
                  <a:lnTo>
                    <a:pt x="768" y="1530"/>
                  </a:lnTo>
                  <a:lnTo>
                    <a:pt x="774" y="1524"/>
                  </a:lnTo>
                  <a:lnTo>
                    <a:pt x="774" y="1512"/>
                  </a:lnTo>
                  <a:lnTo>
                    <a:pt x="762" y="1506"/>
                  </a:lnTo>
                  <a:lnTo>
                    <a:pt x="750" y="1494"/>
                  </a:lnTo>
                  <a:lnTo>
                    <a:pt x="738" y="1488"/>
                  </a:lnTo>
                  <a:lnTo>
                    <a:pt x="738" y="1464"/>
                  </a:lnTo>
                  <a:lnTo>
                    <a:pt x="744" y="1452"/>
                  </a:lnTo>
                  <a:lnTo>
                    <a:pt x="750" y="1446"/>
                  </a:lnTo>
                  <a:lnTo>
                    <a:pt x="750" y="1434"/>
                  </a:lnTo>
                  <a:lnTo>
                    <a:pt x="756" y="1422"/>
                  </a:lnTo>
                  <a:lnTo>
                    <a:pt x="744" y="1410"/>
                  </a:lnTo>
                  <a:lnTo>
                    <a:pt x="726" y="1410"/>
                  </a:lnTo>
                  <a:lnTo>
                    <a:pt x="720" y="1386"/>
                  </a:lnTo>
                  <a:lnTo>
                    <a:pt x="714" y="1380"/>
                  </a:lnTo>
                  <a:lnTo>
                    <a:pt x="714" y="1368"/>
                  </a:lnTo>
                  <a:lnTo>
                    <a:pt x="720" y="1362"/>
                  </a:lnTo>
                  <a:lnTo>
                    <a:pt x="726" y="1362"/>
                  </a:lnTo>
                  <a:lnTo>
                    <a:pt x="732" y="1374"/>
                  </a:lnTo>
                  <a:lnTo>
                    <a:pt x="738" y="1380"/>
                  </a:lnTo>
                  <a:lnTo>
                    <a:pt x="738" y="1386"/>
                  </a:lnTo>
                  <a:lnTo>
                    <a:pt x="744" y="1398"/>
                  </a:lnTo>
                  <a:lnTo>
                    <a:pt x="756" y="1398"/>
                  </a:lnTo>
                  <a:lnTo>
                    <a:pt x="750" y="1380"/>
                  </a:lnTo>
                  <a:lnTo>
                    <a:pt x="828" y="1386"/>
                  </a:lnTo>
                  <a:lnTo>
                    <a:pt x="834" y="1380"/>
                  </a:lnTo>
                  <a:lnTo>
                    <a:pt x="840" y="1380"/>
                  </a:lnTo>
                  <a:lnTo>
                    <a:pt x="846" y="1374"/>
                  </a:lnTo>
                  <a:lnTo>
                    <a:pt x="864" y="1368"/>
                  </a:lnTo>
                  <a:lnTo>
                    <a:pt x="894" y="1362"/>
                  </a:lnTo>
                  <a:lnTo>
                    <a:pt x="930" y="1350"/>
                  </a:lnTo>
                  <a:lnTo>
                    <a:pt x="972" y="1338"/>
                  </a:lnTo>
                  <a:lnTo>
                    <a:pt x="1002" y="1326"/>
                  </a:lnTo>
                  <a:lnTo>
                    <a:pt x="1014" y="1320"/>
                  </a:lnTo>
                  <a:lnTo>
                    <a:pt x="1014" y="1284"/>
                  </a:lnTo>
                  <a:lnTo>
                    <a:pt x="1032" y="1272"/>
                  </a:lnTo>
                  <a:lnTo>
                    <a:pt x="1044" y="1218"/>
                  </a:lnTo>
                  <a:lnTo>
                    <a:pt x="1038" y="1194"/>
                  </a:lnTo>
                  <a:lnTo>
                    <a:pt x="1038" y="1170"/>
                  </a:lnTo>
                  <a:lnTo>
                    <a:pt x="1032" y="1170"/>
                  </a:lnTo>
                  <a:lnTo>
                    <a:pt x="1026" y="1164"/>
                  </a:lnTo>
                  <a:lnTo>
                    <a:pt x="1002" y="1152"/>
                  </a:lnTo>
                  <a:lnTo>
                    <a:pt x="990" y="1152"/>
                  </a:lnTo>
                  <a:lnTo>
                    <a:pt x="984" y="1146"/>
                  </a:lnTo>
                  <a:lnTo>
                    <a:pt x="978" y="1146"/>
                  </a:lnTo>
                  <a:lnTo>
                    <a:pt x="972" y="1140"/>
                  </a:lnTo>
                  <a:lnTo>
                    <a:pt x="990" y="1122"/>
                  </a:lnTo>
                  <a:lnTo>
                    <a:pt x="990" y="1092"/>
                  </a:lnTo>
                  <a:lnTo>
                    <a:pt x="984" y="1080"/>
                  </a:lnTo>
                  <a:lnTo>
                    <a:pt x="978" y="1074"/>
                  </a:lnTo>
                  <a:lnTo>
                    <a:pt x="954" y="1062"/>
                  </a:lnTo>
                  <a:lnTo>
                    <a:pt x="918" y="1050"/>
                  </a:lnTo>
                  <a:lnTo>
                    <a:pt x="906" y="1044"/>
                  </a:lnTo>
                  <a:lnTo>
                    <a:pt x="888" y="1032"/>
                  </a:lnTo>
                  <a:lnTo>
                    <a:pt x="876" y="1020"/>
                  </a:lnTo>
                  <a:lnTo>
                    <a:pt x="876" y="1002"/>
                  </a:lnTo>
                  <a:lnTo>
                    <a:pt x="882" y="990"/>
                  </a:lnTo>
                  <a:lnTo>
                    <a:pt x="888" y="990"/>
                  </a:lnTo>
                  <a:lnTo>
                    <a:pt x="888" y="984"/>
                  </a:lnTo>
                  <a:lnTo>
                    <a:pt x="858" y="948"/>
                  </a:lnTo>
                  <a:lnTo>
                    <a:pt x="858" y="900"/>
                  </a:lnTo>
                  <a:lnTo>
                    <a:pt x="882" y="900"/>
                  </a:lnTo>
                  <a:lnTo>
                    <a:pt x="888" y="894"/>
                  </a:lnTo>
                  <a:lnTo>
                    <a:pt x="894" y="894"/>
                  </a:lnTo>
                  <a:lnTo>
                    <a:pt x="894" y="888"/>
                  </a:lnTo>
                  <a:lnTo>
                    <a:pt x="888" y="876"/>
                  </a:lnTo>
                  <a:lnTo>
                    <a:pt x="876" y="870"/>
                  </a:lnTo>
                  <a:lnTo>
                    <a:pt x="870" y="858"/>
                  </a:lnTo>
                  <a:lnTo>
                    <a:pt x="864" y="852"/>
                  </a:lnTo>
                  <a:lnTo>
                    <a:pt x="876" y="834"/>
                  </a:lnTo>
                  <a:lnTo>
                    <a:pt x="864" y="822"/>
                  </a:lnTo>
                  <a:lnTo>
                    <a:pt x="858" y="810"/>
                  </a:lnTo>
                  <a:lnTo>
                    <a:pt x="852" y="804"/>
                  </a:lnTo>
                  <a:lnTo>
                    <a:pt x="864" y="792"/>
                  </a:lnTo>
                  <a:lnTo>
                    <a:pt x="882" y="792"/>
                  </a:lnTo>
                  <a:lnTo>
                    <a:pt x="858" y="774"/>
                  </a:lnTo>
                  <a:lnTo>
                    <a:pt x="858" y="738"/>
                  </a:lnTo>
                  <a:lnTo>
                    <a:pt x="882" y="726"/>
                  </a:lnTo>
                  <a:lnTo>
                    <a:pt x="876" y="726"/>
                  </a:lnTo>
                  <a:lnTo>
                    <a:pt x="852" y="702"/>
                  </a:lnTo>
                  <a:lnTo>
                    <a:pt x="852" y="696"/>
                  </a:lnTo>
                  <a:lnTo>
                    <a:pt x="870" y="678"/>
                  </a:lnTo>
                  <a:lnTo>
                    <a:pt x="870" y="666"/>
                  </a:lnTo>
                  <a:lnTo>
                    <a:pt x="876" y="654"/>
                  </a:lnTo>
                  <a:lnTo>
                    <a:pt x="876" y="642"/>
                  </a:lnTo>
                  <a:lnTo>
                    <a:pt x="882" y="636"/>
                  </a:lnTo>
                  <a:lnTo>
                    <a:pt x="900" y="636"/>
                  </a:lnTo>
                  <a:lnTo>
                    <a:pt x="906" y="630"/>
                  </a:lnTo>
                  <a:lnTo>
                    <a:pt x="912" y="618"/>
                  </a:lnTo>
                  <a:lnTo>
                    <a:pt x="918" y="612"/>
                  </a:lnTo>
                  <a:lnTo>
                    <a:pt x="918" y="588"/>
                  </a:lnTo>
                  <a:lnTo>
                    <a:pt x="930" y="588"/>
                  </a:lnTo>
                  <a:lnTo>
                    <a:pt x="948" y="570"/>
                  </a:lnTo>
                  <a:lnTo>
                    <a:pt x="948" y="558"/>
                  </a:lnTo>
                  <a:lnTo>
                    <a:pt x="954" y="546"/>
                  </a:lnTo>
                  <a:lnTo>
                    <a:pt x="954" y="534"/>
                  </a:lnTo>
                  <a:close/>
                  <a:moveTo>
                    <a:pt x="930" y="1020"/>
                  </a:moveTo>
                  <a:lnTo>
                    <a:pt x="942" y="1020"/>
                  </a:lnTo>
                  <a:lnTo>
                    <a:pt x="930" y="1014"/>
                  </a:lnTo>
                  <a:lnTo>
                    <a:pt x="930" y="102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71" name="Angola">
              <a:extLst>
                <a:ext uri="{FF2B5EF4-FFF2-40B4-BE49-F238E27FC236}">
                  <a16:creationId xmlns:a16="http://schemas.microsoft.com/office/drawing/2014/main" id="{6E9808B4-17B8-9910-DC71-99ED0AA05B30}"/>
                </a:ext>
              </a:extLst>
            </p:cNvPr>
            <p:cNvSpPr>
              <a:spLocks noEditPoints="1"/>
            </p:cNvSpPr>
            <p:nvPr/>
          </p:nvSpPr>
          <p:spPr bwMode="gray">
            <a:xfrm>
              <a:off x="4546600" y="4216401"/>
              <a:ext cx="357187" cy="446088"/>
            </a:xfrm>
            <a:custGeom>
              <a:avLst/>
              <a:gdLst>
                <a:gd name="T0" fmla="*/ 2147483647 w 888"/>
                <a:gd name="T1" fmla="*/ 2147483647 h 1104"/>
                <a:gd name="T2" fmla="*/ 2147483647 w 888"/>
                <a:gd name="T3" fmla="*/ 2147483647 h 1104"/>
                <a:gd name="T4" fmla="*/ 2147483647 w 888"/>
                <a:gd name="T5" fmla="*/ 2147483647 h 1104"/>
                <a:gd name="T6" fmla="*/ 2147483647 w 888"/>
                <a:gd name="T7" fmla="*/ 0 h 1104"/>
                <a:gd name="T8" fmla="*/ 2147483647 w 888"/>
                <a:gd name="T9" fmla="*/ 2147483647 h 1104"/>
                <a:gd name="T10" fmla="*/ 2147483647 w 888"/>
                <a:gd name="T11" fmla="*/ 2147483647 h 1104"/>
                <a:gd name="T12" fmla="*/ 2147483647 w 888"/>
                <a:gd name="T13" fmla="*/ 2147483647 h 1104"/>
                <a:gd name="T14" fmla="*/ 2147483647 w 888"/>
                <a:gd name="T15" fmla="*/ 2147483647 h 1104"/>
                <a:gd name="T16" fmla="*/ 2147483647 w 888"/>
                <a:gd name="T17" fmla="*/ 2147483647 h 1104"/>
                <a:gd name="T18" fmla="*/ 2147483647 w 888"/>
                <a:gd name="T19" fmla="*/ 2147483647 h 1104"/>
                <a:gd name="T20" fmla="*/ 2147483647 w 888"/>
                <a:gd name="T21" fmla="*/ 2147483647 h 1104"/>
                <a:gd name="T22" fmla="*/ 2147483647 w 888"/>
                <a:gd name="T23" fmla="*/ 2147483647 h 1104"/>
                <a:gd name="T24" fmla="*/ 2147483647 w 888"/>
                <a:gd name="T25" fmla="*/ 2147483647 h 1104"/>
                <a:gd name="T26" fmla="*/ 2147483647 w 888"/>
                <a:gd name="T27" fmla="*/ 2147483647 h 1104"/>
                <a:gd name="T28" fmla="*/ 2147483647 w 888"/>
                <a:gd name="T29" fmla="*/ 2147483647 h 1104"/>
                <a:gd name="T30" fmla="*/ 2147483647 w 888"/>
                <a:gd name="T31" fmla="*/ 2147483647 h 1104"/>
                <a:gd name="T32" fmla="*/ 2147483647 w 888"/>
                <a:gd name="T33" fmla="*/ 2147483647 h 1104"/>
                <a:gd name="T34" fmla="*/ 2147483647 w 888"/>
                <a:gd name="T35" fmla="*/ 2147483647 h 1104"/>
                <a:gd name="T36" fmla="*/ 2147483647 w 888"/>
                <a:gd name="T37" fmla="*/ 2147483647 h 1104"/>
                <a:gd name="T38" fmla="*/ 2147483647 w 888"/>
                <a:gd name="T39" fmla="*/ 2147483647 h 1104"/>
                <a:gd name="T40" fmla="*/ 2147483647 w 888"/>
                <a:gd name="T41" fmla="*/ 2147483647 h 1104"/>
                <a:gd name="T42" fmla="*/ 2147483647 w 888"/>
                <a:gd name="T43" fmla="*/ 2147483647 h 1104"/>
                <a:gd name="T44" fmla="*/ 2147483647 w 888"/>
                <a:gd name="T45" fmla="*/ 2147483647 h 1104"/>
                <a:gd name="T46" fmla="*/ 2147483647 w 888"/>
                <a:gd name="T47" fmla="*/ 2147483647 h 1104"/>
                <a:gd name="T48" fmla="*/ 2147483647 w 888"/>
                <a:gd name="T49" fmla="*/ 2147483647 h 1104"/>
                <a:gd name="T50" fmla="*/ 2147483647 w 888"/>
                <a:gd name="T51" fmla="*/ 2147483647 h 1104"/>
                <a:gd name="T52" fmla="*/ 2147483647 w 888"/>
                <a:gd name="T53" fmla="*/ 2147483647 h 1104"/>
                <a:gd name="T54" fmla="*/ 2147483647 w 888"/>
                <a:gd name="T55" fmla="*/ 2147483647 h 1104"/>
                <a:gd name="T56" fmla="*/ 2147483647 w 888"/>
                <a:gd name="T57" fmla="*/ 2147483647 h 1104"/>
                <a:gd name="T58" fmla="*/ 2147483647 w 888"/>
                <a:gd name="T59" fmla="*/ 2147483647 h 1104"/>
                <a:gd name="T60" fmla="*/ 2147483647 w 888"/>
                <a:gd name="T61" fmla="*/ 2147483647 h 1104"/>
                <a:gd name="T62" fmla="*/ 2147483647 w 888"/>
                <a:gd name="T63" fmla="*/ 2147483647 h 1104"/>
                <a:gd name="T64" fmla="*/ 2147483647 w 888"/>
                <a:gd name="T65" fmla="*/ 2147483647 h 1104"/>
                <a:gd name="T66" fmla="*/ 2147483647 w 888"/>
                <a:gd name="T67" fmla="*/ 2147483647 h 1104"/>
                <a:gd name="T68" fmla="*/ 2147483647 w 888"/>
                <a:gd name="T69" fmla="*/ 2147483647 h 1104"/>
                <a:gd name="T70" fmla="*/ 2147483647 w 888"/>
                <a:gd name="T71" fmla="*/ 2147483647 h 1104"/>
                <a:gd name="T72" fmla="*/ 2147483647 w 888"/>
                <a:gd name="T73" fmla="*/ 2147483647 h 1104"/>
                <a:gd name="T74" fmla="*/ 0 w 888"/>
                <a:gd name="T75" fmla="*/ 2147483647 h 1104"/>
                <a:gd name="T76" fmla="*/ 2147483647 w 888"/>
                <a:gd name="T77" fmla="*/ 2147483647 h 1104"/>
                <a:gd name="T78" fmla="*/ 2147483647 w 888"/>
                <a:gd name="T79" fmla="*/ 2147483647 h 1104"/>
                <a:gd name="T80" fmla="*/ 2147483647 w 888"/>
                <a:gd name="T81" fmla="*/ 2147483647 h 1104"/>
                <a:gd name="T82" fmla="*/ 2147483647 w 888"/>
                <a:gd name="T83" fmla="*/ 2147483647 h 1104"/>
                <a:gd name="T84" fmla="*/ 2147483647 w 888"/>
                <a:gd name="T85" fmla="*/ 2147483647 h 1104"/>
                <a:gd name="T86" fmla="*/ 2147483647 w 888"/>
                <a:gd name="T87" fmla="*/ 2147483647 h 1104"/>
                <a:gd name="T88" fmla="*/ 2147483647 w 888"/>
                <a:gd name="T89" fmla="*/ 2147483647 h 1104"/>
                <a:gd name="T90" fmla="*/ 2147483647 w 888"/>
                <a:gd name="T91" fmla="*/ 2147483647 h 1104"/>
                <a:gd name="T92" fmla="*/ 2147483647 w 888"/>
                <a:gd name="T93" fmla="*/ 2147483647 h 1104"/>
                <a:gd name="T94" fmla="*/ 2147483647 w 888"/>
                <a:gd name="T95" fmla="*/ 2147483647 h 11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88"/>
                <a:gd name="T145" fmla="*/ 0 h 1104"/>
                <a:gd name="T146" fmla="*/ 888 w 888"/>
                <a:gd name="T147" fmla="*/ 1104 h 11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88" h="1104">
                  <a:moveTo>
                    <a:pt x="42" y="114"/>
                  </a:moveTo>
                  <a:lnTo>
                    <a:pt x="42" y="120"/>
                  </a:lnTo>
                  <a:lnTo>
                    <a:pt x="48" y="120"/>
                  </a:lnTo>
                  <a:lnTo>
                    <a:pt x="54" y="114"/>
                  </a:lnTo>
                  <a:lnTo>
                    <a:pt x="66" y="108"/>
                  </a:lnTo>
                  <a:lnTo>
                    <a:pt x="72" y="102"/>
                  </a:lnTo>
                  <a:lnTo>
                    <a:pt x="72" y="96"/>
                  </a:lnTo>
                  <a:lnTo>
                    <a:pt x="66" y="84"/>
                  </a:lnTo>
                  <a:lnTo>
                    <a:pt x="66" y="78"/>
                  </a:lnTo>
                  <a:lnTo>
                    <a:pt x="60" y="66"/>
                  </a:lnTo>
                  <a:lnTo>
                    <a:pt x="96" y="36"/>
                  </a:lnTo>
                  <a:lnTo>
                    <a:pt x="102" y="24"/>
                  </a:lnTo>
                  <a:lnTo>
                    <a:pt x="102" y="18"/>
                  </a:lnTo>
                  <a:lnTo>
                    <a:pt x="96" y="12"/>
                  </a:lnTo>
                  <a:lnTo>
                    <a:pt x="96" y="6"/>
                  </a:lnTo>
                  <a:lnTo>
                    <a:pt x="90" y="0"/>
                  </a:lnTo>
                  <a:lnTo>
                    <a:pt x="84" y="6"/>
                  </a:lnTo>
                  <a:lnTo>
                    <a:pt x="72" y="12"/>
                  </a:lnTo>
                  <a:lnTo>
                    <a:pt x="66" y="18"/>
                  </a:lnTo>
                  <a:lnTo>
                    <a:pt x="54" y="24"/>
                  </a:lnTo>
                  <a:lnTo>
                    <a:pt x="54" y="42"/>
                  </a:lnTo>
                  <a:lnTo>
                    <a:pt x="36" y="42"/>
                  </a:lnTo>
                  <a:lnTo>
                    <a:pt x="36" y="60"/>
                  </a:lnTo>
                  <a:lnTo>
                    <a:pt x="42" y="114"/>
                  </a:lnTo>
                  <a:close/>
                  <a:moveTo>
                    <a:pt x="876" y="546"/>
                  </a:moveTo>
                  <a:lnTo>
                    <a:pt x="852" y="546"/>
                  </a:lnTo>
                  <a:lnTo>
                    <a:pt x="840" y="534"/>
                  </a:lnTo>
                  <a:lnTo>
                    <a:pt x="828" y="534"/>
                  </a:lnTo>
                  <a:lnTo>
                    <a:pt x="828" y="546"/>
                  </a:lnTo>
                  <a:lnTo>
                    <a:pt x="804" y="552"/>
                  </a:lnTo>
                  <a:lnTo>
                    <a:pt x="774" y="546"/>
                  </a:lnTo>
                  <a:lnTo>
                    <a:pt x="768" y="564"/>
                  </a:lnTo>
                  <a:lnTo>
                    <a:pt x="762" y="558"/>
                  </a:lnTo>
                  <a:lnTo>
                    <a:pt x="756" y="558"/>
                  </a:lnTo>
                  <a:lnTo>
                    <a:pt x="750" y="552"/>
                  </a:lnTo>
                  <a:lnTo>
                    <a:pt x="750" y="528"/>
                  </a:lnTo>
                  <a:lnTo>
                    <a:pt x="756" y="522"/>
                  </a:lnTo>
                  <a:lnTo>
                    <a:pt x="756" y="510"/>
                  </a:lnTo>
                  <a:lnTo>
                    <a:pt x="762" y="498"/>
                  </a:lnTo>
                  <a:lnTo>
                    <a:pt x="762" y="480"/>
                  </a:lnTo>
                  <a:lnTo>
                    <a:pt x="756" y="474"/>
                  </a:lnTo>
                  <a:lnTo>
                    <a:pt x="744" y="450"/>
                  </a:lnTo>
                  <a:lnTo>
                    <a:pt x="732" y="432"/>
                  </a:lnTo>
                  <a:lnTo>
                    <a:pt x="726" y="414"/>
                  </a:lnTo>
                  <a:lnTo>
                    <a:pt x="726" y="402"/>
                  </a:lnTo>
                  <a:lnTo>
                    <a:pt x="732" y="396"/>
                  </a:lnTo>
                  <a:lnTo>
                    <a:pt x="732" y="384"/>
                  </a:lnTo>
                  <a:lnTo>
                    <a:pt x="726" y="360"/>
                  </a:lnTo>
                  <a:lnTo>
                    <a:pt x="732" y="354"/>
                  </a:lnTo>
                  <a:lnTo>
                    <a:pt x="738" y="342"/>
                  </a:lnTo>
                  <a:lnTo>
                    <a:pt x="738" y="330"/>
                  </a:lnTo>
                  <a:lnTo>
                    <a:pt x="732" y="318"/>
                  </a:lnTo>
                  <a:lnTo>
                    <a:pt x="720" y="306"/>
                  </a:lnTo>
                  <a:lnTo>
                    <a:pt x="714" y="288"/>
                  </a:lnTo>
                  <a:lnTo>
                    <a:pt x="726" y="270"/>
                  </a:lnTo>
                  <a:lnTo>
                    <a:pt x="726" y="246"/>
                  </a:lnTo>
                  <a:lnTo>
                    <a:pt x="636" y="246"/>
                  </a:lnTo>
                  <a:lnTo>
                    <a:pt x="636" y="222"/>
                  </a:lnTo>
                  <a:lnTo>
                    <a:pt x="624" y="216"/>
                  </a:lnTo>
                  <a:lnTo>
                    <a:pt x="612" y="216"/>
                  </a:lnTo>
                  <a:lnTo>
                    <a:pt x="612" y="222"/>
                  </a:lnTo>
                  <a:lnTo>
                    <a:pt x="564" y="222"/>
                  </a:lnTo>
                  <a:lnTo>
                    <a:pt x="558" y="228"/>
                  </a:lnTo>
                  <a:lnTo>
                    <a:pt x="558" y="234"/>
                  </a:lnTo>
                  <a:lnTo>
                    <a:pt x="564" y="240"/>
                  </a:lnTo>
                  <a:lnTo>
                    <a:pt x="570" y="252"/>
                  </a:lnTo>
                  <a:lnTo>
                    <a:pt x="570" y="264"/>
                  </a:lnTo>
                  <a:lnTo>
                    <a:pt x="558" y="264"/>
                  </a:lnTo>
                  <a:lnTo>
                    <a:pt x="558" y="270"/>
                  </a:lnTo>
                  <a:lnTo>
                    <a:pt x="552" y="276"/>
                  </a:lnTo>
                  <a:lnTo>
                    <a:pt x="552" y="294"/>
                  </a:lnTo>
                  <a:lnTo>
                    <a:pt x="510" y="300"/>
                  </a:lnTo>
                  <a:lnTo>
                    <a:pt x="504" y="294"/>
                  </a:lnTo>
                  <a:lnTo>
                    <a:pt x="492" y="300"/>
                  </a:lnTo>
                  <a:lnTo>
                    <a:pt x="468" y="300"/>
                  </a:lnTo>
                  <a:lnTo>
                    <a:pt x="462" y="312"/>
                  </a:lnTo>
                  <a:lnTo>
                    <a:pt x="450" y="306"/>
                  </a:lnTo>
                  <a:lnTo>
                    <a:pt x="420" y="306"/>
                  </a:lnTo>
                  <a:lnTo>
                    <a:pt x="408" y="282"/>
                  </a:lnTo>
                  <a:lnTo>
                    <a:pt x="402" y="276"/>
                  </a:lnTo>
                  <a:lnTo>
                    <a:pt x="402" y="264"/>
                  </a:lnTo>
                  <a:lnTo>
                    <a:pt x="390" y="252"/>
                  </a:lnTo>
                  <a:lnTo>
                    <a:pt x="384" y="252"/>
                  </a:lnTo>
                  <a:lnTo>
                    <a:pt x="378" y="246"/>
                  </a:lnTo>
                  <a:lnTo>
                    <a:pt x="378" y="240"/>
                  </a:lnTo>
                  <a:lnTo>
                    <a:pt x="384" y="234"/>
                  </a:lnTo>
                  <a:lnTo>
                    <a:pt x="384" y="210"/>
                  </a:lnTo>
                  <a:lnTo>
                    <a:pt x="366" y="192"/>
                  </a:lnTo>
                  <a:lnTo>
                    <a:pt x="366" y="150"/>
                  </a:lnTo>
                  <a:lnTo>
                    <a:pt x="354" y="138"/>
                  </a:lnTo>
                  <a:lnTo>
                    <a:pt x="348" y="126"/>
                  </a:lnTo>
                  <a:lnTo>
                    <a:pt x="342" y="120"/>
                  </a:lnTo>
                  <a:lnTo>
                    <a:pt x="324" y="120"/>
                  </a:lnTo>
                  <a:lnTo>
                    <a:pt x="318" y="126"/>
                  </a:lnTo>
                  <a:lnTo>
                    <a:pt x="294" y="126"/>
                  </a:lnTo>
                  <a:lnTo>
                    <a:pt x="276" y="132"/>
                  </a:lnTo>
                  <a:lnTo>
                    <a:pt x="246" y="132"/>
                  </a:lnTo>
                  <a:lnTo>
                    <a:pt x="234" y="126"/>
                  </a:lnTo>
                  <a:lnTo>
                    <a:pt x="222" y="126"/>
                  </a:lnTo>
                  <a:lnTo>
                    <a:pt x="210" y="132"/>
                  </a:lnTo>
                  <a:lnTo>
                    <a:pt x="180" y="132"/>
                  </a:lnTo>
                  <a:lnTo>
                    <a:pt x="168" y="126"/>
                  </a:lnTo>
                  <a:lnTo>
                    <a:pt x="144" y="132"/>
                  </a:lnTo>
                  <a:lnTo>
                    <a:pt x="132" y="126"/>
                  </a:lnTo>
                  <a:lnTo>
                    <a:pt x="126" y="132"/>
                  </a:lnTo>
                  <a:lnTo>
                    <a:pt x="102" y="126"/>
                  </a:lnTo>
                  <a:lnTo>
                    <a:pt x="54" y="150"/>
                  </a:lnTo>
                  <a:lnTo>
                    <a:pt x="48" y="156"/>
                  </a:lnTo>
                  <a:lnTo>
                    <a:pt x="54" y="168"/>
                  </a:lnTo>
                  <a:lnTo>
                    <a:pt x="60" y="174"/>
                  </a:lnTo>
                  <a:lnTo>
                    <a:pt x="66" y="186"/>
                  </a:lnTo>
                  <a:lnTo>
                    <a:pt x="90" y="210"/>
                  </a:lnTo>
                  <a:lnTo>
                    <a:pt x="84" y="234"/>
                  </a:lnTo>
                  <a:lnTo>
                    <a:pt x="90" y="246"/>
                  </a:lnTo>
                  <a:lnTo>
                    <a:pt x="108" y="270"/>
                  </a:lnTo>
                  <a:lnTo>
                    <a:pt x="120" y="300"/>
                  </a:lnTo>
                  <a:lnTo>
                    <a:pt x="126" y="330"/>
                  </a:lnTo>
                  <a:lnTo>
                    <a:pt x="120" y="354"/>
                  </a:lnTo>
                  <a:lnTo>
                    <a:pt x="108" y="378"/>
                  </a:lnTo>
                  <a:lnTo>
                    <a:pt x="102" y="384"/>
                  </a:lnTo>
                  <a:lnTo>
                    <a:pt x="102" y="408"/>
                  </a:lnTo>
                  <a:lnTo>
                    <a:pt x="114" y="408"/>
                  </a:lnTo>
                  <a:lnTo>
                    <a:pt x="114" y="438"/>
                  </a:lnTo>
                  <a:lnTo>
                    <a:pt x="126" y="474"/>
                  </a:lnTo>
                  <a:lnTo>
                    <a:pt x="150" y="510"/>
                  </a:lnTo>
                  <a:lnTo>
                    <a:pt x="162" y="552"/>
                  </a:lnTo>
                  <a:lnTo>
                    <a:pt x="162" y="582"/>
                  </a:lnTo>
                  <a:lnTo>
                    <a:pt x="156" y="594"/>
                  </a:lnTo>
                  <a:lnTo>
                    <a:pt x="150" y="612"/>
                  </a:lnTo>
                  <a:lnTo>
                    <a:pt x="144" y="618"/>
                  </a:lnTo>
                  <a:lnTo>
                    <a:pt x="138" y="630"/>
                  </a:lnTo>
                  <a:lnTo>
                    <a:pt x="144" y="642"/>
                  </a:lnTo>
                  <a:lnTo>
                    <a:pt x="144" y="660"/>
                  </a:lnTo>
                  <a:lnTo>
                    <a:pt x="138" y="666"/>
                  </a:lnTo>
                  <a:lnTo>
                    <a:pt x="126" y="672"/>
                  </a:lnTo>
                  <a:lnTo>
                    <a:pt x="108" y="672"/>
                  </a:lnTo>
                  <a:lnTo>
                    <a:pt x="96" y="690"/>
                  </a:lnTo>
                  <a:lnTo>
                    <a:pt x="102" y="714"/>
                  </a:lnTo>
                  <a:lnTo>
                    <a:pt x="78" y="714"/>
                  </a:lnTo>
                  <a:lnTo>
                    <a:pt x="66" y="720"/>
                  </a:lnTo>
                  <a:lnTo>
                    <a:pt x="66" y="750"/>
                  </a:lnTo>
                  <a:lnTo>
                    <a:pt x="60" y="762"/>
                  </a:lnTo>
                  <a:lnTo>
                    <a:pt x="60" y="774"/>
                  </a:lnTo>
                  <a:lnTo>
                    <a:pt x="48" y="786"/>
                  </a:lnTo>
                  <a:lnTo>
                    <a:pt x="48" y="858"/>
                  </a:lnTo>
                  <a:lnTo>
                    <a:pt x="36" y="864"/>
                  </a:lnTo>
                  <a:lnTo>
                    <a:pt x="30" y="870"/>
                  </a:lnTo>
                  <a:lnTo>
                    <a:pt x="30" y="912"/>
                  </a:lnTo>
                  <a:lnTo>
                    <a:pt x="6" y="930"/>
                  </a:lnTo>
                  <a:lnTo>
                    <a:pt x="6" y="966"/>
                  </a:lnTo>
                  <a:lnTo>
                    <a:pt x="18" y="984"/>
                  </a:lnTo>
                  <a:lnTo>
                    <a:pt x="0" y="1002"/>
                  </a:lnTo>
                  <a:lnTo>
                    <a:pt x="0" y="1044"/>
                  </a:lnTo>
                  <a:lnTo>
                    <a:pt x="18" y="1044"/>
                  </a:lnTo>
                  <a:lnTo>
                    <a:pt x="36" y="1038"/>
                  </a:lnTo>
                  <a:lnTo>
                    <a:pt x="42" y="1044"/>
                  </a:lnTo>
                  <a:lnTo>
                    <a:pt x="72" y="1044"/>
                  </a:lnTo>
                  <a:lnTo>
                    <a:pt x="90" y="1026"/>
                  </a:lnTo>
                  <a:lnTo>
                    <a:pt x="90" y="1020"/>
                  </a:lnTo>
                  <a:lnTo>
                    <a:pt x="120" y="1020"/>
                  </a:lnTo>
                  <a:lnTo>
                    <a:pt x="126" y="1026"/>
                  </a:lnTo>
                  <a:lnTo>
                    <a:pt x="132" y="1038"/>
                  </a:lnTo>
                  <a:lnTo>
                    <a:pt x="156" y="1050"/>
                  </a:lnTo>
                  <a:lnTo>
                    <a:pt x="168" y="1050"/>
                  </a:lnTo>
                  <a:lnTo>
                    <a:pt x="174" y="1056"/>
                  </a:lnTo>
                  <a:lnTo>
                    <a:pt x="480" y="1056"/>
                  </a:lnTo>
                  <a:lnTo>
                    <a:pt x="480" y="1062"/>
                  </a:lnTo>
                  <a:lnTo>
                    <a:pt x="504" y="1086"/>
                  </a:lnTo>
                  <a:lnTo>
                    <a:pt x="540" y="1086"/>
                  </a:lnTo>
                  <a:lnTo>
                    <a:pt x="546" y="1098"/>
                  </a:lnTo>
                  <a:lnTo>
                    <a:pt x="618" y="1092"/>
                  </a:lnTo>
                  <a:lnTo>
                    <a:pt x="624" y="1104"/>
                  </a:lnTo>
                  <a:lnTo>
                    <a:pt x="696" y="1104"/>
                  </a:lnTo>
                  <a:lnTo>
                    <a:pt x="732" y="1098"/>
                  </a:lnTo>
                  <a:lnTo>
                    <a:pt x="780" y="1092"/>
                  </a:lnTo>
                  <a:lnTo>
                    <a:pt x="816" y="1080"/>
                  </a:lnTo>
                  <a:lnTo>
                    <a:pt x="828" y="1074"/>
                  </a:lnTo>
                  <a:lnTo>
                    <a:pt x="738" y="984"/>
                  </a:lnTo>
                  <a:lnTo>
                    <a:pt x="738" y="966"/>
                  </a:lnTo>
                  <a:lnTo>
                    <a:pt x="732" y="954"/>
                  </a:lnTo>
                  <a:lnTo>
                    <a:pt x="732" y="702"/>
                  </a:lnTo>
                  <a:lnTo>
                    <a:pt x="858" y="708"/>
                  </a:lnTo>
                  <a:lnTo>
                    <a:pt x="864" y="708"/>
                  </a:lnTo>
                  <a:lnTo>
                    <a:pt x="876" y="696"/>
                  </a:lnTo>
                  <a:lnTo>
                    <a:pt x="876" y="672"/>
                  </a:lnTo>
                  <a:lnTo>
                    <a:pt x="870" y="666"/>
                  </a:lnTo>
                  <a:lnTo>
                    <a:pt x="870" y="660"/>
                  </a:lnTo>
                  <a:lnTo>
                    <a:pt x="888" y="654"/>
                  </a:lnTo>
                  <a:lnTo>
                    <a:pt x="876" y="642"/>
                  </a:lnTo>
                  <a:lnTo>
                    <a:pt x="876" y="588"/>
                  </a:lnTo>
                  <a:lnTo>
                    <a:pt x="882" y="588"/>
                  </a:lnTo>
                  <a:lnTo>
                    <a:pt x="888" y="582"/>
                  </a:lnTo>
                  <a:lnTo>
                    <a:pt x="888" y="564"/>
                  </a:lnTo>
                  <a:lnTo>
                    <a:pt x="876" y="552"/>
                  </a:lnTo>
                  <a:lnTo>
                    <a:pt x="876" y="546"/>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72" name="Andorra">
              <a:extLst>
                <a:ext uri="{FF2B5EF4-FFF2-40B4-BE49-F238E27FC236}">
                  <a16:creationId xmlns:a16="http://schemas.microsoft.com/office/drawing/2014/main" id="{C759F242-B70A-5AFC-D134-F8A702E5A029}"/>
                </a:ext>
              </a:extLst>
            </p:cNvPr>
            <p:cNvSpPr>
              <a:spLocks/>
            </p:cNvSpPr>
            <p:nvPr/>
          </p:nvSpPr>
          <p:spPr bwMode="gray">
            <a:xfrm>
              <a:off x="4276725" y="2697163"/>
              <a:ext cx="12700" cy="6350"/>
            </a:xfrm>
            <a:custGeom>
              <a:avLst/>
              <a:gdLst>
                <a:gd name="T0" fmla="*/ 2147483647 w 30"/>
                <a:gd name="T1" fmla="*/ 2147483647 h 18"/>
                <a:gd name="T2" fmla="*/ 2147483647 w 30"/>
                <a:gd name="T3" fmla="*/ 2147483647 h 18"/>
                <a:gd name="T4" fmla="*/ 2147483647 w 30"/>
                <a:gd name="T5" fmla="*/ 2147483647 h 18"/>
                <a:gd name="T6" fmla="*/ 2147483647 w 30"/>
                <a:gd name="T7" fmla="*/ 0 h 18"/>
                <a:gd name="T8" fmla="*/ 0 w 30"/>
                <a:gd name="T9" fmla="*/ 0 h 18"/>
                <a:gd name="T10" fmla="*/ 2147483647 w 30"/>
                <a:gd name="T11" fmla="*/ 2147483647 h 18"/>
                <a:gd name="T12" fmla="*/ 0 60000 65536"/>
                <a:gd name="T13" fmla="*/ 0 60000 65536"/>
                <a:gd name="T14" fmla="*/ 0 60000 65536"/>
                <a:gd name="T15" fmla="*/ 0 60000 65536"/>
                <a:gd name="T16" fmla="*/ 0 60000 65536"/>
                <a:gd name="T17" fmla="*/ 0 60000 65536"/>
                <a:gd name="T18" fmla="*/ 0 w 30"/>
                <a:gd name="T19" fmla="*/ 0 h 18"/>
                <a:gd name="T20" fmla="*/ 30 w 3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30" h="18">
                  <a:moveTo>
                    <a:pt x="6" y="18"/>
                  </a:moveTo>
                  <a:lnTo>
                    <a:pt x="18" y="12"/>
                  </a:lnTo>
                  <a:lnTo>
                    <a:pt x="30" y="12"/>
                  </a:lnTo>
                  <a:lnTo>
                    <a:pt x="30" y="0"/>
                  </a:lnTo>
                  <a:lnTo>
                    <a:pt x="0" y="0"/>
                  </a:lnTo>
                  <a:lnTo>
                    <a:pt x="6" y="18"/>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73" name="Algeria">
              <a:extLst>
                <a:ext uri="{FF2B5EF4-FFF2-40B4-BE49-F238E27FC236}">
                  <a16:creationId xmlns:a16="http://schemas.microsoft.com/office/drawing/2014/main" id="{0957F567-5C38-F9AE-A857-D3E819398D03}"/>
                </a:ext>
              </a:extLst>
            </p:cNvPr>
            <p:cNvSpPr>
              <a:spLocks/>
            </p:cNvSpPr>
            <p:nvPr/>
          </p:nvSpPr>
          <p:spPr bwMode="gray">
            <a:xfrm>
              <a:off x="3962682" y="2870934"/>
              <a:ext cx="595312" cy="587375"/>
            </a:xfrm>
            <a:custGeom>
              <a:avLst/>
              <a:gdLst>
                <a:gd name="T0" fmla="*/ 2147483647 w 1476"/>
                <a:gd name="T1" fmla="*/ 2147483647 h 1464"/>
                <a:gd name="T2" fmla="*/ 2147483647 w 1476"/>
                <a:gd name="T3" fmla="*/ 2147483647 h 1464"/>
                <a:gd name="T4" fmla="*/ 2147483647 w 1476"/>
                <a:gd name="T5" fmla="*/ 2147483647 h 1464"/>
                <a:gd name="T6" fmla="*/ 2147483647 w 1476"/>
                <a:gd name="T7" fmla="*/ 2147483647 h 1464"/>
                <a:gd name="T8" fmla="*/ 2147483647 w 1476"/>
                <a:gd name="T9" fmla="*/ 2147483647 h 1464"/>
                <a:gd name="T10" fmla="*/ 2147483647 w 1476"/>
                <a:gd name="T11" fmla="*/ 2147483647 h 1464"/>
                <a:gd name="T12" fmla="*/ 2147483647 w 1476"/>
                <a:gd name="T13" fmla="*/ 2147483647 h 1464"/>
                <a:gd name="T14" fmla="*/ 2147483647 w 1476"/>
                <a:gd name="T15" fmla="*/ 2147483647 h 1464"/>
                <a:gd name="T16" fmla="*/ 2147483647 w 1476"/>
                <a:gd name="T17" fmla="*/ 2147483647 h 1464"/>
                <a:gd name="T18" fmla="*/ 2147483647 w 1476"/>
                <a:gd name="T19" fmla="*/ 2147483647 h 1464"/>
                <a:gd name="T20" fmla="*/ 2147483647 w 1476"/>
                <a:gd name="T21" fmla="*/ 2147483647 h 1464"/>
                <a:gd name="T22" fmla="*/ 2147483647 w 1476"/>
                <a:gd name="T23" fmla="*/ 2147483647 h 1464"/>
                <a:gd name="T24" fmla="*/ 2147483647 w 1476"/>
                <a:gd name="T25" fmla="*/ 2147483647 h 1464"/>
                <a:gd name="T26" fmla="*/ 2147483647 w 1476"/>
                <a:gd name="T27" fmla="*/ 2147483647 h 1464"/>
                <a:gd name="T28" fmla="*/ 2147483647 w 1476"/>
                <a:gd name="T29" fmla="*/ 2147483647 h 1464"/>
                <a:gd name="T30" fmla="*/ 2147483647 w 1476"/>
                <a:gd name="T31" fmla="*/ 2147483647 h 1464"/>
                <a:gd name="T32" fmla="*/ 2147483647 w 1476"/>
                <a:gd name="T33" fmla="*/ 2147483647 h 1464"/>
                <a:gd name="T34" fmla="*/ 2147483647 w 1476"/>
                <a:gd name="T35" fmla="*/ 2147483647 h 1464"/>
                <a:gd name="T36" fmla="*/ 2147483647 w 1476"/>
                <a:gd name="T37" fmla="*/ 2147483647 h 1464"/>
                <a:gd name="T38" fmla="*/ 2147483647 w 1476"/>
                <a:gd name="T39" fmla="*/ 2147483647 h 1464"/>
                <a:gd name="T40" fmla="*/ 2147483647 w 1476"/>
                <a:gd name="T41" fmla="*/ 2147483647 h 1464"/>
                <a:gd name="T42" fmla="*/ 2147483647 w 1476"/>
                <a:gd name="T43" fmla="*/ 2147483647 h 1464"/>
                <a:gd name="T44" fmla="*/ 2147483647 w 1476"/>
                <a:gd name="T45" fmla="*/ 2147483647 h 1464"/>
                <a:gd name="T46" fmla="*/ 2147483647 w 1476"/>
                <a:gd name="T47" fmla="*/ 2147483647 h 1464"/>
                <a:gd name="T48" fmla="*/ 2147483647 w 1476"/>
                <a:gd name="T49" fmla="*/ 2147483647 h 1464"/>
                <a:gd name="T50" fmla="*/ 2147483647 w 1476"/>
                <a:gd name="T51" fmla="*/ 2147483647 h 1464"/>
                <a:gd name="T52" fmla="*/ 2147483647 w 1476"/>
                <a:gd name="T53" fmla="*/ 2147483647 h 1464"/>
                <a:gd name="T54" fmla="*/ 2147483647 w 1476"/>
                <a:gd name="T55" fmla="*/ 2147483647 h 1464"/>
                <a:gd name="T56" fmla="*/ 2147483647 w 1476"/>
                <a:gd name="T57" fmla="*/ 2147483647 h 1464"/>
                <a:gd name="T58" fmla="*/ 2147483647 w 1476"/>
                <a:gd name="T59" fmla="*/ 2147483647 h 1464"/>
                <a:gd name="T60" fmla="*/ 2147483647 w 1476"/>
                <a:gd name="T61" fmla="*/ 2147483647 h 1464"/>
                <a:gd name="T62" fmla="*/ 2147483647 w 1476"/>
                <a:gd name="T63" fmla="*/ 2147483647 h 1464"/>
                <a:gd name="T64" fmla="*/ 2147483647 w 1476"/>
                <a:gd name="T65" fmla="*/ 2147483647 h 1464"/>
                <a:gd name="T66" fmla="*/ 2147483647 w 1476"/>
                <a:gd name="T67" fmla="*/ 2147483647 h 1464"/>
                <a:gd name="T68" fmla="*/ 2147483647 w 1476"/>
                <a:gd name="T69" fmla="*/ 2147483647 h 1464"/>
                <a:gd name="T70" fmla="*/ 2147483647 w 1476"/>
                <a:gd name="T71" fmla="*/ 2147483647 h 1464"/>
                <a:gd name="T72" fmla="*/ 2147483647 w 1476"/>
                <a:gd name="T73" fmla="*/ 2147483647 h 1464"/>
                <a:gd name="T74" fmla="*/ 2147483647 w 1476"/>
                <a:gd name="T75" fmla="*/ 2147483647 h 1464"/>
                <a:gd name="T76" fmla="*/ 2147483647 w 1476"/>
                <a:gd name="T77" fmla="*/ 2147483647 h 1464"/>
                <a:gd name="T78" fmla="*/ 2147483647 w 1476"/>
                <a:gd name="T79" fmla="*/ 2147483647 h 1464"/>
                <a:gd name="T80" fmla="*/ 2147483647 w 1476"/>
                <a:gd name="T81" fmla="*/ 2147483647 h 1464"/>
                <a:gd name="T82" fmla="*/ 2147483647 w 1476"/>
                <a:gd name="T83" fmla="*/ 2147483647 h 1464"/>
                <a:gd name="T84" fmla="*/ 2147483647 w 1476"/>
                <a:gd name="T85" fmla="*/ 2147483647 h 1464"/>
                <a:gd name="T86" fmla="*/ 2147483647 w 1476"/>
                <a:gd name="T87" fmla="*/ 2147483647 h 1464"/>
                <a:gd name="T88" fmla="*/ 2147483647 w 1476"/>
                <a:gd name="T89" fmla="*/ 2147483647 h 1464"/>
                <a:gd name="T90" fmla="*/ 2147483647 w 1476"/>
                <a:gd name="T91" fmla="*/ 2147483647 h 1464"/>
                <a:gd name="T92" fmla="*/ 2147483647 w 1476"/>
                <a:gd name="T93" fmla="*/ 2147483647 h 1464"/>
                <a:gd name="T94" fmla="*/ 2147483647 w 1476"/>
                <a:gd name="T95" fmla="*/ 2147483647 h 1464"/>
                <a:gd name="T96" fmla="*/ 2147483647 w 1476"/>
                <a:gd name="T97" fmla="*/ 2147483647 h 1464"/>
                <a:gd name="T98" fmla="*/ 2147483647 w 1476"/>
                <a:gd name="T99" fmla="*/ 2147483647 h 1464"/>
                <a:gd name="T100" fmla="*/ 2147483647 w 1476"/>
                <a:gd name="T101" fmla="*/ 2147483647 h 1464"/>
                <a:gd name="T102" fmla="*/ 2147483647 w 1476"/>
                <a:gd name="T103" fmla="*/ 2147483647 h 1464"/>
                <a:gd name="T104" fmla="*/ 2147483647 w 1476"/>
                <a:gd name="T105" fmla="*/ 2147483647 h 14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476"/>
                <a:gd name="T160" fmla="*/ 0 h 1464"/>
                <a:gd name="T161" fmla="*/ 1476 w 1476"/>
                <a:gd name="T162" fmla="*/ 1464 h 14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476" h="1464">
                  <a:moveTo>
                    <a:pt x="360" y="534"/>
                  </a:moveTo>
                  <a:lnTo>
                    <a:pt x="318" y="534"/>
                  </a:lnTo>
                  <a:lnTo>
                    <a:pt x="312" y="546"/>
                  </a:lnTo>
                  <a:lnTo>
                    <a:pt x="306" y="552"/>
                  </a:lnTo>
                  <a:lnTo>
                    <a:pt x="294" y="576"/>
                  </a:lnTo>
                  <a:lnTo>
                    <a:pt x="282" y="588"/>
                  </a:lnTo>
                  <a:lnTo>
                    <a:pt x="258" y="588"/>
                  </a:lnTo>
                  <a:lnTo>
                    <a:pt x="246" y="582"/>
                  </a:lnTo>
                  <a:lnTo>
                    <a:pt x="234" y="582"/>
                  </a:lnTo>
                  <a:lnTo>
                    <a:pt x="228" y="594"/>
                  </a:lnTo>
                  <a:lnTo>
                    <a:pt x="204" y="600"/>
                  </a:lnTo>
                  <a:lnTo>
                    <a:pt x="204" y="606"/>
                  </a:lnTo>
                  <a:lnTo>
                    <a:pt x="198" y="618"/>
                  </a:lnTo>
                  <a:lnTo>
                    <a:pt x="186" y="618"/>
                  </a:lnTo>
                  <a:lnTo>
                    <a:pt x="180" y="612"/>
                  </a:lnTo>
                  <a:lnTo>
                    <a:pt x="168" y="606"/>
                  </a:lnTo>
                  <a:lnTo>
                    <a:pt x="138" y="624"/>
                  </a:lnTo>
                  <a:lnTo>
                    <a:pt x="120" y="624"/>
                  </a:lnTo>
                  <a:lnTo>
                    <a:pt x="120" y="630"/>
                  </a:lnTo>
                  <a:lnTo>
                    <a:pt x="90" y="660"/>
                  </a:lnTo>
                  <a:lnTo>
                    <a:pt x="78" y="666"/>
                  </a:lnTo>
                  <a:lnTo>
                    <a:pt x="72" y="672"/>
                  </a:lnTo>
                  <a:lnTo>
                    <a:pt x="60" y="678"/>
                  </a:lnTo>
                  <a:lnTo>
                    <a:pt x="54" y="708"/>
                  </a:lnTo>
                  <a:lnTo>
                    <a:pt x="54" y="768"/>
                  </a:lnTo>
                  <a:lnTo>
                    <a:pt x="0" y="768"/>
                  </a:lnTo>
                  <a:lnTo>
                    <a:pt x="54" y="768"/>
                  </a:lnTo>
                  <a:lnTo>
                    <a:pt x="54" y="804"/>
                  </a:lnTo>
                  <a:lnTo>
                    <a:pt x="312" y="984"/>
                  </a:lnTo>
                  <a:lnTo>
                    <a:pt x="720" y="1296"/>
                  </a:lnTo>
                  <a:lnTo>
                    <a:pt x="720" y="1320"/>
                  </a:lnTo>
                  <a:lnTo>
                    <a:pt x="744" y="1320"/>
                  </a:lnTo>
                  <a:lnTo>
                    <a:pt x="750" y="1326"/>
                  </a:lnTo>
                  <a:lnTo>
                    <a:pt x="750" y="1344"/>
                  </a:lnTo>
                  <a:lnTo>
                    <a:pt x="762" y="1356"/>
                  </a:lnTo>
                  <a:lnTo>
                    <a:pt x="798" y="1356"/>
                  </a:lnTo>
                  <a:lnTo>
                    <a:pt x="804" y="1386"/>
                  </a:lnTo>
                  <a:lnTo>
                    <a:pt x="810" y="1386"/>
                  </a:lnTo>
                  <a:lnTo>
                    <a:pt x="816" y="1380"/>
                  </a:lnTo>
                  <a:lnTo>
                    <a:pt x="846" y="1380"/>
                  </a:lnTo>
                  <a:lnTo>
                    <a:pt x="858" y="1386"/>
                  </a:lnTo>
                  <a:lnTo>
                    <a:pt x="870" y="1410"/>
                  </a:lnTo>
                  <a:lnTo>
                    <a:pt x="870" y="1428"/>
                  </a:lnTo>
                  <a:lnTo>
                    <a:pt x="852" y="1446"/>
                  </a:lnTo>
                  <a:lnTo>
                    <a:pt x="852" y="1452"/>
                  </a:lnTo>
                  <a:lnTo>
                    <a:pt x="858" y="1458"/>
                  </a:lnTo>
                  <a:lnTo>
                    <a:pt x="870" y="1464"/>
                  </a:lnTo>
                  <a:lnTo>
                    <a:pt x="900" y="1464"/>
                  </a:lnTo>
                  <a:lnTo>
                    <a:pt x="906" y="1458"/>
                  </a:lnTo>
                  <a:lnTo>
                    <a:pt x="924" y="1458"/>
                  </a:lnTo>
                  <a:lnTo>
                    <a:pt x="954" y="1452"/>
                  </a:lnTo>
                  <a:lnTo>
                    <a:pt x="984" y="1440"/>
                  </a:lnTo>
                  <a:lnTo>
                    <a:pt x="1020" y="1434"/>
                  </a:lnTo>
                  <a:lnTo>
                    <a:pt x="1038" y="1434"/>
                  </a:lnTo>
                  <a:lnTo>
                    <a:pt x="1062" y="1416"/>
                  </a:lnTo>
                  <a:lnTo>
                    <a:pt x="1098" y="1386"/>
                  </a:lnTo>
                  <a:lnTo>
                    <a:pt x="1128" y="1350"/>
                  </a:lnTo>
                  <a:lnTo>
                    <a:pt x="1158" y="1326"/>
                  </a:lnTo>
                  <a:lnTo>
                    <a:pt x="1182" y="1314"/>
                  </a:lnTo>
                  <a:lnTo>
                    <a:pt x="1224" y="1284"/>
                  </a:lnTo>
                  <a:lnTo>
                    <a:pt x="1272" y="1248"/>
                  </a:lnTo>
                  <a:lnTo>
                    <a:pt x="1332" y="1206"/>
                  </a:lnTo>
                  <a:lnTo>
                    <a:pt x="1386" y="1170"/>
                  </a:lnTo>
                  <a:lnTo>
                    <a:pt x="1434" y="1134"/>
                  </a:lnTo>
                  <a:lnTo>
                    <a:pt x="1464" y="1110"/>
                  </a:lnTo>
                  <a:lnTo>
                    <a:pt x="1476" y="1104"/>
                  </a:lnTo>
                  <a:lnTo>
                    <a:pt x="1476" y="1098"/>
                  </a:lnTo>
                  <a:lnTo>
                    <a:pt x="1470" y="1092"/>
                  </a:lnTo>
                  <a:lnTo>
                    <a:pt x="1464" y="1080"/>
                  </a:lnTo>
                  <a:lnTo>
                    <a:pt x="1458" y="1062"/>
                  </a:lnTo>
                  <a:lnTo>
                    <a:pt x="1452" y="1050"/>
                  </a:lnTo>
                  <a:lnTo>
                    <a:pt x="1452" y="1044"/>
                  </a:lnTo>
                  <a:lnTo>
                    <a:pt x="1440" y="1032"/>
                  </a:lnTo>
                  <a:lnTo>
                    <a:pt x="1428" y="1032"/>
                  </a:lnTo>
                  <a:lnTo>
                    <a:pt x="1392" y="1014"/>
                  </a:lnTo>
                  <a:lnTo>
                    <a:pt x="1386" y="1014"/>
                  </a:lnTo>
                  <a:lnTo>
                    <a:pt x="1362" y="1026"/>
                  </a:lnTo>
                  <a:lnTo>
                    <a:pt x="1338" y="1002"/>
                  </a:lnTo>
                  <a:lnTo>
                    <a:pt x="1338" y="960"/>
                  </a:lnTo>
                  <a:lnTo>
                    <a:pt x="1332" y="954"/>
                  </a:lnTo>
                  <a:lnTo>
                    <a:pt x="1326" y="942"/>
                  </a:lnTo>
                  <a:lnTo>
                    <a:pt x="1314" y="930"/>
                  </a:lnTo>
                  <a:lnTo>
                    <a:pt x="1308" y="912"/>
                  </a:lnTo>
                  <a:lnTo>
                    <a:pt x="1296" y="900"/>
                  </a:lnTo>
                  <a:lnTo>
                    <a:pt x="1290" y="888"/>
                  </a:lnTo>
                  <a:lnTo>
                    <a:pt x="1290" y="882"/>
                  </a:lnTo>
                  <a:lnTo>
                    <a:pt x="1296" y="876"/>
                  </a:lnTo>
                  <a:lnTo>
                    <a:pt x="1308" y="876"/>
                  </a:lnTo>
                  <a:lnTo>
                    <a:pt x="1320" y="870"/>
                  </a:lnTo>
                  <a:lnTo>
                    <a:pt x="1326" y="864"/>
                  </a:lnTo>
                  <a:lnTo>
                    <a:pt x="1332" y="852"/>
                  </a:lnTo>
                  <a:lnTo>
                    <a:pt x="1332" y="840"/>
                  </a:lnTo>
                  <a:lnTo>
                    <a:pt x="1326" y="834"/>
                  </a:lnTo>
                  <a:lnTo>
                    <a:pt x="1326" y="828"/>
                  </a:lnTo>
                  <a:lnTo>
                    <a:pt x="1320" y="774"/>
                  </a:lnTo>
                  <a:lnTo>
                    <a:pt x="1332" y="750"/>
                  </a:lnTo>
                  <a:lnTo>
                    <a:pt x="1326" y="732"/>
                  </a:lnTo>
                  <a:lnTo>
                    <a:pt x="1326" y="726"/>
                  </a:lnTo>
                  <a:lnTo>
                    <a:pt x="1332" y="720"/>
                  </a:lnTo>
                  <a:lnTo>
                    <a:pt x="1332" y="690"/>
                  </a:lnTo>
                  <a:lnTo>
                    <a:pt x="1338" y="678"/>
                  </a:lnTo>
                  <a:lnTo>
                    <a:pt x="1338" y="672"/>
                  </a:lnTo>
                  <a:lnTo>
                    <a:pt x="1326" y="648"/>
                  </a:lnTo>
                  <a:lnTo>
                    <a:pt x="1302" y="588"/>
                  </a:lnTo>
                  <a:lnTo>
                    <a:pt x="1290" y="570"/>
                  </a:lnTo>
                  <a:lnTo>
                    <a:pt x="1296" y="564"/>
                  </a:lnTo>
                  <a:lnTo>
                    <a:pt x="1308" y="558"/>
                  </a:lnTo>
                  <a:lnTo>
                    <a:pt x="1296" y="528"/>
                  </a:lnTo>
                  <a:lnTo>
                    <a:pt x="1284" y="480"/>
                  </a:lnTo>
                  <a:lnTo>
                    <a:pt x="1278" y="438"/>
                  </a:lnTo>
                  <a:lnTo>
                    <a:pt x="1272" y="414"/>
                  </a:lnTo>
                  <a:lnTo>
                    <a:pt x="1266" y="408"/>
                  </a:lnTo>
                  <a:lnTo>
                    <a:pt x="1260" y="396"/>
                  </a:lnTo>
                  <a:lnTo>
                    <a:pt x="1236" y="384"/>
                  </a:lnTo>
                  <a:lnTo>
                    <a:pt x="1230" y="378"/>
                  </a:lnTo>
                  <a:lnTo>
                    <a:pt x="1224" y="378"/>
                  </a:lnTo>
                  <a:lnTo>
                    <a:pt x="1224" y="336"/>
                  </a:lnTo>
                  <a:lnTo>
                    <a:pt x="1212" y="324"/>
                  </a:lnTo>
                  <a:lnTo>
                    <a:pt x="1194" y="318"/>
                  </a:lnTo>
                  <a:lnTo>
                    <a:pt x="1182" y="318"/>
                  </a:lnTo>
                  <a:lnTo>
                    <a:pt x="1182" y="288"/>
                  </a:lnTo>
                  <a:lnTo>
                    <a:pt x="1170" y="288"/>
                  </a:lnTo>
                  <a:lnTo>
                    <a:pt x="1170" y="246"/>
                  </a:lnTo>
                  <a:lnTo>
                    <a:pt x="1194" y="222"/>
                  </a:lnTo>
                  <a:lnTo>
                    <a:pt x="1218" y="204"/>
                  </a:lnTo>
                  <a:lnTo>
                    <a:pt x="1218" y="198"/>
                  </a:lnTo>
                  <a:lnTo>
                    <a:pt x="1224" y="192"/>
                  </a:lnTo>
                  <a:lnTo>
                    <a:pt x="1224" y="180"/>
                  </a:lnTo>
                  <a:lnTo>
                    <a:pt x="1230" y="168"/>
                  </a:lnTo>
                  <a:lnTo>
                    <a:pt x="1230" y="126"/>
                  </a:lnTo>
                  <a:lnTo>
                    <a:pt x="1224" y="114"/>
                  </a:lnTo>
                  <a:lnTo>
                    <a:pt x="1224" y="78"/>
                  </a:lnTo>
                  <a:lnTo>
                    <a:pt x="1230" y="66"/>
                  </a:lnTo>
                  <a:lnTo>
                    <a:pt x="1230" y="54"/>
                  </a:lnTo>
                  <a:lnTo>
                    <a:pt x="1212" y="48"/>
                  </a:lnTo>
                  <a:lnTo>
                    <a:pt x="1254" y="30"/>
                  </a:lnTo>
                  <a:lnTo>
                    <a:pt x="1254" y="18"/>
                  </a:lnTo>
                  <a:lnTo>
                    <a:pt x="1242" y="18"/>
                  </a:lnTo>
                  <a:lnTo>
                    <a:pt x="1236" y="12"/>
                  </a:lnTo>
                  <a:lnTo>
                    <a:pt x="1224" y="12"/>
                  </a:lnTo>
                  <a:lnTo>
                    <a:pt x="1206" y="24"/>
                  </a:lnTo>
                  <a:lnTo>
                    <a:pt x="1170" y="6"/>
                  </a:lnTo>
                  <a:lnTo>
                    <a:pt x="1152" y="6"/>
                  </a:lnTo>
                  <a:lnTo>
                    <a:pt x="1152" y="18"/>
                  </a:lnTo>
                  <a:lnTo>
                    <a:pt x="1116" y="18"/>
                  </a:lnTo>
                  <a:lnTo>
                    <a:pt x="1092" y="0"/>
                  </a:lnTo>
                  <a:lnTo>
                    <a:pt x="1086" y="30"/>
                  </a:lnTo>
                  <a:lnTo>
                    <a:pt x="1056" y="18"/>
                  </a:lnTo>
                  <a:lnTo>
                    <a:pt x="1026" y="42"/>
                  </a:lnTo>
                  <a:lnTo>
                    <a:pt x="1002" y="30"/>
                  </a:lnTo>
                  <a:lnTo>
                    <a:pt x="984" y="30"/>
                  </a:lnTo>
                  <a:lnTo>
                    <a:pt x="966" y="24"/>
                  </a:lnTo>
                  <a:lnTo>
                    <a:pt x="948" y="24"/>
                  </a:lnTo>
                  <a:lnTo>
                    <a:pt x="924" y="30"/>
                  </a:lnTo>
                  <a:lnTo>
                    <a:pt x="906" y="30"/>
                  </a:lnTo>
                  <a:lnTo>
                    <a:pt x="900" y="36"/>
                  </a:lnTo>
                  <a:lnTo>
                    <a:pt x="888" y="36"/>
                  </a:lnTo>
                  <a:lnTo>
                    <a:pt x="876" y="42"/>
                  </a:lnTo>
                  <a:lnTo>
                    <a:pt x="816" y="42"/>
                  </a:lnTo>
                  <a:lnTo>
                    <a:pt x="810" y="48"/>
                  </a:lnTo>
                  <a:lnTo>
                    <a:pt x="750" y="48"/>
                  </a:lnTo>
                  <a:lnTo>
                    <a:pt x="744" y="54"/>
                  </a:lnTo>
                  <a:lnTo>
                    <a:pt x="726" y="54"/>
                  </a:lnTo>
                  <a:lnTo>
                    <a:pt x="714" y="60"/>
                  </a:lnTo>
                  <a:lnTo>
                    <a:pt x="696" y="66"/>
                  </a:lnTo>
                  <a:lnTo>
                    <a:pt x="684" y="78"/>
                  </a:lnTo>
                  <a:lnTo>
                    <a:pt x="678" y="90"/>
                  </a:lnTo>
                  <a:lnTo>
                    <a:pt x="666" y="102"/>
                  </a:lnTo>
                  <a:lnTo>
                    <a:pt x="666" y="108"/>
                  </a:lnTo>
                  <a:lnTo>
                    <a:pt x="636" y="108"/>
                  </a:lnTo>
                  <a:lnTo>
                    <a:pt x="624" y="114"/>
                  </a:lnTo>
                  <a:lnTo>
                    <a:pt x="606" y="114"/>
                  </a:lnTo>
                  <a:lnTo>
                    <a:pt x="594" y="120"/>
                  </a:lnTo>
                  <a:lnTo>
                    <a:pt x="588" y="126"/>
                  </a:lnTo>
                  <a:lnTo>
                    <a:pt x="588" y="132"/>
                  </a:lnTo>
                  <a:lnTo>
                    <a:pt x="558" y="162"/>
                  </a:lnTo>
                  <a:lnTo>
                    <a:pt x="546" y="168"/>
                  </a:lnTo>
                  <a:lnTo>
                    <a:pt x="522" y="168"/>
                  </a:lnTo>
                  <a:lnTo>
                    <a:pt x="528" y="174"/>
                  </a:lnTo>
                  <a:lnTo>
                    <a:pt x="534" y="186"/>
                  </a:lnTo>
                  <a:lnTo>
                    <a:pt x="546" y="192"/>
                  </a:lnTo>
                  <a:lnTo>
                    <a:pt x="540" y="198"/>
                  </a:lnTo>
                  <a:lnTo>
                    <a:pt x="540" y="210"/>
                  </a:lnTo>
                  <a:lnTo>
                    <a:pt x="552" y="210"/>
                  </a:lnTo>
                  <a:lnTo>
                    <a:pt x="546" y="276"/>
                  </a:lnTo>
                  <a:lnTo>
                    <a:pt x="558" y="294"/>
                  </a:lnTo>
                  <a:lnTo>
                    <a:pt x="546" y="324"/>
                  </a:lnTo>
                  <a:lnTo>
                    <a:pt x="564" y="324"/>
                  </a:lnTo>
                  <a:lnTo>
                    <a:pt x="564" y="354"/>
                  </a:lnTo>
                  <a:lnTo>
                    <a:pt x="588" y="372"/>
                  </a:lnTo>
                  <a:lnTo>
                    <a:pt x="570" y="390"/>
                  </a:lnTo>
                  <a:lnTo>
                    <a:pt x="570" y="402"/>
                  </a:lnTo>
                  <a:lnTo>
                    <a:pt x="516" y="408"/>
                  </a:lnTo>
                  <a:lnTo>
                    <a:pt x="504" y="402"/>
                  </a:lnTo>
                  <a:lnTo>
                    <a:pt x="486" y="402"/>
                  </a:lnTo>
                  <a:lnTo>
                    <a:pt x="486" y="408"/>
                  </a:lnTo>
                  <a:lnTo>
                    <a:pt x="480" y="414"/>
                  </a:lnTo>
                  <a:lnTo>
                    <a:pt x="474" y="408"/>
                  </a:lnTo>
                  <a:lnTo>
                    <a:pt x="462" y="408"/>
                  </a:lnTo>
                  <a:lnTo>
                    <a:pt x="462" y="414"/>
                  </a:lnTo>
                  <a:lnTo>
                    <a:pt x="456" y="420"/>
                  </a:lnTo>
                  <a:lnTo>
                    <a:pt x="456" y="432"/>
                  </a:lnTo>
                  <a:lnTo>
                    <a:pt x="432" y="432"/>
                  </a:lnTo>
                  <a:lnTo>
                    <a:pt x="420" y="438"/>
                  </a:lnTo>
                  <a:lnTo>
                    <a:pt x="396" y="438"/>
                  </a:lnTo>
                  <a:lnTo>
                    <a:pt x="390" y="444"/>
                  </a:lnTo>
                  <a:lnTo>
                    <a:pt x="390" y="456"/>
                  </a:lnTo>
                  <a:lnTo>
                    <a:pt x="396" y="462"/>
                  </a:lnTo>
                  <a:lnTo>
                    <a:pt x="402" y="474"/>
                  </a:lnTo>
                  <a:lnTo>
                    <a:pt x="414" y="492"/>
                  </a:lnTo>
                  <a:lnTo>
                    <a:pt x="390" y="504"/>
                  </a:lnTo>
                  <a:lnTo>
                    <a:pt x="390" y="510"/>
                  </a:lnTo>
                  <a:lnTo>
                    <a:pt x="378" y="522"/>
                  </a:lnTo>
                  <a:lnTo>
                    <a:pt x="366" y="528"/>
                  </a:lnTo>
                  <a:lnTo>
                    <a:pt x="360" y="534"/>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74" name="Albania">
              <a:extLst>
                <a:ext uri="{FF2B5EF4-FFF2-40B4-BE49-F238E27FC236}">
                  <a16:creationId xmlns:a16="http://schemas.microsoft.com/office/drawing/2014/main" id="{37772E26-698F-40C6-28E7-F2E3926D2584}"/>
                </a:ext>
              </a:extLst>
            </p:cNvPr>
            <p:cNvSpPr>
              <a:spLocks/>
            </p:cNvSpPr>
            <p:nvPr/>
          </p:nvSpPr>
          <p:spPr bwMode="gray">
            <a:xfrm>
              <a:off x="4733925" y="2697163"/>
              <a:ext cx="58737" cy="98425"/>
            </a:xfrm>
            <a:custGeom>
              <a:avLst/>
              <a:gdLst>
                <a:gd name="T0" fmla="*/ 2147483647 w 144"/>
                <a:gd name="T1" fmla="*/ 2147483647 h 246"/>
                <a:gd name="T2" fmla="*/ 2147483647 w 144"/>
                <a:gd name="T3" fmla="*/ 2147483647 h 246"/>
                <a:gd name="T4" fmla="*/ 2147483647 w 144"/>
                <a:gd name="T5" fmla="*/ 2147483647 h 246"/>
                <a:gd name="T6" fmla="*/ 2147483647 w 144"/>
                <a:gd name="T7" fmla="*/ 2147483647 h 246"/>
                <a:gd name="T8" fmla="*/ 2147483647 w 144"/>
                <a:gd name="T9" fmla="*/ 2147483647 h 246"/>
                <a:gd name="T10" fmla="*/ 2147483647 w 144"/>
                <a:gd name="T11" fmla="*/ 2147483647 h 246"/>
                <a:gd name="T12" fmla="*/ 2147483647 w 144"/>
                <a:gd name="T13" fmla="*/ 2147483647 h 246"/>
                <a:gd name="T14" fmla="*/ 2147483647 w 144"/>
                <a:gd name="T15" fmla="*/ 2147483647 h 246"/>
                <a:gd name="T16" fmla="*/ 2147483647 w 144"/>
                <a:gd name="T17" fmla="*/ 2147483647 h 246"/>
                <a:gd name="T18" fmla="*/ 2147483647 w 144"/>
                <a:gd name="T19" fmla="*/ 2147483647 h 246"/>
                <a:gd name="T20" fmla="*/ 2147483647 w 144"/>
                <a:gd name="T21" fmla="*/ 2147483647 h 246"/>
                <a:gd name="T22" fmla="*/ 2147483647 w 144"/>
                <a:gd name="T23" fmla="*/ 2147483647 h 246"/>
                <a:gd name="T24" fmla="*/ 2147483647 w 144"/>
                <a:gd name="T25" fmla="*/ 2147483647 h 246"/>
                <a:gd name="T26" fmla="*/ 2147483647 w 144"/>
                <a:gd name="T27" fmla="*/ 2147483647 h 246"/>
                <a:gd name="T28" fmla="*/ 2147483647 w 144"/>
                <a:gd name="T29" fmla="*/ 2147483647 h 246"/>
                <a:gd name="T30" fmla="*/ 2147483647 w 144"/>
                <a:gd name="T31" fmla="*/ 2147483647 h 246"/>
                <a:gd name="T32" fmla="*/ 2147483647 w 144"/>
                <a:gd name="T33" fmla="*/ 2147483647 h 246"/>
                <a:gd name="T34" fmla="*/ 2147483647 w 144"/>
                <a:gd name="T35" fmla="*/ 2147483647 h 246"/>
                <a:gd name="T36" fmla="*/ 2147483647 w 144"/>
                <a:gd name="T37" fmla="*/ 2147483647 h 246"/>
                <a:gd name="T38" fmla="*/ 2147483647 w 144"/>
                <a:gd name="T39" fmla="*/ 0 h 246"/>
                <a:gd name="T40" fmla="*/ 2147483647 w 144"/>
                <a:gd name="T41" fmla="*/ 2147483647 h 246"/>
                <a:gd name="T42" fmla="*/ 2147483647 w 144"/>
                <a:gd name="T43" fmla="*/ 2147483647 h 246"/>
                <a:gd name="T44" fmla="*/ 0 w 144"/>
                <a:gd name="T45" fmla="*/ 2147483647 h 246"/>
                <a:gd name="T46" fmla="*/ 2147483647 w 144"/>
                <a:gd name="T47" fmla="*/ 2147483647 h 246"/>
                <a:gd name="T48" fmla="*/ 2147483647 w 144"/>
                <a:gd name="T49" fmla="*/ 2147483647 h 246"/>
                <a:gd name="T50" fmla="*/ 2147483647 w 144"/>
                <a:gd name="T51" fmla="*/ 2147483647 h 246"/>
                <a:gd name="T52" fmla="*/ 2147483647 w 144"/>
                <a:gd name="T53" fmla="*/ 2147483647 h 246"/>
                <a:gd name="T54" fmla="*/ 2147483647 w 144"/>
                <a:gd name="T55" fmla="*/ 2147483647 h 246"/>
                <a:gd name="T56" fmla="*/ 2147483647 w 144"/>
                <a:gd name="T57" fmla="*/ 2147483647 h 246"/>
                <a:gd name="T58" fmla="*/ 2147483647 w 144"/>
                <a:gd name="T59" fmla="*/ 2147483647 h 246"/>
                <a:gd name="T60" fmla="*/ 2147483647 w 144"/>
                <a:gd name="T61" fmla="*/ 2147483647 h 246"/>
                <a:gd name="T62" fmla="*/ 2147483647 w 144"/>
                <a:gd name="T63" fmla="*/ 2147483647 h 246"/>
                <a:gd name="T64" fmla="*/ 2147483647 w 144"/>
                <a:gd name="T65" fmla="*/ 2147483647 h 246"/>
                <a:gd name="T66" fmla="*/ 2147483647 w 144"/>
                <a:gd name="T67" fmla="*/ 2147483647 h 246"/>
                <a:gd name="T68" fmla="*/ 2147483647 w 144"/>
                <a:gd name="T69" fmla="*/ 2147483647 h 246"/>
                <a:gd name="T70" fmla="*/ 2147483647 w 144"/>
                <a:gd name="T71" fmla="*/ 2147483647 h 246"/>
                <a:gd name="T72" fmla="*/ 2147483647 w 144"/>
                <a:gd name="T73" fmla="*/ 2147483647 h 246"/>
                <a:gd name="T74" fmla="*/ 2147483647 w 144"/>
                <a:gd name="T75" fmla="*/ 2147483647 h 246"/>
                <a:gd name="T76" fmla="*/ 2147483647 w 144"/>
                <a:gd name="T77" fmla="*/ 2147483647 h 246"/>
                <a:gd name="T78" fmla="*/ 2147483647 w 144"/>
                <a:gd name="T79" fmla="*/ 2147483647 h 246"/>
                <a:gd name="T80" fmla="*/ 2147483647 w 144"/>
                <a:gd name="T81" fmla="*/ 2147483647 h 246"/>
                <a:gd name="T82" fmla="*/ 2147483647 w 144"/>
                <a:gd name="T83" fmla="*/ 2147483647 h 246"/>
                <a:gd name="T84" fmla="*/ 2147483647 w 144"/>
                <a:gd name="T85" fmla="*/ 2147483647 h 246"/>
                <a:gd name="T86" fmla="*/ 2147483647 w 144"/>
                <a:gd name="T87" fmla="*/ 2147483647 h 246"/>
                <a:gd name="T88" fmla="*/ 2147483647 w 144"/>
                <a:gd name="T89" fmla="*/ 2147483647 h 24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4"/>
                <a:gd name="T136" fmla="*/ 0 h 246"/>
                <a:gd name="T137" fmla="*/ 144 w 144"/>
                <a:gd name="T138" fmla="*/ 246 h 24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4" h="246">
                  <a:moveTo>
                    <a:pt x="96" y="210"/>
                  </a:moveTo>
                  <a:lnTo>
                    <a:pt x="96" y="204"/>
                  </a:lnTo>
                  <a:lnTo>
                    <a:pt x="108" y="204"/>
                  </a:lnTo>
                  <a:lnTo>
                    <a:pt x="120" y="198"/>
                  </a:lnTo>
                  <a:lnTo>
                    <a:pt x="120" y="174"/>
                  </a:lnTo>
                  <a:lnTo>
                    <a:pt x="138" y="174"/>
                  </a:lnTo>
                  <a:lnTo>
                    <a:pt x="144" y="168"/>
                  </a:lnTo>
                  <a:lnTo>
                    <a:pt x="144" y="138"/>
                  </a:lnTo>
                  <a:lnTo>
                    <a:pt x="120" y="144"/>
                  </a:lnTo>
                  <a:lnTo>
                    <a:pt x="120" y="126"/>
                  </a:lnTo>
                  <a:lnTo>
                    <a:pt x="114" y="126"/>
                  </a:lnTo>
                  <a:lnTo>
                    <a:pt x="108" y="120"/>
                  </a:lnTo>
                  <a:lnTo>
                    <a:pt x="108" y="96"/>
                  </a:lnTo>
                  <a:lnTo>
                    <a:pt x="102" y="84"/>
                  </a:lnTo>
                  <a:lnTo>
                    <a:pt x="102" y="42"/>
                  </a:lnTo>
                  <a:lnTo>
                    <a:pt x="96" y="24"/>
                  </a:lnTo>
                  <a:lnTo>
                    <a:pt x="84" y="24"/>
                  </a:lnTo>
                  <a:lnTo>
                    <a:pt x="72" y="6"/>
                  </a:lnTo>
                  <a:lnTo>
                    <a:pt x="66" y="12"/>
                  </a:lnTo>
                  <a:lnTo>
                    <a:pt x="36" y="0"/>
                  </a:lnTo>
                  <a:lnTo>
                    <a:pt x="36" y="18"/>
                  </a:lnTo>
                  <a:lnTo>
                    <a:pt x="24" y="24"/>
                  </a:lnTo>
                  <a:lnTo>
                    <a:pt x="0" y="24"/>
                  </a:lnTo>
                  <a:lnTo>
                    <a:pt x="18" y="36"/>
                  </a:lnTo>
                  <a:lnTo>
                    <a:pt x="24" y="30"/>
                  </a:lnTo>
                  <a:lnTo>
                    <a:pt x="30" y="48"/>
                  </a:lnTo>
                  <a:lnTo>
                    <a:pt x="18" y="60"/>
                  </a:lnTo>
                  <a:lnTo>
                    <a:pt x="24" y="66"/>
                  </a:lnTo>
                  <a:lnTo>
                    <a:pt x="48" y="66"/>
                  </a:lnTo>
                  <a:lnTo>
                    <a:pt x="48" y="84"/>
                  </a:lnTo>
                  <a:lnTo>
                    <a:pt x="42" y="96"/>
                  </a:lnTo>
                  <a:lnTo>
                    <a:pt x="42" y="114"/>
                  </a:lnTo>
                  <a:lnTo>
                    <a:pt x="36" y="132"/>
                  </a:lnTo>
                  <a:lnTo>
                    <a:pt x="36" y="156"/>
                  </a:lnTo>
                  <a:lnTo>
                    <a:pt x="24" y="180"/>
                  </a:lnTo>
                  <a:lnTo>
                    <a:pt x="24" y="186"/>
                  </a:lnTo>
                  <a:lnTo>
                    <a:pt x="42" y="204"/>
                  </a:lnTo>
                  <a:lnTo>
                    <a:pt x="54" y="210"/>
                  </a:lnTo>
                  <a:lnTo>
                    <a:pt x="60" y="216"/>
                  </a:lnTo>
                  <a:lnTo>
                    <a:pt x="60" y="234"/>
                  </a:lnTo>
                  <a:lnTo>
                    <a:pt x="66" y="240"/>
                  </a:lnTo>
                  <a:lnTo>
                    <a:pt x="84" y="240"/>
                  </a:lnTo>
                  <a:lnTo>
                    <a:pt x="90" y="246"/>
                  </a:lnTo>
                  <a:lnTo>
                    <a:pt x="96" y="246"/>
                  </a:lnTo>
                  <a:lnTo>
                    <a:pt x="96" y="210"/>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75" name="South Africa">
              <a:extLst>
                <a:ext uri="{FF2B5EF4-FFF2-40B4-BE49-F238E27FC236}">
                  <a16:creationId xmlns:a16="http://schemas.microsoft.com/office/drawing/2014/main" id="{D76A4292-A765-0C19-6B35-736387C515B6}"/>
                </a:ext>
              </a:extLst>
            </p:cNvPr>
            <p:cNvSpPr>
              <a:spLocks noEditPoints="1"/>
            </p:cNvSpPr>
            <p:nvPr/>
          </p:nvSpPr>
          <p:spPr bwMode="gray">
            <a:xfrm>
              <a:off x="4678363" y="4797426"/>
              <a:ext cx="457200" cy="411163"/>
            </a:xfrm>
            <a:custGeom>
              <a:avLst/>
              <a:gdLst>
                <a:gd name="T0" fmla="*/ 2147483647 w 1134"/>
                <a:gd name="T1" fmla="*/ 2147483647 h 1020"/>
                <a:gd name="T2" fmla="*/ 2147483647 w 1134"/>
                <a:gd name="T3" fmla="*/ 2147483647 h 1020"/>
                <a:gd name="T4" fmla="*/ 2147483647 w 1134"/>
                <a:gd name="T5" fmla="*/ 2147483647 h 1020"/>
                <a:gd name="T6" fmla="*/ 2147483647 w 1134"/>
                <a:gd name="T7" fmla="*/ 2147483647 h 1020"/>
                <a:gd name="T8" fmla="*/ 2147483647 w 1134"/>
                <a:gd name="T9" fmla="*/ 2147483647 h 1020"/>
                <a:gd name="T10" fmla="*/ 2147483647 w 1134"/>
                <a:gd name="T11" fmla="*/ 2147483647 h 1020"/>
                <a:gd name="T12" fmla="*/ 2147483647 w 1134"/>
                <a:gd name="T13" fmla="*/ 2147483647 h 1020"/>
                <a:gd name="T14" fmla="*/ 2147483647 w 1134"/>
                <a:gd name="T15" fmla="*/ 2147483647 h 1020"/>
                <a:gd name="T16" fmla="*/ 2147483647 w 1134"/>
                <a:gd name="T17" fmla="*/ 2147483647 h 1020"/>
                <a:gd name="T18" fmla="*/ 2147483647 w 1134"/>
                <a:gd name="T19" fmla="*/ 2147483647 h 1020"/>
                <a:gd name="T20" fmla="*/ 2147483647 w 1134"/>
                <a:gd name="T21" fmla="*/ 2147483647 h 1020"/>
                <a:gd name="T22" fmla="*/ 2147483647 w 1134"/>
                <a:gd name="T23" fmla="*/ 2147483647 h 1020"/>
                <a:gd name="T24" fmla="*/ 2147483647 w 1134"/>
                <a:gd name="T25" fmla="*/ 2147483647 h 1020"/>
                <a:gd name="T26" fmla="*/ 2147483647 w 1134"/>
                <a:gd name="T27" fmla="*/ 2147483647 h 1020"/>
                <a:gd name="T28" fmla="*/ 2147483647 w 1134"/>
                <a:gd name="T29" fmla="*/ 2147483647 h 1020"/>
                <a:gd name="T30" fmla="*/ 2147483647 w 1134"/>
                <a:gd name="T31" fmla="*/ 2147483647 h 1020"/>
                <a:gd name="T32" fmla="*/ 2147483647 w 1134"/>
                <a:gd name="T33" fmla="*/ 2147483647 h 1020"/>
                <a:gd name="T34" fmla="*/ 2147483647 w 1134"/>
                <a:gd name="T35" fmla="*/ 2147483647 h 1020"/>
                <a:gd name="T36" fmla="*/ 2147483647 w 1134"/>
                <a:gd name="T37" fmla="*/ 2147483647 h 1020"/>
                <a:gd name="T38" fmla="*/ 2147483647 w 1134"/>
                <a:gd name="T39" fmla="*/ 2147483647 h 1020"/>
                <a:gd name="T40" fmla="*/ 2147483647 w 1134"/>
                <a:gd name="T41" fmla="*/ 2147483647 h 1020"/>
                <a:gd name="T42" fmla="*/ 2147483647 w 1134"/>
                <a:gd name="T43" fmla="*/ 2147483647 h 1020"/>
                <a:gd name="T44" fmla="*/ 2147483647 w 1134"/>
                <a:gd name="T45" fmla="*/ 2147483647 h 1020"/>
                <a:gd name="T46" fmla="*/ 2147483647 w 1134"/>
                <a:gd name="T47" fmla="*/ 2147483647 h 1020"/>
                <a:gd name="T48" fmla="*/ 2147483647 w 1134"/>
                <a:gd name="T49" fmla="*/ 2147483647 h 1020"/>
                <a:gd name="T50" fmla="*/ 2147483647 w 1134"/>
                <a:gd name="T51" fmla="*/ 2147483647 h 1020"/>
                <a:gd name="T52" fmla="*/ 2147483647 w 1134"/>
                <a:gd name="T53" fmla="*/ 2147483647 h 1020"/>
                <a:gd name="T54" fmla="*/ 2147483647 w 1134"/>
                <a:gd name="T55" fmla="*/ 2147483647 h 1020"/>
                <a:gd name="T56" fmla="*/ 2147483647 w 1134"/>
                <a:gd name="T57" fmla="*/ 2147483647 h 1020"/>
                <a:gd name="T58" fmla="*/ 2147483647 w 1134"/>
                <a:gd name="T59" fmla="*/ 2147483647 h 1020"/>
                <a:gd name="T60" fmla="*/ 2147483647 w 1134"/>
                <a:gd name="T61" fmla="*/ 2147483647 h 1020"/>
                <a:gd name="T62" fmla="*/ 0 w 1134"/>
                <a:gd name="T63" fmla="*/ 2147483647 h 1020"/>
                <a:gd name="T64" fmla="*/ 2147483647 w 1134"/>
                <a:gd name="T65" fmla="*/ 2147483647 h 1020"/>
                <a:gd name="T66" fmla="*/ 2147483647 w 1134"/>
                <a:gd name="T67" fmla="*/ 2147483647 h 1020"/>
                <a:gd name="T68" fmla="*/ 2147483647 w 1134"/>
                <a:gd name="T69" fmla="*/ 2147483647 h 1020"/>
                <a:gd name="T70" fmla="*/ 2147483647 w 1134"/>
                <a:gd name="T71" fmla="*/ 2147483647 h 1020"/>
                <a:gd name="T72" fmla="*/ 2147483647 w 1134"/>
                <a:gd name="T73" fmla="*/ 2147483647 h 1020"/>
                <a:gd name="T74" fmla="*/ 2147483647 w 1134"/>
                <a:gd name="T75" fmla="*/ 2147483647 h 1020"/>
                <a:gd name="T76" fmla="*/ 2147483647 w 1134"/>
                <a:gd name="T77" fmla="*/ 2147483647 h 1020"/>
                <a:gd name="T78" fmla="*/ 2147483647 w 1134"/>
                <a:gd name="T79" fmla="*/ 2147483647 h 1020"/>
                <a:gd name="T80" fmla="*/ 2147483647 w 1134"/>
                <a:gd name="T81" fmla="*/ 2147483647 h 1020"/>
                <a:gd name="T82" fmla="*/ 2147483647 w 1134"/>
                <a:gd name="T83" fmla="*/ 2147483647 h 1020"/>
                <a:gd name="T84" fmla="*/ 2147483647 w 1134"/>
                <a:gd name="T85" fmla="*/ 2147483647 h 1020"/>
                <a:gd name="T86" fmla="*/ 2147483647 w 1134"/>
                <a:gd name="T87" fmla="*/ 2147483647 h 1020"/>
                <a:gd name="T88" fmla="*/ 2147483647 w 1134"/>
                <a:gd name="T89" fmla="*/ 2147483647 h 1020"/>
                <a:gd name="T90" fmla="*/ 2147483647 w 1134"/>
                <a:gd name="T91" fmla="*/ 2147483647 h 1020"/>
                <a:gd name="T92" fmla="*/ 2147483647 w 1134"/>
                <a:gd name="T93" fmla="*/ 2147483647 h 1020"/>
                <a:gd name="T94" fmla="*/ 2147483647 w 1134"/>
                <a:gd name="T95" fmla="*/ 2147483647 h 1020"/>
                <a:gd name="T96" fmla="*/ 2147483647 w 1134"/>
                <a:gd name="T97" fmla="*/ 2147483647 h 1020"/>
                <a:gd name="T98" fmla="*/ 2147483647 w 1134"/>
                <a:gd name="T99" fmla="*/ 2147483647 h 1020"/>
                <a:gd name="T100" fmla="*/ 2147483647 w 1134"/>
                <a:gd name="T101" fmla="*/ 2147483647 h 1020"/>
                <a:gd name="T102" fmla="*/ 2147483647 w 1134"/>
                <a:gd name="T103" fmla="*/ 2147483647 h 1020"/>
                <a:gd name="T104" fmla="*/ 2147483647 w 1134"/>
                <a:gd name="T105" fmla="*/ 2147483647 h 1020"/>
                <a:gd name="T106" fmla="*/ 2147483647 w 1134"/>
                <a:gd name="T107" fmla="*/ 2147483647 h 1020"/>
                <a:gd name="T108" fmla="*/ 2147483647 w 1134"/>
                <a:gd name="T109" fmla="*/ 2147483647 h 1020"/>
                <a:gd name="T110" fmla="*/ 2147483647 w 1134"/>
                <a:gd name="T111" fmla="*/ 2147483647 h 1020"/>
                <a:gd name="T112" fmla="*/ 2147483647 w 1134"/>
                <a:gd name="T113" fmla="*/ 2147483647 h 1020"/>
                <a:gd name="T114" fmla="*/ 2147483647 w 1134"/>
                <a:gd name="T115" fmla="*/ 2147483647 h 1020"/>
                <a:gd name="T116" fmla="*/ 2147483647 w 1134"/>
                <a:gd name="T117" fmla="*/ 2147483647 h 1020"/>
                <a:gd name="T118" fmla="*/ 2147483647 w 1134"/>
                <a:gd name="T119" fmla="*/ 2147483647 h 1020"/>
                <a:gd name="T120" fmla="*/ 2147483647 w 1134"/>
                <a:gd name="T121" fmla="*/ 2147483647 h 1020"/>
                <a:gd name="T122" fmla="*/ 2147483647 w 1134"/>
                <a:gd name="T123" fmla="*/ 2147483647 h 1020"/>
                <a:gd name="T124" fmla="*/ 2147483647 w 1134"/>
                <a:gd name="T125" fmla="*/ 2147483647 h 10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34"/>
                <a:gd name="T190" fmla="*/ 0 h 1020"/>
                <a:gd name="T191" fmla="*/ 1134 w 1134"/>
                <a:gd name="T192" fmla="*/ 1020 h 10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34" h="1020">
                  <a:moveTo>
                    <a:pt x="1116" y="372"/>
                  </a:moveTo>
                  <a:lnTo>
                    <a:pt x="1098" y="372"/>
                  </a:lnTo>
                  <a:lnTo>
                    <a:pt x="1092" y="378"/>
                  </a:lnTo>
                  <a:lnTo>
                    <a:pt x="1086" y="378"/>
                  </a:lnTo>
                  <a:lnTo>
                    <a:pt x="1074" y="420"/>
                  </a:lnTo>
                  <a:lnTo>
                    <a:pt x="1062" y="420"/>
                  </a:lnTo>
                  <a:lnTo>
                    <a:pt x="1050" y="414"/>
                  </a:lnTo>
                  <a:lnTo>
                    <a:pt x="1032" y="414"/>
                  </a:lnTo>
                  <a:lnTo>
                    <a:pt x="1020" y="402"/>
                  </a:lnTo>
                  <a:lnTo>
                    <a:pt x="1008" y="396"/>
                  </a:lnTo>
                  <a:lnTo>
                    <a:pt x="996" y="372"/>
                  </a:lnTo>
                  <a:lnTo>
                    <a:pt x="996" y="348"/>
                  </a:lnTo>
                  <a:lnTo>
                    <a:pt x="1002" y="336"/>
                  </a:lnTo>
                  <a:lnTo>
                    <a:pt x="1014" y="324"/>
                  </a:lnTo>
                  <a:lnTo>
                    <a:pt x="1014" y="312"/>
                  </a:lnTo>
                  <a:lnTo>
                    <a:pt x="1020" y="300"/>
                  </a:lnTo>
                  <a:lnTo>
                    <a:pt x="1032" y="288"/>
                  </a:lnTo>
                  <a:lnTo>
                    <a:pt x="1038" y="288"/>
                  </a:lnTo>
                  <a:lnTo>
                    <a:pt x="1050" y="294"/>
                  </a:lnTo>
                  <a:lnTo>
                    <a:pt x="1062" y="306"/>
                  </a:lnTo>
                  <a:lnTo>
                    <a:pt x="1086" y="270"/>
                  </a:lnTo>
                  <a:lnTo>
                    <a:pt x="1086" y="180"/>
                  </a:lnTo>
                  <a:lnTo>
                    <a:pt x="1056" y="120"/>
                  </a:lnTo>
                  <a:lnTo>
                    <a:pt x="1056" y="102"/>
                  </a:lnTo>
                  <a:lnTo>
                    <a:pt x="1050" y="90"/>
                  </a:lnTo>
                  <a:lnTo>
                    <a:pt x="1050" y="72"/>
                  </a:lnTo>
                  <a:lnTo>
                    <a:pt x="1044" y="54"/>
                  </a:lnTo>
                  <a:lnTo>
                    <a:pt x="1044" y="24"/>
                  </a:lnTo>
                  <a:lnTo>
                    <a:pt x="1026" y="12"/>
                  </a:lnTo>
                  <a:lnTo>
                    <a:pt x="966" y="12"/>
                  </a:lnTo>
                  <a:lnTo>
                    <a:pt x="954" y="6"/>
                  </a:lnTo>
                  <a:lnTo>
                    <a:pt x="948" y="6"/>
                  </a:lnTo>
                  <a:lnTo>
                    <a:pt x="936" y="0"/>
                  </a:lnTo>
                  <a:lnTo>
                    <a:pt x="876" y="0"/>
                  </a:lnTo>
                  <a:lnTo>
                    <a:pt x="864" y="24"/>
                  </a:lnTo>
                  <a:lnTo>
                    <a:pt x="852" y="24"/>
                  </a:lnTo>
                  <a:lnTo>
                    <a:pt x="840" y="30"/>
                  </a:lnTo>
                  <a:lnTo>
                    <a:pt x="828" y="30"/>
                  </a:lnTo>
                  <a:lnTo>
                    <a:pt x="822" y="36"/>
                  </a:lnTo>
                  <a:lnTo>
                    <a:pt x="810" y="60"/>
                  </a:lnTo>
                  <a:lnTo>
                    <a:pt x="768" y="102"/>
                  </a:lnTo>
                  <a:lnTo>
                    <a:pt x="756" y="108"/>
                  </a:lnTo>
                  <a:lnTo>
                    <a:pt x="750" y="108"/>
                  </a:lnTo>
                  <a:lnTo>
                    <a:pt x="738" y="114"/>
                  </a:lnTo>
                  <a:lnTo>
                    <a:pt x="726" y="138"/>
                  </a:lnTo>
                  <a:lnTo>
                    <a:pt x="726" y="174"/>
                  </a:lnTo>
                  <a:lnTo>
                    <a:pt x="714" y="180"/>
                  </a:lnTo>
                  <a:lnTo>
                    <a:pt x="708" y="192"/>
                  </a:lnTo>
                  <a:lnTo>
                    <a:pt x="702" y="198"/>
                  </a:lnTo>
                  <a:lnTo>
                    <a:pt x="690" y="204"/>
                  </a:lnTo>
                  <a:lnTo>
                    <a:pt x="672" y="210"/>
                  </a:lnTo>
                  <a:lnTo>
                    <a:pt x="654" y="228"/>
                  </a:lnTo>
                  <a:lnTo>
                    <a:pt x="654" y="240"/>
                  </a:lnTo>
                  <a:lnTo>
                    <a:pt x="648" y="252"/>
                  </a:lnTo>
                  <a:lnTo>
                    <a:pt x="642" y="270"/>
                  </a:lnTo>
                  <a:lnTo>
                    <a:pt x="636" y="282"/>
                  </a:lnTo>
                  <a:lnTo>
                    <a:pt x="630" y="288"/>
                  </a:lnTo>
                  <a:lnTo>
                    <a:pt x="618" y="294"/>
                  </a:lnTo>
                  <a:lnTo>
                    <a:pt x="606" y="294"/>
                  </a:lnTo>
                  <a:lnTo>
                    <a:pt x="600" y="288"/>
                  </a:lnTo>
                  <a:lnTo>
                    <a:pt x="594" y="294"/>
                  </a:lnTo>
                  <a:lnTo>
                    <a:pt x="582" y="300"/>
                  </a:lnTo>
                  <a:lnTo>
                    <a:pt x="570" y="300"/>
                  </a:lnTo>
                  <a:lnTo>
                    <a:pt x="564" y="294"/>
                  </a:lnTo>
                  <a:lnTo>
                    <a:pt x="552" y="288"/>
                  </a:lnTo>
                  <a:lnTo>
                    <a:pt x="546" y="282"/>
                  </a:lnTo>
                  <a:lnTo>
                    <a:pt x="516" y="282"/>
                  </a:lnTo>
                  <a:lnTo>
                    <a:pt x="504" y="270"/>
                  </a:lnTo>
                  <a:lnTo>
                    <a:pt x="492" y="264"/>
                  </a:lnTo>
                  <a:lnTo>
                    <a:pt x="486" y="258"/>
                  </a:lnTo>
                  <a:lnTo>
                    <a:pt x="474" y="252"/>
                  </a:lnTo>
                  <a:lnTo>
                    <a:pt x="462" y="252"/>
                  </a:lnTo>
                  <a:lnTo>
                    <a:pt x="450" y="258"/>
                  </a:lnTo>
                  <a:lnTo>
                    <a:pt x="444" y="264"/>
                  </a:lnTo>
                  <a:lnTo>
                    <a:pt x="438" y="276"/>
                  </a:lnTo>
                  <a:lnTo>
                    <a:pt x="438" y="288"/>
                  </a:lnTo>
                  <a:lnTo>
                    <a:pt x="432" y="300"/>
                  </a:lnTo>
                  <a:lnTo>
                    <a:pt x="432" y="324"/>
                  </a:lnTo>
                  <a:lnTo>
                    <a:pt x="420" y="324"/>
                  </a:lnTo>
                  <a:lnTo>
                    <a:pt x="414" y="330"/>
                  </a:lnTo>
                  <a:lnTo>
                    <a:pt x="408" y="330"/>
                  </a:lnTo>
                  <a:lnTo>
                    <a:pt x="402" y="336"/>
                  </a:lnTo>
                  <a:lnTo>
                    <a:pt x="396" y="348"/>
                  </a:lnTo>
                  <a:lnTo>
                    <a:pt x="390" y="354"/>
                  </a:lnTo>
                  <a:lnTo>
                    <a:pt x="390" y="360"/>
                  </a:lnTo>
                  <a:lnTo>
                    <a:pt x="366" y="360"/>
                  </a:lnTo>
                  <a:lnTo>
                    <a:pt x="366" y="378"/>
                  </a:lnTo>
                  <a:lnTo>
                    <a:pt x="288" y="378"/>
                  </a:lnTo>
                  <a:lnTo>
                    <a:pt x="288" y="348"/>
                  </a:lnTo>
                  <a:lnTo>
                    <a:pt x="294" y="336"/>
                  </a:lnTo>
                  <a:lnTo>
                    <a:pt x="294" y="330"/>
                  </a:lnTo>
                  <a:lnTo>
                    <a:pt x="300" y="318"/>
                  </a:lnTo>
                  <a:lnTo>
                    <a:pt x="300" y="294"/>
                  </a:lnTo>
                  <a:lnTo>
                    <a:pt x="294" y="288"/>
                  </a:lnTo>
                  <a:lnTo>
                    <a:pt x="294" y="270"/>
                  </a:lnTo>
                  <a:lnTo>
                    <a:pt x="288" y="258"/>
                  </a:lnTo>
                  <a:lnTo>
                    <a:pt x="282" y="240"/>
                  </a:lnTo>
                  <a:lnTo>
                    <a:pt x="276" y="234"/>
                  </a:lnTo>
                  <a:lnTo>
                    <a:pt x="264" y="228"/>
                  </a:lnTo>
                  <a:lnTo>
                    <a:pt x="258" y="222"/>
                  </a:lnTo>
                  <a:lnTo>
                    <a:pt x="246" y="216"/>
                  </a:lnTo>
                  <a:lnTo>
                    <a:pt x="240" y="510"/>
                  </a:lnTo>
                  <a:lnTo>
                    <a:pt x="222" y="510"/>
                  </a:lnTo>
                  <a:lnTo>
                    <a:pt x="210" y="516"/>
                  </a:lnTo>
                  <a:lnTo>
                    <a:pt x="204" y="522"/>
                  </a:lnTo>
                  <a:lnTo>
                    <a:pt x="204" y="528"/>
                  </a:lnTo>
                  <a:lnTo>
                    <a:pt x="192" y="528"/>
                  </a:lnTo>
                  <a:lnTo>
                    <a:pt x="192" y="552"/>
                  </a:lnTo>
                  <a:lnTo>
                    <a:pt x="168" y="552"/>
                  </a:lnTo>
                  <a:lnTo>
                    <a:pt x="156" y="540"/>
                  </a:lnTo>
                  <a:lnTo>
                    <a:pt x="144" y="540"/>
                  </a:lnTo>
                  <a:lnTo>
                    <a:pt x="132" y="552"/>
                  </a:lnTo>
                  <a:lnTo>
                    <a:pt x="108" y="552"/>
                  </a:lnTo>
                  <a:lnTo>
                    <a:pt x="102" y="546"/>
                  </a:lnTo>
                  <a:lnTo>
                    <a:pt x="102" y="540"/>
                  </a:lnTo>
                  <a:lnTo>
                    <a:pt x="96" y="534"/>
                  </a:lnTo>
                  <a:lnTo>
                    <a:pt x="72" y="534"/>
                  </a:lnTo>
                  <a:lnTo>
                    <a:pt x="66" y="528"/>
                  </a:lnTo>
                  <a:lnTo>
                    <a:pt x="60" y="516"/>
                  </a:lnTo>
                  <a:lnTo>
                    <a:pt x="60" y="492"/>
                  </a:lnTo>
                  <a:lnTo>
                    <a:pt x="42" y="474"/>
                  </a:lnTo>
                  <a:lnTo>
                    <a:pt x="36" y="474"/>
                  </a:lnTo>
                  <a:lnTo>
                    <a:pt x="30" y="480"/>
                  </a:lnTo>
                  <a:lnTo>
                    <a:pt x="30" y="486"/>
                  </a:lnTo>
                  <a:lnTo>
                    <a:pt x="24" y="498"/>
                  </a:lnTo>
                  <a:lnTo>
                    <a:pt x="18" y="504"/>
                  </a:lnTo>
                  <a:lnTo>
                    <a:pt x="18" y="510"/>
                  </a:lnTo>
                  <a:lnTo>
                    <a:pt x="0" y="522"/>
                  </a:lnTo>
                  <a:lnTo>
                    <a:pt x="0" y="516"/>
                  </a:lnTo>
                  <a:lnTo>
                    <a:pt x="0" y="528"/>
                  </a:lnTo>
                  <a:lnTo>
                    <a:pt x="6" y="540"/>
                  </a:lnTo>
                  <a:lnTo>
                    <a:pt x="6" y="552"/>
                  </a:lnTo>
                  <a:lnTo>
                    <a:pt x="36" y="582"/>
                  </a:lnTo>
                  <a:lnTo>
                    <a:pt x="42" y="600"/>
                  </a:lnTo>
                  <a:lnTo>
                    <a:pt x="42" y="648"/>
                  </a:lnTo>
                  <a:lnTo>
                    <a:pt x="48" y="672"/>
                  </a:lnTo>
                  <a:lnTo>
                    <a:pt x="54" y="690"/>
                  </a:lnTo>
                  <a:lnTo>
                    <a:pt x="72" y="714"/>
                  </a:lnTo>
                  <a:lnTo>
                    <a:pt x="96" y="738"/>
                  </a:lnTo>
                  <a:lnTo>
                    <a:pt x="114" y="762"/>
                  </a:lnTo>
                  <a:lnTo>
                    <a:pt x="120" y="786"/>
                  </a:lnTo>
                  <a:lnTo>
                    <a:pt x="120" y="834"/>
                  </a:lnTo>
                  <a:lnTo>
                    <a:pt x="114" y="846"/>
                  </a:lnTo>
                  <a:lnTo>
                    <a:pt x="114" y="852"/>
                  </a:lnTo>
                  <a:lnTo>
                    <a:pt x="90" y="852"/>
                  </a:lnTo>
                  <a:lnTo>
                    <a:pt x="90" y="876"/>
                  </a:lnTo>
                  <a:lnTo>
                    <a:pt x="96" y="888"/>
                  </a:lnTo>
                  <a:lnTo>
                    <a:pt x="108" y="906"/>
                  </a:lnTo>
                  <a:lnTo>
                    <a:pt x="114" y="918"/>
                  </a:lnTo>
                  <a:lnTo>
                    <a:pt x="114" y="960"/>
                  </a:lnTo>
                  <a:lnTo>
                    <a:pt x="120" y="972"/>
                  </a:lnTo>
                  <a:lnTo>
                    <a:pt x="120" y="978"/>
                  </a:lnTo>
                  <a:lnTo>
                    <a:pt x="126" y="978"/>
                  </a:lnTo>
                  <a:lnTo>
                    <a:pt x="126" y="972"/>
                  </a:lnTo>
                  <a:lnTo>
                    <a:pt x="132" y="966"/>
                  </a:lnTo>
                  <a:lnTo>
                    <a:pt x="144" y="966"/>
                  </a:lnTo>
                  <a:lnTo>
                    <a:pt x="150" y="972"/>
                  </a:lnTo>
                  <a:lnTo>
                    <a:pt x="180" y="984"/>
                  </a:lnTo>
                  <a:lnTo>
                    <a:pt x="180" y="996"/>
                  </a:lnTo>
                  <a:lnTo>
                    <a:pt x="204" y="1020"/>
                  </a:lnTo>
                  <a:lnTo>
                    <a:pt x="216" y="1020"/>
                  </a:lnTo>
                  <a:lnTo>
                    <a:pt x="240" y="1008"/>
                  </a:lnTo>
                  <a:lnTo>
                    <a:pt x="246" y="996"/>
                  </a:lnTo>
                  <a:lnTo>
                    <a:pt x="252" y="990"/>
                  </a:lnTo>
                  <a:lnTo>
                    <a:pt x="264" y="984"/>
                  </a:lnTo>
                  <a:lnTo>
                    <a:pt x="294" y="984"/>
                  </a:lnTo>
                  <a:lnTo>
                    <a:pt x="306" y="990"/>
                  </a:lnTo>
                  <a:lnTo>
                    <a:pt x="354" y="990"/>
                  </a:lnTo>
                  <a:lnTo>
                    <a:pt x="354" y="984"/>
                  </a:lnTo>
                  <a:lnTo>
                    <a:pt x="360" y="978"/>
                  </a:lnTo>
                  <a:lnTo>
                    <a:pt x="360" y="966"/>
                  </a:lnTo>
                  <a:lnTo>
                    <a:pt x="366" y="960"/>
                  </a:lnTo>
                  <a:lnTo>
                    <a:pt x="378" y="954"/>
                  </a:lnTo>
                  <a:lnTo>
                    <a:pt x="408" y="954"/>
                  </a:lnTo>
                  <a:lnTo>
                    <a:pt x="420" y="960"/>
                  </a:lnTo>
                  <a:lnTo>
                    <a:pt x="432" y="960"/>
                  </a:lnTo>
                  <a:lnTo>
                    <a:pt x="438" y="966"/>
                  </a:lnTo>
                  <a:lnTo>
                    <a:pt x="444" y="960"/>
                  </a:lnTo>
                  <a:lnTo>
                    <a:pt x="456" y="960"/>
                  </a:lnTo>
                  <a:lnTo>
                    <a:pt x="468" y="954"/>
                  </a:lnTo>
                  <a:lnTo>
                    <a:pt x="504" y="954"/>
                  </a:lnTo>
                  <a:lnTo>
                    <a:pt x="522" y="960"/>
                  </a:lnTo>
                  <a:lnTo>
                    <a:pt x="534" y="966"/>
                  </a:lnTo>
                  <a:lnTo>
                    <a:pt x="552" y="966"/>
                  </a:lnTo>
                  <a:lnTo>
                    <a:pt x="558" y="960"/>
                  </a:lnTo>
                  <a:lnTo>
                    <a:pt x="570" y="954"/>
                  </a:lnTo>
                  <a:lnTo>
                    <a:pt x="606" y="954"/>
                  </a:lnTo>
                  <a:lnTo>
                    <a:pt x="618" y="948"/>
                  </a:lnTo>
                  <a:lnTo>
                    <a:pt x="624" y="942"/>
                  </a:lnTo>
                  <a:lnTo>
                    <a:pt x="636" y="936"/>
                  </a:lnTo>
                  <a:lnTo>
                    <a:pt x="684" y="936"/>
                  </a:lnTo>
                  <a:lnTo>
                    <a:pt x="708" y="924"/>
                  </a:lnTo>
                  <a:lnTo>
                    <a:pt x="720" y="912"/>
                  </a:lnTo>
                  <a:lnTo>
                    <a:pt x="738" y="900"/>
                  </a:lnTo>
                  <a:lnTo>
                    <a:pt x="774" y="864"/>
                  </a:lnTo>
                  <a:lnTo>
                    <a:pt x="786" y="858"/>
                  </a:lnTo>
                  <a:lnTo>
                    <a:pt x="804" y="846"/>
                  </a:lnTo>
                  <a:lnTo>
                    <a:pt x="900" y="750"/>
                  </a:lnTo>
                  <a:lnTo>
                    <a:pt x="918" y="750"/>
                  </a:lnTo>
                  <a:lnTo>
                    <a:pt x="924" y="744"/>
                  </a:lnTo>
                  <a:lnTo>
                    <a:pt x="960" y="696"/>
                  </a:lnTo>
                  <a:lnTo>
                    <a:pt x="972" y="672"/>
                  </a:lnTo>
                  <a:lnTo>
                    <a:pt x="984" y="654"/>
                  </a:lnTo>
                  <a:lnTo>
                    <a:pt x="990" y="642"/>
                  </a:lnTo>
                  <a:lnTo>
                    <a:pt x="1002" y="606"/>
                  </a:lnTo>
                  <a:lnTo>
                    <a:pt x="1014" y="588"/>
                  </a:lnTo>
                  <a:lnTo>
                    <a:pt x="1020" y="576"/>
                  </a:lnTo>
                  <a:lnTo>
                    <a:pt x="1026" y="570"/>
                  </a:lnTo>
                  <a:lnTo>
                    <a:pt x="1038" y="564"/>
                  </a:lnTo>
                  <a:lnTo>
                    <a:pt x="1050" y="552"/>
                  </a:lnTo>
                  <a:lnTo>
                    <a:pt x="1068" y="546"/>
                  </a:lnTo>
                  <a:lnTo>
                    <a:pt x="1086" y="534"/>
                  </a:lnTo>
                  <a:lnTo>
                    <a:pt x="1098" y="510"/>
                  </a:lnTo>
                  <a:lnTo>
                    <a:pt x="1098" y="498"/>
                  </a:lnTo>
                  <a:lnTo>
                    <a:pt x="1104" y="486"/>
                  </a:lnTo>
                  <a:lnTo>
                    <a:pt x="1110" y="468"/>
                  </a:lnTo>
                  <a:lnTo>
                    <a:pt x="1116" y="456"/>
                  </a:lnTo>
                  <a:lnTo>
                    <a:pt x="1122" y="450"/>
                  </a:lnTo>
                  <a:lnTo>
                    <a:pt x="1122" y="438"/>
                  </a:lnTo>
                  <a:lnTo>
                    <a:pt x="1128" y="432"/>
                  </a:lnTo>
                  <a:lnTo>
                    <a:pt x="1128" y="414"/>
                  </a:lnTo>
                  <a:lnTo>
                    <a:pt x="1134" y="396"/>
                  </a:lnTo>
                  <a:lnTo>
                    <a:pt x="1128" y="384"/>
                  </a:lnTo>
                  <a:lnTo>
                    <a:pt x="1116" y="372"/>
                  </a:lnTo>
                  <a:close/>
                  <a:moveTo>
                    <a:pt x="870" y="624"/>
                  </a:moveTo>
                  <a:lnTo>
                    <a:pt x="858" y="630"/>
                  </a:lnTo>
                  <a:lnTo>
                    <a:pt x="852" y="636"/>
                  </a:lnTo>
                  <a:lnTo>
                    <a:pt x="840" y="642"/>
                  </a:lnTo>
                  <a:lnTo>
                    <a:pt x="822" y="642"/>
                  </a:lnTo>
                  <a:lnTo>
                    <a:pt x="810" y="648"/>
                  </a:lnTo>
                  <a:lnTo>
                    <a:pt x="804" y="654"/>
                  </a:lnTo>
                  <a:lnTo>
                    <a:pt x="798" y="666"/>
                  </a:lnTo>
                  <a:lnTo>
                    <a:pt x="792" y="672"/>
                  </a:lnTo>
                  <a:lnTo>
                    <a:pt x="792" y="684"/>
                  </a:lnTo>
                  <a:lnTo>
                    <a:pt x="774" y="684"/>
                  </a:lnTo>
                  <a:lnTo>
                    <a:pt x="744" y="654"/>
                  </a:lnTo>
                  <a:lnTo>
                    <a:pt x="744" y="636"/>
                  </a:lnTo>
                  <a:lnTo>
                    <a:pt x="720" y="600"/>
                  </a:lnTo>
                  <a:lnTo>
                    <a:pt x="744" y="600"/>
                  </a:lnTo>
                  <a:lnTo>
                    <a:pt x="750" y="582"/>
                  </a:lnTo>
                  <a:lnTo>
                    <a:pt x="768" y="564"/>
                  </a:lnTo>
                  <a:lnTo>
                    <a:pt x="768" y="546"/>
                  </a:lnTo>
                  <a:lnTo>
                    <a:pt x="774" y="540"/>
                  </a:lnTo>
                  <a:lnTo>
                    <a:pt x="798" y="540"/>
                  </a:lnTo>
                  <a:lnTo>
                    <a:pt x="798" y="528"/>
                  </a:lnTo>
                  <a:lnTo>
                    <a:pt x="810" y="522"/>
                  </a:lnTo>
                  <a:lnTo>
                    <a:pt x="846" y="522"/>
                  </a:lnTo>
                  <a:lnTo>
                    <a:pt x="852" y="528"/>
                  </a:lnTo>
                  <a:lnTo>
                    <a:pt x="858" y="540"/>
                  </a:lnTo>
                  <a:lnTo>
                    <a:pt x="864" y="546"/>
                  </a:lnTo>
                  <a:lnTo>
                    <a:pt x="870" y="558"/>
                  </a:lnTo>
                  <a:lnTo>
                    <a:pt x="882" y="564"/>
                  </a:lnTo>
                  <a:lnTo>
                    <a:pt x="888" y="588"/>
                  </a:lnTo>
                  <a:lnTo>
                    <a:pt x="864" y="606"/>
                  </a:lnTo>
                  <a:lnTo>
                    <a:pt x="870" y="624"/>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76" name="Afghanistan">
              <a:extLst>
                <a:ext uri="{FF2B5EF4-FFF2-40B4-BE49-F238E27FC236}">
                  <a16:creationId xmlns:a16="http://schemas.microsoft.com/office/drawing/2014/main" id="{6CA94611-38B6-AEC2-AB34-DD45FFF011E3}"/>
                </a:ext>
              </a:extLst>
            </p:cNvPr>
            <p:cNvSpPr>
              <a:spLocks/>
            </p:cNvSpPr>
            <p:nvPr/>
          </p:nvSpPr>
          <p:spPr bwMode="gray">
            <a:xfrm>
              <a:off x="5867400" y="2828926"/>
              <a:ext cx="365125" cy="296863"/>
            </a:xfrm>
            <a:custGeom>
              <a:avLst/>
              <a:gdLst>
                <a:gd name="T0" fmla="*/ 2147483647 w 906"/>
                <a:gd name="T1" fmla="*/ 2147483647 h 738"/>
                <a:gd name="T2" fmla="*/ 2147483647 w 906"/>
                <a:gd name="T3" fmla="*/ 2147483647 h 738"/>
                <a:gd name="T4" fmla="*/ 2147483647 w 906"/>
                <a:gd name="T5" fmla="*/ 2147483647 h 738"/>
                <a:gd name="T6" fmla="*/ 2147483647 w 906"/>
                <a:gd name="T7" fmla="*/ 2147483647 h 738"/>
                <a:gd name="T8" fmla="*/ 2147483647 w 906"/>
                <a:gd name="T9" fmla="*/ 2147483647 h 738"/>
                <a:gd name="T10" fmla="*/ 2147483647 w 906"/>
                <a:gd name="T11" fmla="*/ 0 h 738"/>
                <a:gd name="T12" fmla="*/ 2147483647 w 906"/>
                <a:gd name="T13" fmla="*/ 2147483647 h 738"/>
                <a:gd name="T14" fmla="*/ 2147483647 w 906"/>
                <a:gd name="T15" fmla="*/ 2147483647 h 738"/>
                <a:gd name="T16" fmla="*/ 2147483647 w 906"/>
                <a:gd name="T17" fmla="*/ 2147483647 h 738"/>
                <a:gd name="T18" fmla="*/ 2147483647 w 906"/>
                <a:gd name="T19" fmla="*/ 2147483647 h 738"/>
                <a:gd name="T20" fmla="*/ 2147483647 w 906"/>
                <a:gd name="T21" fmla="*/ 2147483647 h 738"/>
                <a:gd name="T22" fmla="*/ 2147483647 w 906"/>
                <a:gd name="T23" fmla="*/ 2147483647 h 738"/>
                <a:gd name="T24" fmla="*/ 2147483647 w 906"/>
                <a:gd name="T25" fmla="*/ 2147483647 h 738"/>
                <a:gd name="T26" fmla="*/ 2147483647 w 906"/>
                <a:gd name="T27" fmla="*/ 2147483647 h 738"/>
                <a:gd name="T28" fmla="*/ 2147483647 w 906"/>
                <a:gd name="T29" fmla="*/ 2147483647 h 738"/>
                <a:gd name="T30" fmla="*/ 2147483647 w 906"/>
                <a:gd name="T31" fmla="*/ 2147483647 h 738"/>
                <a:gd name="T32" fmla="*/ 2147483647 w 906"/>
                <a:gd name="T33" fmla="*/ 2147483647 h 738"/>
                <a:gd name="T34" fmla="*/ 2147483647 w 906"/>
                <a:gd name="T35" fmla="*/ 2147483647 h 738"/>
                <a:gd name="T36" fmla="*/ 2147483647 w 906"/>
                <a:gd name="T37" fmla="*/ 2147483647 h 738"/>
                <a:gd name="T38" fmla="*/ 2147483647 w 906"/>
                <a:gd name="T39" fmla="*/ 2147483647 h 738"/>
                <a:gd name="T40" fmla="*/ 2147483647 w 906"/>
                <a:gd name="T41" fmla="*/ 2147483647 h 738"/>
                <a:gd name="T42" fmla="*/ 2147483647 w 906"/>
                <a:gd name="T43" fmla="*/ 2147483647 h 738"/>
                <a:gd name="T44" fmla="*/ 2147483647 w 906"/>
                <a:gd name="T45" fmla="*/ 2147483647 h 738"/>
                <a:gd name="T46" fmla="*/ 0 w 906"/>
                <a:gd name="T47" fmla="*/ 2147483647 h 738"/>
                <a:gd name="T48" fmla="*/ 2147483647 w 906"/>
                <a:gd name="T49" fmla="*/ 2147483647 h 738"/>
                <a:gd name="T50" fmla="*/ 2147483647 w 906"/>
                <a:gd name="T51" fmla="*/ 2147483647 h 738"/>
                <a:gd name="T52" fmla="*/ 2147483647 w 906"/>
                <a:gd name="T53" fmla="*/ 2147483647 h 738"/>
                <a:gd name="T54" fmla="*/ 2147483647 w 906"/>
                <a:gd name="T55" fmla="*/ 2147483647 h 738"/>
                <a:gd name="T56" fmla="*/ 2147483647 w 906"/>
                <a:gd name="T57" fmla="*/ 2147483647 h 738"/>
                <a:gd name="T58" fmla="*/ 2147483647 w 906"/>
                <a:gd name="T59" fmla="*/ 2147483647 h 738"/>
                <a:gd name="T60" fmla="*/ 2147483647 w 906"/>
                <a:gd name="T61" fmla="*/ 2147483647 h 738"/>
                <a:gd name="T62" fmla="*/ 2147483647 w 906"/>
                <a:gd name="T63" fmla="*/ 2147483647 h 738"/>
                <a:gd name="T64" fmla="*/ 2147483647 w 906"/>
                <a:gd name="T65" fmla="*/ 2147483647 h 738"/>
                <a:gd name="T66" fmla="*/ 2147483647 w 906"/>
                <a:gd name="T67" fmla="*/ 2147483647 h 738"/>
                <a:gd name="T68" fmla="*/ 2147483647 w 906"/>
                <a:gd name="T69" fmla="*/ 2147483647 h 738"/>
                <a:gd name="T70" fmla="*/ 2147483647 w 906"/>
                <a:gd name="T71" fmla="*/ 2147483647 h 738"/>
                <a:gd name="T72" fmla="*/ 2147483647 w 906"/>
                <a:gd name="T73" fmla="*/ 2147483647 h 738"/>
                <a:gd name="T74" fmla="*/ 2147483647 w 906"/>
                <a:gd name="T75" fmla="*/ 2147483647 h 738"/>
                <a:gd name="T76" fmla="*/ 2147483647 w 906"/>
                <a:gd name="T77" fmla="*/ 2147483647 h 738"/>
                <a:gd name="T78" fmla="*/ 2147483647 w 906"/>
                <a:gd name="T79" fmla="*/ 2147483647 h 738"/>
                <a:gd name="T80" fmla="*/ 2147483647 w 906"/>
                <a:gd name="T81" fmla="*/ 2147483647 h 738"/>
                <a:gd name="T82" fmla="*/ 2147483647 w 906"/>
                <a:gd name="T83" fmla="*/ 2147483647 h 738"/>
                <a:gd name="T84" fmla="*/ 2147483647 w 906"/>
                <a:gd name="T85" fmla="*/ 2147483647 h 738"/>
                <a:gd name="T86" fmla="*/ 2147483647 w 906"/>
                <a:gd name="T87" fmla="*/ 2147483647 h 738"/>
                <a:gd name="T88" fmla="*/ 2147483647 w 906"/>
                <a:gd name="T89" fmla="*/ 2147483647 h 738"/>
                <a:gd name="T90" fmla="*/ 2147483647 w 906"/>
                <a:gd name="T91" fmla="*/ 2147483647 h 738"/>
                <a:gd name="T92" fmla="*/ 2147483647 w 906"/>
                <a:gd name="T93" fmla="*/ 2147483647 h 738"/>
                <a:gd name="T94" fmla="*/ 2147483647 w 906"/>
                <a:gd name="T95" fmla="*/ 2147483647 h 738"/>
                <a:gd name="T96" fmla="*/ 2147483647 w 906"/>
                <a:gd name="T97" fmla="*/ 2147483647 h 738"/>
                <a:gd name="T98" fmla="*/ 2147483647 w 906"/>
                <a:gd name="T99" fmla="*/ 2147483647 h 738"/>
                <a:gd name="T100" fmla="*/ 2147483647 w 906"/>
                <a:gd name="T101" fmla="*/ 2147483647 h 738"/>
                <a:gd name="T102" fmla="*/ 2147483647 w 906"/>
                <a:gd name="T103" fmla="*/ 2147483647 h 738"/>
                <a:gd name="T104" fmla="*/ 2147483647 w 906"/>
                <a:gd name="T105" fmla="*/ 2147483647 h 738"/>
                <a:gd name="T106" fmla="*/ 2147483647 w 906"/>
                <a:gd name="T107" fmla="*/ 2147483647 h 738"/>
                <a:gd name="T108" fmla="*/ 2147483647 w 906"/>
                <a:gd name="T109" fmla="*/ 2147483647 h 7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06"/>
                <a:gd name="T166" fmla="*/ 0 h 738"/>
                <a:gd name="T167" fmla="*/ 906 w 906"/>
                <a:gd name="T168" fmla="*/ 738 h 73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06" h="738">
                  <a:moveTo>
                    <a:pt x="894" y="108"/>
                  </a:moveTo>
                  <a:lnTo>
                    <a:pt x="894" y="96"/>
                  </a:lnTo>
                  <a:lnTo>
                    <a:pt x="906" y="96"/>
                  </a:lnTo>
                  <a:lnTo>
                    <a:pt x="900" y="90"/>
                  </a:lnTo>
                  <a:lnTo>
                    <a:pt x="876" y="90"/>
                  </a:lnTo>
                  <a:lnTo>
                    <a:pt x="840" y="102"/>
                  </a:lnTo>
                  <a:lnTo>
                    <a:pt x="840" y="84"/>
                  </a:lnTo>
                  <a:lnTo>
                    <a:pt x="816" y="84"/>
                  </a:lnTo>
                  <a:lnTo>
                    <a:pt x="792" y="96"/>
                  </a:lnTo>
                  <a:lnTo>
                    <a:pt x="786" y="102"/>
                  </a:lnTo>
                  <a:lnTo>
                    <a:pt x="780" y="114"/>
                  </a:lnTo>
                  <a:lnTo>
                    <a:pt x="774" y="120"/>
                  </a:lnTo>
                  <a:lnTo>
                    <a:pt x="756" y="120"/>
                  </a:lnTo>
                  <a:lnTo>
                    <a:pt x="750" y="126"/>
                  </a:lnTo>
                  <a:lnTo>
                    <a:pt x="744" y="138"/>
                  </a:lnTo>
                  <a:lnTo>
                    <a:pt x="732" y="144"/>
                  </a:lnTo>
                  <a:lnTo>
                    <a:pt x="726" y="150"/>
                  </a:lnTo>
                  <a:lnTo>
                    <a:pt x="720" y="150"/>
                  </a:lnTo>
                  <a:lnTo>
                    <a:pt x="690" y="120"/>
                  </a:lnTo>
                  <a:lnTo>
                    <a:pt x="690" y="114"/>
                  </a:lnTo>
                  <a:lnTo>
                    <a:pt x="678" y="48"/>
                  </a:lnTo>
                  <a:lnTo>
                    <a:pt x="660" y="48"/>
                  </a:lnTo>
                  <a:lnTo>
                    <a:pt x="660" y="18"/>
                  </a:lnTo>
                  <a:lnTo>
                    <a:pt x="642" y="0"/>
                  </a:lnTo>
                  <a:lnTo>
                    <a:pt x="624" y="0"/>
                  </a:lnTo>
                  <a:lnTo>
                    <a:pt x="618" y="6"/>
                  </a:lnTo>
                  <a:lnTo>
                    <a:pt x="618" y="30"/>
                  </a:lnTo>
                  <a:lnTo>
                    <a:pt x="612" y="36"/>
                  </a:lnTo>
                  <a:lnTo>
                    <a:pt x="606" y="36"/>
                  </a:lnTo>
                  <a:lnTo>
                    <a:pt x="594" y="48"/>
                  </a:lnTo>
                  <a:lnTo>
                    <a:pt x="594" y="54"/>
                  </a:lnTo>
                  <a:lnTo>
                    <a:pt x="600" y="60"/>
                  </a:lnTo>
                  <a:lnTo>
                    <a:pt x="606" y="60"/>
                  </a:lnTo>
                  <a:lnTo>
                    <a:pt x="600" y="84"/>
                  </a:lnTo>
                  <a:lnTo>
                    <a:pt x="588" y="72"/>
                  </a:lnTo>
                  <a:lnTo>
                    <a:pt x="570" y="72"/>
                  </a:lnTo>
                  <a:lnTo>
                    <a:pt x="558" y="78"/>
                  </a:lnTo>
                  <a:lnTo>
                    <a:pt x="546" y="90"/>
                  </a:lnTo>
                  <a:lnTo>
                    <a:pt x="546" y="120"/>
                  </a:lnTo>
                  <a:lnTo>
                    <a:pt x="540" y="120"/>
                  </a:lnTo>
                  <a:lnTo>
                    <a:pt x="534" y="114"/>
                  </a:lnTo>
                  <a:lnTo>
                    <a:pt x="528" y="102"/>
                  </a:lnTo>
                  <a:lnTo>
                    <a:pt x="522" y="96"/>
                  </a:lnTo>
                  <a:lnTo>
                    <a:pt x="510" y="96"/>
                  </a:lnTo>
                  <a:lnTo>
                    <a:pt x="504" y="102"/>
                  </a:lnTo>
                  <a:lnTo>
                    <a:pt x="492" y="108"/>
                  </a:lnTo>
                  <a:lnTo>
                    <a:pt x="474" y="126"/>
                  </a:lnTo>
                  <a:lnTo>
                    <a:pt x="468" y="126"/>
                  </a:lnTo>
                  <a:lnTo>
                    <a:pt x="456" y="114"/>
                  </a:lnTo>
                  <a:lnTo>
                    <a:pt x="444" y="108"/>
                  </a:lnTo>
                  <a:lnTo>
                    <a:pt x="438" y="102"/>
                  </a:lnTo>
                  <a:lnTo>
                    <a:pt x="426" y="102"/>
                  </a:lnTo>
                  <a:lnTo>
                    <a:pt x="414" y="108"/>
                  </a:lnTo>
                  <a:lnTo>
                    <a:pt x="396" y="84"/>
                  </a:lnTo>
                  <a:lnTo>
                    <a:pt x="384" y="96"/>
                  </a:lnTo>
                  <a:lnTo>
                    <a:pt x="342" y="96"/>
                  </a:lnTo>
                  <a:lnTo>
                    <a:pt x="330" y="90"/>
                  </a:lnTo>
                  <a:lnTo>
                    <a:pt x="324" y="84"/>
                  </a:lnTo>
                  <a:lnTo>
                    <a:pt x="312" y="78"/>
                  </a:lnTo>
                  <a:lnTo>
                    <a:pt x="300" y="78"/>
                  </a:lnTo>
                  <a:lnTo>
                    <a:pt x="300" y="102"/>
                  </a:lnTo>
                  <a:lnTo>
                    <a:pt x="264" y="102"/>
                  </a:lnTo>
                  <a:lnTo>
                    <a:pt x="252" y="108"/>
                  </a:lnTo>
                  <a:lnTo>
                    <a:pt x="246" y="120"/>
                  </a:lnTo>
                  <a:lnTo>
                    <a:pt x="246" y="180"/>
                  </a:lnTo>
                  <a:lnTo>
                    <a:pt x="234" y="180"/>
                  </a:lnTo>
                  <a:lnTo>
                    <a:pt x="222" y="186"/>
                  </a:lnTo>
                  <a:lnTo>
                    <a:pt x="216" y="198"/>
                  </a:lnTo>
                  <a:lnTo>
                    <a:pt x="180" y="216"/>
                  </a:lnTo>
                  <a:lnTo>
                    <a:pt x="168" y="216"/>
                  </a:lnTo>
                  <a:lnTo>
                    <a:pt x="168" y="228"/>
                  </a:lnTo>
                  <a:lnTo>
                    <a:pt x="156" y="252"/>
                  </a:lnTo>
                  <a:lnTo>
                    <a:pt x="150" y="258"/>
                  </a:lnTo>
                  <a:lnTo>
                    <a:pt x="138" y="264"/>
                  </a:lnTo>
                  <a:lnTo>
                    <a:pt x="114" y="264"/>
                  </a:lnTo>
                  <a:lnTo>
                    <a:pt x="90" y="240"/>
                  </a:lnTo>
                  <a:lnTo>
                    <a:pt x="84" y="240"/>
                  </a:lnTo>
                  <a:lnTo>
                    <a:pt x="78" y="246"/>
                  </a:lnTo>
                  <a:lnTo>
                    <a:pt x="66" y="246"/>
                  </a:lnTo>
                  <a:lnTo>
                    <a:pt x="60" y="240"/>
                  </a:lnTo>
                  <a:lnTo>
                    <a:pt x="48" y="240"/>
                  </a:lnTo>
                  <a:lnTo>
                    <a:pt x="42" y="234"/>
                  </a:lnTo>
                  <a:lnTo>
                    <a:pt x="36" y="240"/>
                  </a:lnTo>
                  <a:lnTo>
                    <a:pt x="30" y="252"/>
                  </a:lnTo>
                  <a:lnTo>
                    <a:pt x="30" y="258"/>
                  </a:lnTo>
                  <a:lnTo>
                    <a:pt x="36" y="270"/>
                  </a:lnTo>
                  <a:lnTo>
                    <a:pt x="36" y="294"/>
                  </a:lnTo>
                  <a:lnTo>
                    <a:pt x="42" y="300"/>
                  </a:lnTo>
                  <a:lnTo>
                    <a:pt x="42" y="306"/>
                  </a:lnTo>
                  <a:lnTo>
                    <a:pt x="18" y="312"/>
                  </a:lnTo>
                  <a:lnTo>
                    <a:pt x="30" y="330"/>
                  </a:lnTo>
                  <a:lnTo>
                    <a:pt x="24" y="330"/>
                  </a:lnTo>
                  <a:lnTo>
                    <a:pt x="18" y="336"/>
                  </a:lnTo>
                  <a:lnTo>
                    <a:pt x="6" y="342"/>
                  </a:lnTo>
                  <a:lnTo>
                    <a:pt x="0" y="348"/>
                  </a:lnTo>
                  <a:lnTo>
                    <a:pt x="0" y="354"/>
                  </a:lnTo>
                  <a:lnTo>
                    <a:pt x="12" y="366"/>
                  </a:lnTo>
                  <a:lnTo>
                    <a:pt x="12" y="396"/>
                  </a:lnTo>
                  <a:lnTo>
                    <a:pt x="36" y="396"/>
                  </a:lnTo>
                  <a:lnTo>
                    <a:pt x="42" y="402"/>
                  </a:lnTo>
                  <a:lnTo>
                    <a:pt x="42" y="408"/>
                  </a:lnTo>
                  <a:lnTo>
                    <a:pt x="24" y="426"/>
                  </a:lnTo>
                  <a:lnTo>
                    <a:pt x="18" y="438"/>
                  </a:lnTo>
                  <a:lnTo>
                    <a:pt x="30" y="462"/>
                  </a:lnTo>
                  <a:lnTo>
                    <a:pt x="42" y="480"/>
                  </a:lnTo>
                  <a:lnTo>
                    <a:pt x="54" y="504"/>
                  </a:lnTo>
                  <a:lnTo>
                    <a:pt x="60" y="510"/>
                  </a:lnTo>
                  <a:lnTo>
                    <a:pt x="60" y="564"/>
                  </a:lnTo>
                  <a:lnTo>
                    <a:pt x="66" y="570"/>
                  </a:lnTo>
                  <a:lnTo>
                    <a:pt x="72" y="570"/>
                  </a:lnTo>
                  <a:lnTo>
                    <a:pt x="84" y="576"/>
                  </a:lnTo>
                  <a:lnTo>
                    <a:pt x="120" y="576"/>
                  </a:lnTo>
                  <a:lnTo>
                    <a:pt x="126" y="582"/>
                  </a:lnTo>
                  <a:lnTo>
                    <a:pt x="138" y="606"/>
                  </a:lnTo>
                  <a:lnTo>
                    <a:pt x="114" y="654"/>
                  </a:lnTo>
                  <a:lnTo>
                    <a:pt x="108" y="660"/>
                  </a:lnTo>
                  <a:lnTo>
                    <a:pt x="102" y="672"/>
                  </a:lnTo>
                  <a:lnTo>
                    <a:pt x="84" y="690"/>
                  </a:lnTo>
                  <a:lnTo>
                    <a:pt x="84" y="702"/>
                  </a:lnTo>
                  <a:lnTo>
                    <a:pt x="120" y="702"/>
                  </a:lnTo>
                  <a:lnTo>
                    <a:pt x="132" y="708"/>
                  </a:lnTo>
                  <a:lnTo>
                    <a:pt x="150" y="720"/>
                  </a:lnTo>
                  <a:lnTo>
                    <a:pt x="168" y="726"/>
                  </a:lnTo>
                  <a:lnTo>
                    <a:pt x="192" y="738"/>
                  </a:lnTo>
                  <a:lnTo>
                    <a:pt x="210" y="738"/>
                  </a:lnTo>
                  <a:lnTo>
                    <a:pt x="228" y="732"/>
                  </a:lnTo>
                  <a:lnTo>
                    <a:pt x="234" y="732"/>
                  </a:lnTo>
                  <a:lnTo>
                    <a:pt x="240" y="726"/>
                  </a:lnTo>
                  <a:lnTo>
                    <a:pt x="294" y="726"/>
                  </a:lnTo>
                  <a:lnTo>
                    <a:pt x="294" y="732"/>
                  </a:lnTo>
                  <a:lnTo>
                    <a:pt x="318" y="732"/>
                  </a:lnTo>
                  <a:lnTo>
                    <a:pt x="324" y="726"/>
                  </a:lnTo>
                  <a:lnTo>
                    <a:pt x="348" y="726"/>
                  </a:lnTo>
                  <a:lnTo>
                    <a:pt x="366" y="720"/>
                  </a:lnTo>
                  <a:lnTo>
                    <a:pt x="396" y="720"/>
                  </a:lnTo>
                  <a:lnTo>
                    <a:pt x="444" y="696"/>
                  </a:lnTo>
                  <a:lnTo>
                    <a:pt x="450" y="696"/>
                  </a:lnTo>
                  <a:lnTo>
                    <a:pt x="456" y="690"/>
                  </a:lnTo>
                  <a:lnTo>
                    <a:pt x="456" y="660"/>
                  </a:lnTo>
                  <a:lnTo>
                    <a:pt x="450" y="654"/>
                  </a:lnTo>
                  <a:lnTo>
                    <a:pt x="450" y="636"/>
                  </a:lnTo>
                  <a:lnTo>
                    <a:pt x="444" y="624"/>
                  </a:lnTo>
                  <a:lnTo>
                    <a:pt x="444" y="606"/>
                  </a:lnTo>
                  <a:lnTo>
                    <a:pt x="450" y="594"/>
                  </a:lnTo>
                  <a:lnTo>
                    <a:pt x="462" y="588"/>
                  </a:lnTo>
                  <a:lnTo>
                    <a:pt x="468" y="576"/>
                  </a:lnTo>
                  <a:lnTo>
                    <a:pt x="486" y="576"/>
                  </a:lnTo>
                  <a:lnTo>
                    <a:pt x="486" y="588"/>
                  </a:lnTo>
                  <a:lnTo>
                    <a:pt x="528" y="588"/>
                  </a:lnTo>
                  <a:lnTo>
                    <a:pt x="534" y="582"/>
                  </a:lnTo>
                  <a:lnTo>
                    <a:pt x="534" y="576"/>
                  </a:lnTo>
                  <a:lnTo>
                    <a:pt x="528" y="570"/>
                  </a:lnTo>
                  <a:lnTo>
                    <a:pt x="522" y="570"/>
                  </a:lnTo>
                  <a:lnTo>
                    <a:pt x="522" y="564"/>
                  </a:lnTo>
                  <a:lnTo>
                    <a:pt x="528" y="558"/>
                  </a:lnTo>
                  <a:lnTo>
                    <a:pt x="534" y="558"/>
                  </a:lnTo>
                  <a:lnTo>
                    <a:pt x="546" y="552"/>
                  </a:lnTo>
                  <a:lnTo>
                    <a:pt x="552" y="546"/>
                  </a:lnTo>
                  <a:lnTo>
                    <a:pt x="564" y="540"/>
                  </a:lnTo>
                  <a:lnTo>
                    <a:pt x="594" y="540"/>
                  </a:lnTo>
                  <a:lnTo>
                    <a:pt x="594" y="552"/>
                  </a:lnTo>
                  <a:lnTo>
                    <a:pt x="600" y="558"/>
                  </a:lnTo>
                  <a:lnTo>
                    <a:pt x="612" y="558"/>
                  </a:lnTo>
                  <a:lnTo>
                    <a:pt x="624" y="552"/>
                  </a:lnTo>
                  <a:lnTo>
                    <a:pt x="630" y="540"/>
                  </a:lnTo>
                  <a:lnTo>
                    <a:pt x="636" y="534"/>
                  </a:lnTo>
                  <a:lnTo>
                    <a:pt x="636" y="528"/>
                  </a:lnTo>
                  <a:lnTo>
                    <a:pt x="630" y="522"/>
                  </a:lnTo>
                  <a:lnTo>
                    <a:pt x="630" y="510"/>
                  </a:lnTo>
                  <a:lnTo>
                    <a:pt x="624" y="498"/>
                  </a:lnTo>
                  <a:lnTo>
                    <a:pt x="624" y="480"/>
                  </a:lnTo>
                  <a:lnTo>
                    <a:pt x="630" y="474"/>
                  </a:lnTo>
                  <a:lnTo>
                    <a:pt x="636" y="474"/>
                  </a:lnTo>
                  <a:lnTo>
                    <a:pt x="636" y="438"/>
                  </a:lnTo>
                  <a:lnTo>
                    <a:pt x="642" y="432"/>
                  </a:lnTo>
                  <a:lnTo>
                    <a:pt x="660" y="432"/>
                  </a:lnTo>
                  <a:lnTo>
                    <a:pt x="690" y="414"/>
                  </a:lnTo>
                  <a:lnTo>
                    <a:pt x="684" y="414"/>
                  </a:lnTo>
                  <a:lnTo>
                    <a:pt x="672" y="408"/>
                  </a:lnTo>
                  <a:lnTo>
                    <a:pt x="672" y="402"/>
                  </a:lnTo>
                  <a:lnTo>
                    <a:pt x="666" y="396"/>
                  </a:lnTo>
                  <a:lnTo>
                    <a:pt x="666" y="390"/>
                  </a:lnTo>
                  <a:lnTo>
                    <a:pt x="654" y="384"/>
                  </a:lnTo>
                  <a:lnTo>
                    <a:pt x="642" y="372"/>
                  </a:lnTo>
                  <a:lnTo>
                    <a:pt x="642" y="360"/>
                  </a:lnTo>
                  <a:lnTo>
                    <a:pt x="660" y="360"/>
                  </a:lnTo>
                  <a:lnTo>
                    <a:pt x="666" y="366"/>
                  </a:lnTo>
                  <a:lnTo>
                    <a:pt x="684" y="372"/>
                  </a:lnTo>
                  <a:lnTo>
                    <a:pt x="690" y="372"/>
                  </a:lnTo>
                  <a:lnTo>
                    <a:pt x="696" y="366"/>
                  </a:lnTo>
                  <a:lnTo>
                    <a:pt x="714" y="366"/>
                  </a:lnTo>
                  <a:lnTo>
                    <a:pt x="714" y="336"/>
                  </a:lnTo>
                  <a:lnTo>
                    <a:pt x="708" y="330"/>
                  </a:lnTo>
                  <a:lnTo>
                    <a:pt x="708" y="318"/>
                  </a:lnTo>
                  <a:lnTo>
                    <a:pt x="714" y="306"/>
                  </a:lnTo>
                  <a:lnTo>
                    <a:pt x="738" y="282"/>
                  </a:lnTo>
                  <a:lnTo>
                    <a:pt x="738" y="276"/>
                  </a:lnTo>
                  <a:lnTo>
                    <a:pt x="732" y="264"/>
                  </a:lnTo>
                  <a:lnTo>
                    <a:pt x="726" y="258"/>
                  </a:lnTo>
                  <a:lnTo>
                    <a:pt x="726" y="228"/>
                  </a:lnTo>
                  <a:lnTo>
                    <a:pt x="696" y="198"/>
                  </a:lnTo>
                  <a:lnTo>
                    <a:pt x="696" y="192"/>
                  </a:lnTo>
                  <a:lnTo>
                    <a:pt x="702" y="186"/>
                  </a:lnTo>
                  <a:lnTo>
                    <a:pt x="708" y="174"/>
                  </a:lnTo>
                  <a:lnTo>
                    <a:pt x="714" y="168"/>
                  </a:lnTo>
                  <a:lnTo>
                    <a:pt x="738" y="156"/>
                  </a:lnTo>
                  <a:lnTo>
                    <a:pt x="744" y="150"/>
                  </a:lnTo>
                  <a:lnTo>
                    <a:pt x="768" y="138"/>
                  </a:lnTo>
                  <a:lnTo>
                    <a:pt x="774" y="138"/>
                  </a:lnTo>
                  <a:lnTo>
                    <a:pt x="780" y="132"/>
                  </a:lnTo>
                  <a:lnTo>
                    <a:pt x="822" y="132"/>
                  </a:lnTo>
                  <a:lnTo>
                    <a:pt x="828" y="126"/>
                  </a:lnTo>
                  <a:lnTo>
                    <a:pt x="852" y="126"/>
                  </a:lnTo>
                  <a:lnTo>
                    <a:pt x="864" y="132"/>
                  </a:lnTo>
                  <a:lnTo>
                    <a:pt x="876" y="132"/>
                  </a:lnTo>
                  <a:lnTo>
                    <a:pt x="882" y="126"/>
                  </a:lnTo>
                  <a:lnTo>
                    <a:pt x="894" y="126"/>
                  </a:lnTo>
                  <a:lnTo>
                    <a:pt x="900" y="120"/>
                  </a:lnTo>
                  <a:lnTo>
                    <a:pt x="894" y="114"/>
                  </a:lnTo>
                  <a:lnTo>
                    <a:pt x="894" y="108"/>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grpSp>
          <p:nvGrpSpPr>
            <p:cNvPr id="177" name="Group 340">
              <a:extLst>
                <a:ext uri="{FF2B5EF4-FFF2-40B4-BE49-F238E27FC236}">
                  <a16:creationId xmlns:a16="http://schemas.microsoft.com/office/drawing/2014/main" id="{4619CAD9-CC55-C15C-B983-CAA881576E05}"/>
                </a:ext>
              </a:extLst>
            </p:cNvPr>
            <p:cNvGrpSpPr>
              <a:grpSpLocks/>
            </p:cNvGrpSpPr>
            <p:nvPr/>
          </p:nvGrpSpPr>
          <p:grpSpPr bwMode="auto">
            <a:xfrm>
              <a:off x="4724400" y="2584451"/>
              <a:ext cx="111125" cy="136525"/>
              <a:chOff x="2184" y="1242"/>
              <a:chExt cx="257" cy="316"/>
            </a:xfrm>
            <a:grpFill/>
          </p:grpSpPr>
          <p:sp>
            <p:nvSpPr>
              <p:cNvPr id="180" name="Freeform 341">
                <a:extLst>
                  <a:ext uri="{FF2B5EF4-FFF2-40B4-BE49-F238E27FC236}">
                    <a16:creationId xmlns:a16="http://schemas.microsoft.com/office/drawing/2014/main" id="{CF4FA74C-9702-8884-8D1F-A19051F15652}"/>
                  </a:ext>
                </a:extLst>
              </p:cNvPr>
              <p:cNvSpPr>
                <a:spLocks/>
              </p:cNvSpPr>
              <p:nvPr/>
            </p:nvSpPr>
            <p:spPr bwMode="gray">
              <a:xfrm>
                <a:off x="2184" y="1242"/>
                <a:ext cx="257" cy="282"/>
              </a:xfrm>
              <a:custGeom>
                <a:avLst/>
                <a:gdLst/>
                <a:ahLst/>
                <a:cxnLst>
                  <a:cxn ang="0">
                    <a:pos x="464" y="374"/>
                  </a:cxn>
                  <a:cxn ang="0">
                    <a:pos x="453" y="310"/>
                  </a:cxn>
                  <a:cxn ang="0">
                    <a:pos x="453" y="235"/>
                  </a:cxn>
                  <a:cxn ang="0">
                    <a:pos x="378" y="224"/>
                  </a:cxn>
                  <a:cxn ang="0">
                    <a:pos x="302" y="171"/>
                  </a:cxn>
                  <a:cxn ang="0">
                    <a:pos x="291" y="118"/>
                  </a:cxn>
                  <a:cxn ang="0">
                    <a:pos x="259" y="128"/>
                  </a:cxn>
                  <a:cxn ang="0">
                    <a:pos x="216" y="53"/>
                  </a:cxn>
                  <a:cxn ang="0">
                    <a:pos x="87" y="0"/>
                  </a:cxn>
                  <a:cxn ang="0">
                    <a:pos x="0" y="43"/>
                  </a:cxn>
                  <a:cxn ang="0">
                    <a:pos x="32" y="96"/>
                  </a:cxn>
                  <a:cxn ang="0">
                    <a:pos x="65" y="139"/>
                  </a:cxn>
                  <a:cxn ang="0">
                    <a:pos x="54" y="150"/>
                  </a:cxn>
                  <a:cxn ang="0">
                    <a:pos x="32" y="181"/>
                  </a:cxn>
                  <a:cxn ang="0">
                    <a:pos x="32" y="192"/>
                  </a:cxn>
                  <a:cxn ang="0">
                    <a:pos x="76" y="203"/>
                  </a:cxn>
                  <a:cxn ang="0">
                    <a:pos x="87" y="267"/>
                  </a:cxn>
                  <a:cxn ang="0">
                    <a:pos x="65" y="310"/>
                  </a:cxn>
                  <a:cxn ang="0">
                    <a:pos x="98" y="363"/>
                  </a:cxn>
                  <a:cxn ang="0">
                    <a:pos x="119" y="395"/>
                  </a:cxn>
                  <a:cxn ang="0">
                    <a:pos x="157" y="442"/>
                  </a:cxn>
                  <a:cxn ang="0">
                    <a:pos x="173" y="438"/>
                  </a:cxn>
                  <a:cxn ang="0">
                    <a:pos x="180" y="444"/>
                  </a:cxn>
                  <a:cxn ang="0">
                    <a:pos x="230" y="446"/>
                  </a:cxn>
                  <a:cxn ang="0">
                    <a:pos x="237" y="431"/>
                  </a:cxn>
                  <a:cxn ang="0">
                    <a:pos x="258" y="416"/>
                  </a:cxn>
                  <a:cxn ang="0">
                    <a:pos x="266" y="418"/>
                  </a:cxn>
                  <a:cxn ang="0">
                    <a:pos x="268" y="407"/>
                  </a:cxn>
                  <a:cxn ang="0">
                    <a:pos x="267" y="399"/>
                  </a:cxn>
                  <a:cxn ang="0">
                    <a:pos x="254" y="388"/>
                  </a:cxn>
                  <a:cxn ang="0">
                    <a:pos x="262" y="387"/>
                  </a:cxn>
                  <a:cxn ang="0">
                    <a:pos x="279" y="380"/>
                  </a:cxn>
                  <a:cxn ang="0">
                    <a:pos x="288" y="372"/>
                  </a:cxn>
                  <a:cxn ang="0">
                    <a:pos x="298" y="389"/>
                  </a:cxn>
                  <a:cxn ang="0">
                    <a:pos x="292" y="399"/>
                  </a:cxn>
                  <a:cxn ang="0">
                    <a:pos x="309" y="402"/>
                  </a:cxn>
                  <a:cxn ang="0">
                    <a:pos x="321" y="404"/>
                  </a:cxn>
                  <a:cxn ang="0">
                    <a:pos x="326" y="408"/>
                  </a:cxn>
                  <a:cxn ang="0">
                    <a:pos x="328" y="433"/>
                  </a:cxn>
                  <a:cxn ang="0">
                    <a:pos x="334" y="429"/>
                  </a:cxn>
                  <a:cxn ang="0">
                    <a:pos x="335" y="448"/>
                  </a:cxn>
                  <a:cxn ang="0">
                    <a:pos x="348" y="452"/>
                  </a:cxn>
                  <a:cxn ang="0">
                    <a:pos x="356" y="467"/>
                  </a:cxn>
                  <a:cxn ang="0">
                    <a:pos x="354" y="478"/>
                  </a:cxn>
                  <a:cxn ang="0">
                    <a:pos x="356" y="482"/>
                  </a:cxn>
                  <a:cxn ang="0">
                    <a:pos x="369" y="485"/>
                  </a:cxn>
                  <a:cxn ang="0">
                    <a:pos x="381" y="492"/>
                  </a:cxn>
                  <a:cxn ang="0">
                    <a:pos x="390" y="496"/>
                  </a:cxn>
                  <a:cxn ang="0">
                    <a:pos x="399" y="501"/>
                  </a:cxn>
                  <a:cxn ang="0">
                    <a:pos x="392" y="513"/>
                  </a:cxn>
                  <a:cxn ang="0">
                    <a:pos x="384" y="528"/>
                  </a:cxn>
                  <a:cxn ang="0">
                    <a:pos x="376" y="542"/>
                  </a:cxn>
                  <a:cxn ang="0">
                    <a:pos x="453" y="492"/>
                  </a:cxn>
                  <a:cxn ang="0">
                    <a:pos x="486" y="470"/>
                  </a:cxn>
                  <a:cxn ang="0">
                    <a:pos x="486" y="406"/>
                  </a:cxn>
                </a:cxnLst>
                <a:rect l="0" t="0" r="r" b="b"/>
                <a:pathLst>
                  <a:path w="496" h="542">
                    <a:moveTo>
                      <a:pt x="486" y="406"/>
                    </a:moveTo>
                    <a:cubicBezTo>
                      <a:pt x="453" y="395"/>
                      <a:pt x="453" y="395"/>
                      <a:pt x="453" y="395"/>
                    </a:cubicBezTo>
                    <a:cubicBezTo>
                      <a:pt x="464" y="374"/>
                      <a:pt x="464" y="374"/>
                      <a:pt x="464" y="374"/>
                    </a:cubicBezTo>
                    <a:cubicBezTo>
                      <a:pt x="432" y="363"/>
                      <a:pt x="432" y="363"/>
                      <a:pt x="432" y="363"/>
                    </a:cubicBezTo>
                    <a:cubicBezTo>
                      <a:pt x="432" y="331"/>
                      <a:pt x="432" y="331"/>
                      <a:pt x="432" y="331"/>
                    </a:cubicBezTo>
                    <a:cubicBezTo>
                      <a:pt x="453" y="310"/>
                      <a:pt x="453" y="310"/>
                      <a:pt x="453" y="310"/>
                    </a:cubicBezTo>
                    <a:cubicBezTo>
                      <a:pt x="453" y="267"/>
                      <a:pt x="453" y="267"/>
                      <a:pt x="453" y="267"/>
                    </a:cubicBezTo>
                    <a:cubicBezTo>
                      <a:pt x="442" y="256"/>
                      <a:pt x="442" y="256"/>
                      <a:pt x="442" y="256"/>
                    </a:cubicBezTo>
                    <a:cubicBezTo>
                      <a:pt x="453" y="235"/>
                      <a:pt x="453" y="235"/>
                      <a:pt x="453" y="235"/>
                    </a:cubicBezTo>
                    <a:cubicBezTo>
                      <a:pt x="464" y="224"/>
                      <a:pt x="464" y="224"/>
                      <a:pt x="464" y="224"/>
                    </a:cubicBezTo>
                    <a:cubicBezTo>
                      <a:pt x="421" y="213"/>
                      <a:pt x="421" y="213"/>
                      <a:pt x="421" y="213"/>
                    </a:cubicBezTo>
                    <a:cubicBezTo>
                      <a:pt x="378" y="224"/>
                      <a:pt x="378" y="224"/>
                      <a:pt x="378" y="224"/>
                    </a:cubicBezTo>
                    <a:cubicBezTo>
                      <a:pt x="367" y="213"/>
                      <a:pt x="367" y="213"/>
                      <a:pt x="367" y="213"/>
                    </a:cubicBezTo>
                    <a:cubicBezTo>
                      <a:pt x="324" y="203"/>
                      <a:pt x="324" y="203"/>
                      <a:pt x="324" y="203"/>
                    </a:cubicBezTo>
                    <a:cubicBezTo>
                      <a:pt x="302" y="171"/>
                      <a:pt x="302" y="171"/>
                      <a:pt x="302" y="171"/>
                    </a:cubicBezTo>
                    <a:cubicBezTo>
                      <a:pt x="313" y="160"/>
                      <a:pt x="313" y="160"/>
                      <a:pt x="313" y="160"/>
                    </a:cubicBezTo>
                    <a:cubicBezTo>
                      <a:pt x="313" y="128"/>
                      <a:pt x="313" y="128"/>
                      <a:pt x="313" y="128"/>
                    </a:cubicBezTo>
                    <a:cubicBezTo>
                      <a:pt x="291" y="118"/>
                      <a:pt x="291" y="118"/>
                      <a:pt x="291" y="118"/>
                    </a:cubicBezTo>
                    <a:cubicBezTo>
                      <a:pt x="280" y="118"/>
                      <a:pt x="280" y="118"/>
                      <a:pt x="280" y="118"/>
                    </a:cubicBezTo>
                    <a:cubicBezTo>
                      <a:pt x="270" y="128"/>
                      <a:pt x="270" y="128"/>
                      <a:pt x="270" y="128"/>
                    </a:cubicBezTo>
                    <a:cubicBezTo>
                      <a:pt x="259" y="128"/>
                      <a:pt x="259" y="128"/>
                      <a:pt x="259" y="128"/>
                    </a:cubicBezTo>
                    <a:cubicBezTo>
                      <a:pt x="249" y="118"/>
                      <a:pt x="249" y="118"/>
                      <a:pt x="249" y="118"/>
                    </a:cubicBezTo>
                    <a:cubicBezTo>
                      <a:pt x="227" y="53"/>
                      <a:pt x="227" y="53"/>
                      <a:pt x="227" y="53"/>
                    </a:cubicBezTo>
                    <a:cubicBezTo>
                      <a:pt x="216" y="53"/>
                      <a:pt x="216" y="53"/>
                      <a:pt x="216" y="53"/>
                    </a:cubicBezTo>
                    <a:cubicBezTo>
                      <a:pt x="173" y="21"/>
                      <a:pt x="173" y="21"/>
                      <a:pt x="173" y="21"/>
                    </a:cubicBezTo>
                    <a:cubicBezTo>
                      <a:pt x="129" y="0"/>
                      <a:pt x="129" y="0"/>
                      <a:pt x="129" y="0"/>
                    </a:cubicBezTo>
                    <a:cubicBezTo>
                      <a:pt x="87" y="0"/>
                      <a:pt x="87" y="0"/>
                      <a:pt x="87" y="0"/>
                    </a:cubicBezTo>
                    <a:cubicBezTo>
                      <a:pt x="54" y="32"/>
                      <a:pt x="54" y="32"/>
                      <a:pt x="54" y="32"/>
                    </a:cubicBezTo>
                    <a:cubicBezTo>
                      <a:pt x="11" y="32"/>
                      <a:pt x="11" y="32"/>
                      <a:pt x="11" y="32"/>
                    </a:cubicBezTo>
                    <a:cubicBezTo>
                      <a:pt x="0" y="43"/>
                      <a:pt x="0" y="43"/>
                      <a:pt x="0" y="43"/>
                    </a:cubicBezTo>
                    <a:cubicBezTo>
                      <a:pt x="11" y="43"/>
                      <a:pt x="11" y="43"/>
                      <a:pt x="11" y="43"/>
                    </a:cubicBezTo>
                    <a:cubicBezTo>
                      <a:pt x="22" y="96"/>
                      <a:pt x="22" y="96"/>
                      <a:pt x="22" y="96"/>
                    </a:cubicBezTo>
                    <a:cubicBezTo>
                      <a:pt x="32" y="96"/>
                      <a:pt x="32" y="96"/>
                      <a:pt x="32" y="96"/>
                    </a:cubicBezTo>
                    <a:cubicBezTo>
                      <a:pt x="22" y="128"/>
                      <a:pt x="22" y="128"/>
                      <a:pt x="22" y="128"/>
                    </a:cubicBezTo>
                    <a:cubicBezTo>
                      <a:pt x="43" y="128"/>
                      <a:pt x="43" y="128"/>
                      <a:pt x="43" y="128"/>
                    </a:cubicBezTo>
                    <a:cubicBezTo>
                      <a:pt x="65" y="139"/>
                      <a:pt x="65" y="139"/>
                      <a:pt x="65" y="139"/>
                    </a:cubicBezTo>
                    <a:cubicBezTo>
                      <a:pt x="76" y="139"/>
                      <a:pt x="76" y="139"/>
                      <a:pt x="76" y="139"/>
                    </a:cubicBezTo>
                    <a:cubicBezTo>
                      <a:pt x="65" y="150"/>
                      <a:pt x="65" y="150"/>
                      <a:pt x="65" y="150"/>
                    </a:cubicBezTo>
                    <a:cubicBezTo>
                      <a:pt x="54" y="150"/>
                      <a:pt x="54" y="150"/>
                      <a:pt x="54" y="150"/>
                    </a:cubicBezTo>
                    <a:cubicBezTo>
                      <a:pt x="43" y="160"/>
                      <a:pt x="43" y="160"/>
                      <a:pt x="43" y="160"/>
                    </a:cubicBezTo>
                    <a:cubicBezTo>
                      <a:pt x="32" y="160"/>
                      <a:pt x="32" y="160"/>
                      <a:pt x="32" y="160"/>
                    </a:cubicBezTo>
                    <a:cubicBezTo>
                      <a:pt x="32" y="181"/>
                      <a:pt x="32" y="181"/>
                      <a:pt x="32" y="181"/>
                    </a:cubicBezTo>
                    <a:cubicBezTo>
                      <a:pt x="22" y="181"/>
                      <a:pt x="22" y="181"/>
                      <a:pt x="22" y="181"/>
                    </a:cubicBezTo>
                    <a:cubicBezTo>
                      <a:pt x="22" y="192"/>
                      <a:pt x="22" y="192"/>
                      <a:pt x="22" y="192"/>
                    </a:cubicBezTo>
                    <a:cubicBezTo>
                      <a:pt x="32" y="192"/>
                      <a:pt x="32" y="192"/>
                      <a:pt x="32" y="192"/>
                    </a:cubicBezTo>
                    <a:cubicBezTo>
                      <a:pt x="54" y="181"/>
                      <a:pt x="54" y="181"/>
                      <a:pt x="54" y="181"/>
                    </a:cubicBezTo>
                    <a:cubicBezTo>
                      <a:pt x="76" y="181"/>
                      <a:pt x="76" y="181"/>
                      <a:pt x="76" y="181"/>
                    </a:cubicBezTo>
                    <a:cubicBezTo>
                      <a:pt x="76" y="203"/>
                      <a:pt x="76" y="203"/>
                      <a:pt x="76" y="203"/>
                    </a:cubicBezTo>
                    <a:cubicBezTo>
                      <a:pt x="43" y="235"/>
                      <a:pt x="43" y="235"/>
                      <a:pt x="43" y="235"/>
                    </a:cubicBezTo>
                    <a:cubicBezTo>
                      <a:pt x="43" y="267"/>
                      <a:pt x="43" y="267"/>
                      <a:pt x="43" y="267"/>
                    </a:cubicBezTo>
                    <a:cubicBezTo>
                      <a:pt x="87" y="267"/>
                      <a:pt x="87" y="267"/>
                      <a:pt x="87" y="267"/>
                    </a:cubicBezTo>
                    <a:cubicBezTo>
                      <a:pt x="98" y="278"/>
                      <a:pt x="98" y="278"/>
                      <a:pt x="98" y="278"/>
                    </a:cubicBezTo>
                    <a:cubicBezTo>
                      <a:pt x="108" y="299"/>
                      <a:pt x="108" y="299"/>
                      <a:pt x="108" y="299"/>
                    </a:cubicBezTo>
                    <a:cubicBezTo>
                      <a:pt x="65" y="310"/>
                      <a:pt x="65" y="310"/>
                      <a:pt x="65" y="310"/>
                    </a:cubicBezTo>
                    <a:cubicBezTo>
                      <a:pt x="87" y="331"/>
                      <a:pt x="87" y="331"/>
                      <a:pt x="87" y="331"/>
                    </a:cubicBezTo>
                    <a:cubicBezTo>
                      <a:pt x="98" y="353"/>
                      <a:pt x="98" y="353"/>
                      <a:pt x="98" y="353"/>
                    </a:cubicBezTo>
                    <a:cubicBezTo>
                      <a:pt x="98" y="363"/>
                      <a:pt x="98" y="363"/>
                      <a:pt x="98" y="363"/>
                    </a:cubicBezTo>
                    <a:cubicBezTo>
                      <a:pt x="87" y="363"/>
                      <a:pt x="87" y="363"/>
                      <a:pt x="87" y="363"/>
                    </a:cubicBezTo>
                    <a:cubicBezTo>
                      <a:pt x="87" y="374"/>
                      <a:pt x="87" y="374"/>
                      <a:pt x="87" y="374"/>
                    </a:cubicBezTo>
                    <a:cubicBezTo>
                      <a:pt x="119" y="395"/>
                      <a:pt x="119" y="395"/>
                      <a:pt x="119" y="395"/>
                    </a:cubicBezTo>
                    <a:cubicBezTo>
                      <a:pt x="140" y="417"/>
                      <a:pt x="140" y="417"/>
                      <a:pt x="140" y="417"/>
                    </a:cubicBezTo>
                    <a:cubicBezTo>
                      <a:pt x="157" y="442"/>
                      <a:pt x="157" y="442"/>
                      <a:pt x="157" y="442"/>
                    </a:cubicBezTo>
                    <a:cubicBezTo>
                      <a:pt x="157" y="442"/>
                      <a:pt x="157" y="442"/>
                      <a:pt x="157" y="442"/>
                    </a:cubicBezTo>
                    <a:cubicBezTo>
                      <a:pt x="159" y="442"/>
                      <a:pt x="161" y="443"/>
                      <a:pt x="166" y="444"/>
                    </a:cubicBezTo>
                    <a:cubicBezTo>
                      <a:pt x="166" y="444"/>
                      <a:pt x="166" y="444"/>
                      <a:pt x="167" y="444"/>
                    </a:cubicBezTo>
                    <a:cubicBezTo>
                      <a:pt x="173" y="438"/>
                      <a:pt x="173" y="438"/>
                      <a:pt x="173" y="438"/>
                    </a:cubicBezTo>
                    <a:cubicBezTo>
                      <a:pt x="173" y="447"/>
                      <a:pt x="173" y="447"/>
                      <a:pt x="173" y="447"/>
                    </a:cubicBezTo>
                    <a:cubicBezTo>
                      <a:pt x="174" y="448"/>
                      <a:pt x="175" y="448"/>
                      <a:pt x="176" y="449"/>
                    </a:cubicBezTo>
                    <a:cubicBezTo>
                      <a:pt x="176" y="449"/>
                      <a:pt x="176" y="449"/>
                      <a:pt x="180" y="444"/>
                    </a:cubicBezTo>
                    <a:cubicBezTo>
                      <a:pt x="180" y="444"/>
                      <a:pt x="180" y="444"/>
                      <a:pt x="199" y="447"/>
                    </a:cubicBezTo>
                    <a:cubicBezTo>
                      <a:pt x="199" y="447"/>
                      <a:pt x="199" y="447"/>
                      <a:pt x="212" y="446"/>
                    </a:cubicBezTo>
                    <a:cubicBezTo>
                      <a:pt x="212" y="446"/>
                      <a:pt x="212" y="446"/>
                      <a:pt x="230" y="446"/>
                    </a:cubicBezTo>
                    <a:cubicBezTo>
                      <a:pt x="230" y="446"/>
                      <a:pt x="230" y="446"/>
                      <a:pt x="240" y="443"/>
                    </a:cubicBezTo>
                    <a:cubicBezTo>
                      <a:pt x="240" y="443"/>
                      <a:pt x="240" y="443"/>
                      <a:pt x="239" y="437"/>
                    </a:cubicBezTo>
                    <a:cubicBezTo>
                      <a:pt x="239" y="437"/>
                      <a:pt x="239" y="437"/>
                      <a:pt x="237" y="431"/>
                    </a:cubicBezTo>
                    <a:cubicBezTo>
                      <a:pt x="237" y="431"/>
                      <a:pt x="237" y="431"/>
                      <a:pt x="245" y="425"/>
                    </a:cubicBezTo>
                    <a:cubicBezTo>
                      <a:pt x="245" y="425"/>
                      <a:pt x="245" y="425"/>
                      <a:pt x="255" y="417"/>
                    </a:cubicBezTo>
                    <a:cubicBezTo>
                      <a:pt x="255" y="417"/>
                      <a:pt x="255" y="417"/>
                      <a:pt x="258" y="416"/>
                    </a:cubicBezTo>
                    <a:cubicBezTo>
                      <a:pt x="258" y="416"/>
                      <a:pt x="258" y="416"/>
                      <a:pt x="258" y="421"/>
                    </a:cubicBezTo>
                    <a:cubicBezTo>
                      <a:pt x="258" y="421"/>
                      <a:pt x="258" y="421"/>
                      <a:pt x="262" y="419"/>
                    </a:cubicBezTo>
                    <a:cubicBezTo>
                      <a:pt x="262" y="419"/>
                      <a:pt x="262" y="419"/>
                      <a:pt x="266" y="418"/>
                    </a:cubicBezTo>
                    <a:cubicBezTo>
                      <a:pt x="266" y="418"/>
                      <a:pt x="266" y="418"/>
                      <a:pt x="263" y="414"/>
                    </a:cubicBezTo>
                    <a:cubicBezTo>
                      <a:pt x="263" y="414"/>
                      <a:pt x="263" y="414"/>
                      <a:pt x="267" y="412"/>
                    </a:cubicBezTo>
                    <a:cubicBezTo>
                      <a:pt x="267" y="412"/>
                      <a:pt x="267" y="412"/>
                      <a:pt x="268" y="407"/>
                    </a:cubicBezTo>
                    <a:cubicBezTo>
                      <a:pt x="268" y="407"/>
                      <a:pt x="268" y="407"/>
                      <a:pt x="264" y="405"/>
                    </a:cubicBezTo>
                    <a:cubicBezTo>
                      <a:pt x="264" y="405"/>
                      <a:pt x="264" y="405"/>
                      <a:pt x="264" y="402"/>
                    </a:cubicBezTo>
                    <a:cubicBezTo>
                      <a:pt x="264" y="402"/>
                      <a:pt x="264" y="402"/>
                      <a:pt x="267" y="399"/>
                    </a:cubicBezTo>
                    <a:cubicBezTo>
                      <a:pt x="267" y="399"/>
                      <a:pt x="267" y="399"/>
                      <a:pt x="266" y="396"/>
                    </a:cubicBezTo>
                    <a:cubicBezTo>
                      <a:pt x="266" y="396"/>
                      <a:pt x="266" y="396"/>
                      <a:pt x="258" y="394"/>
                    </a:cubicBezTo>
                    <a:cubicBezTo>
                      <a:pt x="258" y="394"/>
                      <a:pt x="258" y="394"/>
                      <a:pt x="254" y="388"/>
                    </a:cubicBezTo>
                    <a:cubicBezTo>
                      <a:pt x="254" y="388"/>
                      <a:pt x="254" y="388"/>
                      <a:pt x="256" y="385"/>
                    </a:cubicBezTo>
                    <a:cubicBezTo>
                      <a:pt x="256" y="385"/>
                      <a:pt x="256" y="385"/>
                      <a:pt x="259" y="389"/>
                    </a:cubicBezTo>
                    <a:cubicBezTo>
                      <a:pt x="259" y="389"/>
                      <a:pt x="259" y="389"/>
                      <a:pt x="262" y="387"/>
                    </a:cubicBezTo>
                    <a:cubicBezTo>
                      <a:pt x="262" y="387"/>
                      <a:pt x="262" y="387"/>
                      <a:pt x="267" y="388"/>
                    </a:cubicBezTo>
                    <a:cubicBezTo>
                      <a:pt x="267" y="388"/>
                      <a:pt x="267" y="388"/>
                      <a:pt x="271" y="385"/>
                    </a:cubicBezTo>
                    <a:cubicBezTo>
                      <a:pt x="271" y="385"/>
                      <a:pt x="271" y="385"/>
                      <a:pt x="279" y="380"/>
                    </a:cubicBezTo>
                    <a:cubicBezTo>
                      <a:pt x="279" y="380"/>
                      <a:pt x="279" y="380"/>
                      <a:pt x="282" y="378"/>
                    </a:cubicBezTo>
                    <a:cubicBezTo>
                      <a:pt x="282" y="378"/>
                      <a:pt x="282" y="378"/>
                      <a:pt x="283" y="374"/>
                    </a:cubicBezTo>
                    <a:cubicBezTo>
                      <a:pt x="283" y="374"/>
                      <a:pt x="283" y="374"/>
                      <a:pt x="288" y="372"/>
                    </a:cubicBezTo>
                    <a:cubicBezTo>
                      <a:pt x="288" y="372"/>
                      <a:pt x="288" y="372"/>
                      <a:pt x="293" y="377"/>
                    </a:cubicBezTo>
                    <a:cubicBezTo>
                      <a:pt x="293" y="377"/>
                      <a:pt x="293" y="377"/>
                      <a:pt x="297" y="384"/>
                    </a:cubicBezTo>
                    <a:cubicBezTo>
                      <a:pt x="297" y="384"/>
                      <a:pt x="297" y="384"/>
                      <a:pt x="298" y="389"/>
                    </a:cubicBezTo>
                    <a:cubicBezTo>
                      <a:pt x="298" y="389"/>
                      <a:pt x="298" y="389"/>
                      <a:pt x="298" y="392"/>
                    </a:cubicBezTo>
                    <a:cubicBezTo>
                      <a:pt x="298" y="392"/>
                      <a:pt x="298" y="392"/>
                      <a:pt x="291" y="396"/>
                    </a:cubicBezTo>
                    <a:cubicBezTo>
                      <a:pt x="291" y="396"/>
                      <a:pt x="291" y="396"/>
                      <a:pt x="292" y="399"/>
                    </a:cubicBezTo>
                    <a:cubicBezTo>
                      <a:pt x="292" y="399"/>
                      <a:pt x="292" y="399"/>
                      <a:pt x="299" y="400"/>
                    </a:cubicBezTo>
                    <a:cubicBezTo>
                      <a:pt x="299" y="400"/>
                      <a:pt x="299" y="400"/>
                      <a:pt x="303" y="404"/>
                    </a:cubicBezTo>
                    <a:cubicBezTo>
                      <a:pt x="303" y="404"/>
                      <a:pt x="303" y="404"/>
                      <a:pt x="309" y="402"/>
                    </a:cubicBezTo>
                    <a:cubicBezTo>
                      <a:pt x="309" y="402"/>
                      <a:pt x="309" y="402"/>
                      <a:pt x="314" y="404"/>
                    </a:cubicBezTo>
                    <a:cubicBezTo>
                      <a:pt x="314" y="404"/>
                      <a:pt x="314" y="404"/>
                      <a:pt x="319" y="401"/>
                    </a:cubicBezTo>
                    <a:cubicBezTo>
                      <a:pt x="319" y="401"/>
                      <a:pt x="319" y="401"/>
                      <a:pt x="321" y="404"/>
                    </a:cubicBezTo>
                    <a:cubicBezTo>
                      <a:pt x="321" y="404"/>
                      <a:pt x="321" y="404"/>
                      <a:pt x="318" y="408"/>
                    </a:cubicBezTo>
                    <a:cubicBezTo>
                      <a:pt x="318" y="408"/>
                      <a:pt x="318" y="408"/>
                      <a:pt x="324" y="407"/>
                    </a:cubicBezTo>
                    <a:cubicBezTo>
                      <a:pt x="324" y="407"/>
                      <a:pt x="324" y="407"/>
                      <a:pt x="326" y="408"/>
                    </a:cubicBezTo>
                    <a:cubicBezTo>
                      <a:pt x="326" y="408"/>
                      <a:pt x="326" y="408"/>
                      <a:pt x="324" y="425"/>
                    </a:cubicBezTo>
                    <a:cubicBezTo>
                      <a:pt x="324" y="425"/>
                      <a:pt x="324" y="425"/>
                      <a:pt x="324" y="432"/>
                    </a:cubicBezTo>
                    <a:cubicBezTo>
                      <a:pt x="324" y="432"/>
                      <a:pt x="324" y="432"/>
                      <a:pt x="328" y="433"/>
                    </a:cubicBezTo>
                    <a:cubicBezTo>
                      <a:pt x="328" y="433"/>
                      <a:pt x="328" y="433"/>
                      <a:pt x="330" y="431"/>
                    </a:cubicBezTo>
                    <a:cubicBezTo>
                      <a:pt x="330" y="431"/>
                      <a:pt x="330" y="431"/>
                      <a:pt x="331" y="428"/>
                    </a:cubicBezTo>
                    <a:cubicBezTo>
                      <a:pt x="331" y="428"/>
                      <a:pt x="331" y="428"/>
                      <a:pt x="334" y="429"/>
                    </a:cubicBezTo>
                    <a:cubicBezTo>
                      <a:pt x="334" y="429"/>
                      <a:pt x="334" y="429"/>
                      <a:pt x="336" y="433"/>
                    </a:cubicBezTo>
                    <a:cubicBezTo>
                      <a:pt x="336" y="433"/>
                      <a:pt x="336" y="433"/>
                      <a:pt x="336" y="443"/>
                    </a:cubicBezTo>
                    <a:cubicBezTo>
                      <a:pt x="336" y="443"/>
                      <a:pt x="336" y="443"/>
                      <a:pt x="335" y="448"/>
                    </a:cubicBezTo>
                    <a:cubicBezTo>
                      <a:pt x="335" y="448"/>
                      <a:pt x="335" y="448"/>
                      <a:pt x="339" y="450"/>
                    </a:cubicBezTo>
                    <a:cubicBezTo>
                      <a:pt x="339" y="450"/>
                      <a:pt x="339" y="450"/>
                      <a:pt x="344" y="450"/>
                    </a:cubicBezTo>
                    <a:cubicBezTo>
                      <a:pt x="344" y="450"/>
                      <a:pt x="344" y="450"/>
                      <a:pt x="348" y="452"/>
                    </a:cubicBezTo>
                    <a:cubicBezTo>
                      <a:pt x="348" y="452"/>
                      <a:pt x="348" y="452"/>
                      <a:pt x="353" y="456"/>
                    </a:cubicBezTo>
                    <a:cubicBezTo>
                      <a:pt x="353" y="456"/>
                      <a:pt x="353" y="456"/>
                      <a:pt x="357" y="457"/>
                    </a:cubicBezTo>
                    <a:cubicBezTo>
                      <a:pt x="357" y="457"/>
                      <a:pt x="357" y="457"/>
                      <a:pt x="356" y="467"/>
                    </a:cubicBezTo>
                    <a:cubicBezTo>
                      <a:pt x="356" y="467"/>
                      <a:pt x="356" y="467"/>
                      <a:pt x="356" y="472"/>
                    </a:cubicBezTo>
                    <a:cubicBezTo>
                      <a:pt x="356" y="472"/>
                      <a:pt x="356" y="472"/>
                      <a:pt x="352" y="473"/>
                    </a:cubicBezTo>
                    <a:cubicBezTo>
                      <a:pt x="352" y="473"/>
                      <a:pt x="352" y="473"/>
                      <a:pt x="354" y="478"/>
                    </a:cubicBezTo>
                    <a:cubicBezTo>
                      <a:pt x="354" y="478"/>
                      <a:pt x="354" y="478"/>
                      <a:pt x="351" y="482"/>
                    </a:cubicBezTo>
                    <a:cubicBezTo>
                      <a:pt x="351" y="482"/>
                      <a:pt x="351" y="482"/>
                      <a:pt x="353" y="483"/>
                    </a:cubicBezTo>
                    <a:cubicBezTo>
                      <a:pt x="353" y="483"/>
                      <a:pt x="353" y="483"/>
                      <a:pt x="356" y="482"/>
                    </a:cubicBezTo>
                    <a:cubicBezTo>
                      <a:pt x="356" y="482"/>
                      <a:pt x="356" y="482"/>
                      <a:pt x="361" y="485"/>
                    </a:cubicBezTo>
                    <a:cubicBezTo>
                      <a:pt x="361" y="485"/>
                      <a:pt x="361" y="485"/>
                      <a:pt x="364" y="483"/>
                    </a:cubicBezTo>
                    <a:cubicBezTo>
                      <a:pt x="364" y="483"/>
                      <a:pt x="364" y="483"/>
                      <a:pt x="369" y="485"/>
                    </a:cubicBezTo>
                    <a:cubicBezTo>
                      <a:pt x="369" y="485"/>
                      <a:pt x="369" y="485"/>
                      <a:pt x="372" y="485"/>
                    </a:cubicBezTo>
                    <a:cubicBezTo>
                      <a:pt x="372" y="485"/>
                      <a:pt x="372" y="485"/>
                      <a:pt x="377" y="489"/>
                    </a:cubicBezTo>
                    <a:cubicBezTo>
                      <a:pt x="377" y="489"/>
                      <a:pt x="377" y="489"/>
                      <a:pt x="381" y="492"/>
                    </a:cubicBezTo>
                    <a:cubicBezTo>
                      <a:pt x="381" y="492"/>
                      <a:pt x="381" y="492"/>
                      <a:pt x="383" y="496"/>
                    </a:cubicBezTo>
                    <a:cubicBezTo>
                      <a:pt x="383" y="496"/>
                      <a:pt x="383" y="496"/>
                      <a:pt x="385" y="499"/>
                    </a:cubicBezTo>
                    <a:cubicBezTo>
                      <a:pt x="385" y="499"/>
                      <a:pt x="385" y="499"/>
                      <a:pt x="390" y="496"/>
                    </a:cubicBezTo>
                    <a:cubicBezTo>
                      <a:pt x="390" y="496"/>
                      <a:pt x="390" y="496"/>
                      <a:pt x="394" y="494"/>
                    </a:cubicBezTo>
                    <a:cubicBezTo>
                      <a:pt x="394" y="494"/>
                      <a:pt x="394" y="494"/>
                      <a:pt x="398" y="496"/>
                    </a:cubicBezTo>
                    <a:cubicBezTo>
                      <a:pt x="398" y="496"/>
                      <a:pt x="398" y="496"/>
                      <a:pt x="399" y="501"/>
                    </a:cubicBezTo>
                    <a:cubicBezTo>
                      <a:pt x="399" y="501"/>
                      <a:pt x="399" y="501"/>
                      <a:pt x="395" y="505"/>
                    </a:cubicBezTo>
                    <a:cubicBezTo>
                      <a:pt x="395" y="505"/>
                      <a:pt x="395" y="505"/>
                      <a:pt x="395" y="509"/>
                    </a:cubicBezTo>
                    <a:cubicBezTo>
                      <a:pt x="395" y="509"/>
                      <a:pt x="395" y="509"/>
                      <a:pt x="392" y="513"/>
                    </a:cubicBezTo>
                    <a:cubicBezTo>
                      <a:pt x="392" y="513"/>
                      <a:pt x="392" y="513"/>
                      <a:pt x="392" y="516"/>
                    </a:cubicBezTo>
                    <a:cubicBezTo>
                      <a:pt x="392" y="516"/>
                      <a:pt x="392" y="516"/>
                      <a:pt x="386" y="519"/>
                    </a:cubicBezTo>
                    <a:cubicBezTo>
                      <a:pt x="386" y="519"/>
                      <a:pt x="386" y="519"/>
                      <a:pt x="384" y="528"/>
                    </a:cubicBezTo>
                    <a:cubicBezTo>
                      <a:pt x="384" y="528"/>
                      <a:pt x="384" y="528"/>
                      <a:pt x="379" y="531"/>
                    </a:cubicBezTo>
                    <a:cubicBezTo>
                      <a:pt x="379" y="531"/>
                      <a:pt x="379" y="531"/>
                      <a:pt x="376" y="535"/>
                    </a:cubicBezTo>
                    <a:cubicBezTo>
                      <a:pt x="376" y="535"/>
                      <a:pt x="376" y="535"/>
                      <a:pt x="376" y="542"/>
                    </a:cubicBezTo>
                    <a:cubicBezTo>
                      <a:pt x="432" y="535"/>
                      <a:pt x="432" y="535"/>
                      <a:pt x="432" y="535"/>
                    </a:cubicBezTo>
                    <a:cubicBezTo>
                      <a:pt x="453" y="535"/>
                      <a:pt x="453" y="535"/>
                      <a:pt x="453" y="535"/>
                    </a:cubicBezTo>
                    <a:cubicBezTo>
                      <a:pt x="453" y="492"/>
                      <a:pt x="453" y="492"/>
                      <a:pt x="453" y="492"/>
                    </a:cubicBezTo>
                    <a:cubicBezTo>
                      <a:pt x="442" y="481"/>
                      <a:pt x="442" y="481"/>
                      <a:pt x="442" y="481"/>
                    </a:cubicBezTo>
                    <a:cubicBezTo>
                      <a:pt x="442" y="470"/>
                      <a:pt x="442" y="470"/>
                      <a:pt x="442" y="470"/>
                    </a:cubicBezTo>
                    <a:cubicBezTo>
                      <a:pt x="486" y="470"/>
                      <a:pt x="486" y="470"/>
                      <a:pt x="486" y="470"/>
                    </a:cubicBezTo>
                    <a:cubicBezTo>
                      <a:pt x="496" y="460"/>
                      <a:pt x="496" y="460"/>
                      <a:pt x="496" y="460"/>
                    </a:cubicBezTo>
                    <a:cubicBezTo>
                      <a:pt x="496" y="417"/>
                      <a:pt x="496" y="417"/>
                      <a:pt x="496" y="417"/>
                    </a:cubicBezTo>
                    <a:lnTo>
                      <a:pt x="486" y="406"/>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81" name="Freeform 342">
                <a:extLst>
                  <a:ext uri="{FF2B5EF4-FFF2-40B4-BE49-F238E27FC236}">
                    <a16:creationId xmlns:a16="http://schemas.microsoft.com/office/drawing/2014/main" id="{2A3CBB3B-85E3-2208-E667-6CEFFAC46DA1}"/>
                  </a:ext>
                </a:extLst>
              </p:cNvPr>
              <p:cNvSpPr>
                <a:spLocks noEditPoints="1"/>
              </p:cNvSpPr>
              <p:nvPr/>
            </p:nvSpPr>
            <p:spPr bwMode="gray">
              <a:xfrm>
                <a:off x="2268" y="1436"/>
                <a:ext cx="121" cy="122"/>
              </a:xfrm>
              <a:custGeom>
                <a:avLst/>
                <a:gdLst/>
                <a:ahLst/>
                <a:cxnLst>
                  <a:cxn ang="0">
                    <a:pos x="6" y="75"/>
                  </a:cxn>
                  <a:cxn ang="0">
                    <a:pos x="0" y="72"/>
                  </a:cxn>
                  <a:cxn ang="0">
                    <a:pos x="227" y="122"/>
                  </a:cxn>
                  <a:cxn ang="0">
                    <a:pos x="218" y="127"/>
                  </a:cxn>
                  <a:cxn ang="0">
                    <a:pos x="214" y="120"/>
                  </a:cxn>
                  <a:cxn ang="0">
                    <a:pos x="206" y="113"/>
                  </a:cxn>
                  <a:cxn ang="0">
                    <a:pos x="197" y="111"/>
                  </a:cxn>
                  <a:cxn ang="0">
                    <a:pos x="190" y="110"/>
                  </a:cxn>
                  <a:cxn ang="0">
                    <a:pos x="185" y="110"/>
                  </a:cxn>
                  <a:cxn ang="0">
                    <a:pos x="185" y="101"/>
                  </a:cxn>
                  <a:cxn ang="0">
                    <a:pos x="189" y="95"/>
                  </a:cxn>
                  <a:cxn ang="0">
                    <a:pos x="187" y="84"/>
                  </a:cxn>
                  <a:cxn ang="0">
                    <a:pos x="177" y="78"/>
                  </a:cxn>
                  <a:cxn ang="0">
                    <a:pos x="169" y="76"/>
                  </a:cxn>
                  <a:cxn ang="0">
                    <a:pos x="170" y="61"/>
                  </a:cxn>
                  <a:cxn ang="0">
                    <a:pos x="165" y="56"/>
                  </a:cxn>
                  <a:cxn ang="0">
                    <a:pos x="161" y="61"/>
                  </a:cxn>
                  <a:cxn ang="0">
                    <a:pos x="157" y="53"/>
                  </a:cxn>
                  <a:cxn ang="0">
                    <a:pos x="158" y="35"/>
                  </a:cxn>
                  <a:cxn ang="0">
                    <a:pos x="154" y="32"/>
                  </a:cxn>
                  <a:cxn ang="0">
                    <a:pos x="147" y="32"/>
                  </a:cxn>
                  <a:cxn ang="0">
                    <a:pos x="137" y="32"/>
                  </a:cxn>
                  <a:cxn ang="0">
                    <a:pos x="126" y="27"/>
                  </a:cxn>
                  <a:cxn ang="0">
                    <a:pos x="131" y="20"/>
                  </a:cxn>
                  <a:cxn ang="0">
                    <a:pos x="130" y="12"/>
                  </a:cxn>
                  <a:cxn ang="0">
                    <a:pos x="122" y="0"/>
                  </a:cxn>
                  <a:cxn ang="0">
                    <a:pos x="115" y="6"/>
                  </a:cxn>
                  <a:cxn ang="0">
                    <a:pos x="104" y="13"/>
                  </a:cxn>
                  <a:cxn ang="0">
                    <a:pos x="96" y="15"/>
                  </a:cxn>
                  <a:cxn ang="0">
                    <a:pos x="89" y="13"/>
                  </a:cxn>
                  <a:cxn ang="0">
                    <a:pos x="91" y="22"/>
                  </a:cxn>
                  <a:cxn ang="0">
                    <a:pos x="101" y="27"/>
                  </a:cxn>
                  <a:cxn ang="0">
                    <a:pos x="97" y="33"/>
                  </a:cxn>
                  <a:cxn ang="0">
                    <a:pos x="100" y="40"/>
                  </a:cxn>
                  <a:cxn ang="0">
                    <a:pos x="99" y="46"/>
                  </a:cxn>
                  <a:cxn ang="0">
                    <a:pos x="92" y="49"/>
                  </a:cxn>
                  <a:cxn ang="0">
                    <a:pos x="88" y="45"/>
                  </a:cxn>
                  <a:cxn ang="0">
                    <a:pos x="70" y="59"/>
                  </a:cxn>
                  <a:cxn ang="0">
                    <a:pos x="73" y="71"/>
                  </a:cxn>
                  <a:cxn ang="0">
                    <a:pos x="45" y="74"/>
                  </a:cxn>
                  <a:cxn ang="0">
                    <a:pos x="14" y="72"/>
                  </a:cxn>
                  <a:cxn ang="0">
                    <a:pos x="6" y="75"/>
                  </a:cxn>
                  <a:cxn ang="0">
                    <a:pos x="6" y="141"/>
                  </a:cxn>
                  <a:cxn ang="0">
                    <a:pos x="14" y="155"/>
                  </a:cxn>
                  <a:cxn ang="0">
                    <a:pos x="27" y="173"/>
                  </a:cxn>
                  <a:cxn ang="0">
                    <a:pos x="50" y="175"/>
                  </a:cxn>
                  <a:cxn ang="0">
                    <a:pos x="60" y="211"/>
                  </a:cxn>
                  <a:cxn ang="0">
                    <a:pos x="60" y="237"/>
                  </a:cxn>
                  <a:cxn ang="0">
                    <a:pos x="92" y="226"/>
                  </a:cxn>
                  <a:cxn ang="0">
                    <a:pos x="138" y="205"/>
                  </a:cxn>
                  <a:cxn ang="0">
                    <a:pos x="146" y="184"/>
                  </a:cxn>
                  <a:cxn ang="0">
                    <a:pos x="189" y="173"/>
                  </a:cxn>
                  <a:cxn ang="0">
                    <a:pos x="209" y="163"/>
                  </a:cxn>
                  <a:cxn ang="0">
                    <a:pos x="217" y="156"/>
                  </a:cxn>
                  <a:cxn ang="0">
                    <a:pos x="225" y="144"/>
                  </a:cxn>
                  <a:cxn ang="0">
                    <a:pos x="228" y="137"/>
                  </a:cxn>
                  <a:cxn ang="0">
                    <a:pos x="232" y="129"/>
                  </a:cxn>
                </a:cxnLst>
                <a:rect l="0" t="0" r="r" b="b"/>
                <a:pathLst>
                  <a:path w="232" h="237">
                    <a:moveTo>
                      <a:pt x="0" y="72"/>
                    </a:moveTo>
                    <a:cubicBezTo>
                      <a:pt x="1" y="72"/>
                      <a:pt x="2" y="73"/>
                      <a:pt x="6" y="75"/>
                    </a:cubicBezTo>
                    <a:cubicBezTo>
                      <a:pt x="6" y="66"/>
                      <a:pt x="6" y="66"/>
                      <a:pt x="6" y="66"/>
                    </a:cubicBezTo>
                    <a:lnTo>
                      <a:pt x="0" y="72"/>
                    </a:lnTo>
                    <a:close/>
                    <a:moveTo>
                      <a:pt x="231" y="124"/>
                    </a:moveTo>
                    <a:cubicBezTo>
                      <a:pt x="227" y="122"/>
                      <a:pt x="227" y="122"/>
                      <a:pt x="227" y="122"/>
                    </a:cubicBezTo>
                    <a:cubicBezTo>
                      <a:pt x="223" y="124"/>
                      <a:pt x="223" y="124"/>
                      <a:pt x="223" y="124"/>
                    </a:cubicBezTo>
                    <a:cubicBezTo>
                      <a:pt x="218" y="127"/>
                      <a:pt x="218" y="127"/>
                      <a:pt x="218" y="127"/>
                    </a:cubicBezTo>
                    <a:cubicBezTo>
                      <a:pt x="216" y="124"/>
                      <a:pt x="216" y="124"/>
                      <a:pt x="216" y="124"/>
                    </a:cubicBezTo>
                    <a:cubicBezTo>
                      <a:pt x="214" y="120"/>
                      <a:pt x="214" y="120"/>
                      <a:pt x="214" y="120"/>
                    </a:cubicBezTo>
                    <a:cubicBezTo>
                      <a:pt x="210" y="117"/>
                      <a:pt x="210" y="117"/>
                      <a:pt x="210" y="117"/>
                    </a:cubicBezTo>
                    <a:cubicBezTo>
                      <a:pt x="206" y="113"/>
                      <a:pt x="206" y="113"/>
                      <a:pt x="206" y="113"/>
                    </a:cubicBezTo>
                    <a:cubicBezTo>
                      <a:pt x="202" y="113"/>
                      <a:pt x="202" y="113"/>
                      <a:pt x="202" y="113"/>
                    </a:cubicBezTo>
                    <a:cubicBezTo>
                      <a:pt x="197" y="111"/>
                      <a:pt x="197" y="111"/>
                      <a:pt x="197" y="111"/>
                    </a:cubicBezTo>
                    <a:cubicBezTo>
                      <a:pt x="195" y="113"/>
                      <a:pt x="195" y="113"/>
                      <a:pt x="195" y="113"/>
                    </a:cubicBezTo>
                    <a:cubicBezTo>
                      <a:pt x="190" y="110"/>
                      <a:pt x="190" y="110"/>
                      <a:pt x="190" y="110"/>
                    </a:cubicBezTo>
                    <a:cubicBezTo>
                      <a:pt x="186" y="111"/>
                      <a:pt x="186" y="111"/>
                      <a:pt x="186" y="111"/>
                    </a:cubicBezTo>
                    <a:cubicBezTo>
                      <a:pt x="185" y="110"/>
                      <a:pt x="185" y="110"/>
                      <a:pt x="185" y="110"/>
                    </a:cubicBezTo>
                    <a:cubicBezTo>
                      <a:pt x="187" y="106"/>
                      <a:pt x="187" y="106"/>
                      <a:pt x="187" y="106"/>
                    </a:cubicBezTo>
                    <a:cubicBezTo>
                      <a:pt x="185" y="101"/>
                      <a:pt x="185" y="101"/>
                      <a:pt x="185" y="101"/>
                    </a:cubicBezTo>
                    <a:cubicBezTo>
                      <a:pt x="189" y="100"/>
                      <a:pt x="189" y="100"/>
                      <a:pt x="189" y="100"/>
                    </a:cubicBezTo>
                    <a:cubicBezTo>
                      <a:pt x="189" y="95"/>
                      <a:pt x="189" y="95"/>
                      <a:pt x="189" y="95"/>
                    </a:cubicBezTo>
                    <a:cubicBezTo>
                      <a:pt x="191" y="85"/>
                      <a:pt x="191" y="85"/>
                      <a:pt x="191" y="85"/>
                    </a:cubicBezTo>
                    <a:cubicBezTo>
                      <a:pt x="187" y="84"/>
                      <a:pt x="187" y="84"/>
                      <a:pt x="187" y="84"/>
                    </a:cubicBezTo>
                    <a:cubicBezTo>
                      <a:pt x="182" y="80"/>
                      <a:pt x="182" y="80"/>
                      <a:pt x="182" y="80"/>
                    </a:cubicBezTo>
                    <a:cubicBezTo>
                      <a:pt x="177" y="78"/>
                      <a:pt x="177" y="78"/>
                      <a:pt x="177" y="78"/>
                    </a:cubicBezTo>
                    <a:cubicBezTo>
                      <a:pt x="172" y="78"/>
                      <a:pt x="172" y="78"/>
                      <a:pt x="172" y="78"/>
                    </a:cubicBezTo>
                    <a:cubicBezTo>
                      <a:pt x="169" y="76"/>
                      <a:pt x="169" y="76"/>
                      <a:pt x="169" y="76"/>
                    </a:cubicBezTo>
                    <a:cubicBezTo>
                      <a:pt x="169" y="71"/>
                      <a:pt x="169" y="71"/>
                      <a:pt x="169" y="71"/>
                    </a:cubicBezTo>
                    <a:cubicBezTo>
                      <a:pt x="170" y="61"/>
                      <a:pt x="170" y="61"/>
                      <a:pt x="170" y="61"/>
                    </a:cubicBezTo>
                    <a:cubicBezTo>
                      <a:pt x="167" y="57"/>
                      <a:pt x="167" y="57"/>
                      <a:pt x="167" y="57"/>
                    </a:cubicBezTo>
                    <a:cubicBezTo>
                      <a:pt x="165" y="56"/>
                      <a:pt x="165" y="56"/>
                      <a:pt x="165" y="56"/>
                    </a:cubicBezTo>
                    <a:cubicBezTo>
                      <a:pt x="163" y="59"/>
                      <a:pt x="163" y="59"/>
                      <a:pt x="163" y="59"/>
                    </a:cubicBezTo>
                    <a:cubicBezTo>
                      <a:pt x="161" y="61"/>
                      <a:pt x="161" y="61"/>
                      <a:pt x="161" y="61"/>
                    </a:cubicBezTo>
                    <a:cubicBezTo>
                      <a:pt x="158" y="60"/>
                      <a:pt x="158" y="60"/>
                      <a:pt x="158" y="60"/>
                    </a:cubicBezTo>
                    <a:cubicBezTo>
                      <a:pt x="157" y="53"/>
                      <a:pt x="157" y="53"/>
                      <a:pt x="157" y="53"/>
                    </a:cubicBezTo>
                    <a:cubicBezTo>
                      <a:pt x="159" y="36"/>
                      <a:pt x="159" y="36"/>
                      <a:pt x="159" y="36"/>
                    </a:cubicBezTo>
                    <a:cubicBezTo>
                      <a:pt x="158" y="35"/>
                      <a:pt x="158" y="35"/>
                      <a:pt x="158" y="35"/>
                    </a:cubicBezTo>
                    <a:cubicBezTo>
                      <a:pt x="151" y="36"/>
                      <a:pt x="151" y="36"/>
                      <a:pt x="151" y="36"/>
                    </a:cubicBezTo>
                    <a:cubicBezTo>
                      <a:pt x="154" y="32"/>
                      <a:pt x="154" y="32"/>
                      <a:pt x="154" y="32"/>
                    </a:cubicBezTo>
                    <a:cubicBezTo>
                      <a:pt x="152" y="29"/>
                      <a:pt x="152" y="29"/>
                      <a:pt x="152" y="29"/>
                    </a:cubicBezTo>
                    <a:cubicBezTo>
                      <a:pt x="147" y="32"/>
                      <a:pt x="147" y="32"/>
                      <a:pt x="147" y="32"/>
                    </a:cubicBezTo>
                    <a:cubicBezTo>
                      <a:pt x="142" y="30"/>
                      <a:pt x="142" y="30"/>
                      <a:pt x="142" y="30"/>
                    </a:cubicBezTo>
                    <a:cubicBezTo>
                      <a:pt x="137" y="32"/>
                      <a:pt x="137" y="32"/>
                      <a:pt x="137" y="32"/>
                    </a:cubicBezTo>
                    <a:cubicBezTo>
                      <a:pt x="132" y="28"/>
                      <a:pt x="132" y="28"/>
                      <a:pt x="132" y="28"/>
                    </a:cubicBezTo>
                    <a:cubicBezTo>
                      <a:pt x="126" y="27"/>
                      <a:pt x="126" y="27"/>
                      <a:pt x="126" y="27"/>
                    </a:cubicBezTo>
                    <a:cubicBezTo>
                      <a:pt x="125" y="24"/>
                      <a:pt x="125" y="24"/>
                      <a:pt x="125" y="24"/>
                    </a:cubicBezTo>
                    <a:cubicBezTo>
                      <a:pt x="131" y="20"/>
                      <a:pt x="131" y="20"/>
                      <a:pt x="131" y="20"/>
                    </a:cubicBezTo>
                    <a:cubicBezTo>
                      <a:pt x="131" y="17"/>
                      <a:pt x="131" y="17"/>
                      <a:pt x="131" y="17"/>
                    </a:cubicBezTo>
                    <a:cubicBezTo>
                      <a:pt x="130" y="12"/>
                      <a:pt x="130" y="12"/>
                      <a:pt x="130" y="12"/>
                    </a:cubicBezTo>
                    <a:cubicBezTo>
                      <a:pt x="126" y="5"/>
                      <a:pt x="126" y="5"/>
                      <a:pt x="126" y="5"/>
                    </a:cubicBezTo>
                    <a:cubicBezTo>
                      <a:pt x="122" y="0"/>
                      <a:pt x="122" y="0"/>
                      <a:pt x="122" y="0"/>
                    </a:cubicBezTo>
                    <a:cubicBezTo>
                      <a:pt x="116" y="2"/>
                      <a:pt x="116" y="2"/>
                      <a:pt x="116" y="2"/>
                    </a:cubicBezTo>
                    <a:cubicBezTo>
                      <a:pt x="115" y="6"/>
                      <a:pt x="115" y="6"/>
                      <a:pt x="115" y="6"/>
                    </a:cubicBezTo>
                    <a:cubicBezTo>
                      <a:pt x="112" y="8"/>
                      <a:pt x="112" y="8"/>
                      <a:pt x="112" y="8"/>
                    </a:cubicBezTo>
                    <a:cubicBezTo>
                      <a:pt x="104" y="13"/>
                      <a:pt x="104" y="13"/>
                      <a:pt x="104" y="13"/>
                    </a:cubicBezTo>
                    <a:cubicBezTo>
                      <a:pt x="100" y="16"/>
                      <a:pt x="100" y="16"/>
                      <a:pt x="100" y="16"/>
                    </a:cubicBezTo>
                    <a:cubicBezTo>
                      <a:pt x="96" y="15"/>
                      <a:pt x="96" y="15"/>
                      <a:pt x="96" y="15"/>
                    </a:cubicBezTo>
                    <a:cubicBezTo>
                      <a:pt x="92" y="17"/>
                      <a:pt x="92" y="17"/>
                      <a:pt x="92" y="17"/>
                    </a:cubicBezTo>
                    <a:cubicBezTo>
                      <a:pt x="89" y="13"/>
                      <a:pt x="89" y="13"/>
                      <a:pt x="89" y="13"/>
                    </a:cubicBezTo>
                    <a:cubicBezTo>
                      <a:pt x="88" y="16"/>
                      <a:pt x="88" y="16"/>
                      <a:pt x="88" y="16"/>
                    </a:cubicBezTo>
                    <a:cubicBezTo>
                      <a:pt x="91" y="22"/>
                      <a:pt x="91" y="22"/>
                      <a:pt x="91" y="22"/>
                    </a:cubicBezTo>
                    <a:cubicBezTo>
                      <a:pt x="99" y="24"/>
                      <a:pt x="99" y="24"/>
                      <a:pt x="99" y="24"/>
                    </a:cubicBezTo>
                    <a:cubicBezTo>
                      <a:pt x="101" y="27"/>
                      <a:pt x="101" y="27"/>
                      <a:pt x="101" y="27"/>
                    </a:cubicBezTo>
                    <a:cubicBezTo>
                      <a:pt x="97" y="30"/>
                      <a:pt x="97" y="30"/>
                      <a:pt x="97" y="30"/>
                    </a:cubicBezTo>
                    <a:cubicBezTo>
                      <a:pt x="97" y="33"/>
                      <a:pt x="97" y="33"/>
                      <a:pt x="97" y="33"/>
                    </a:cubicBezTo>
                    <a:cubicBezTo>
                      <a:pt x="101" y="35"/>
                      <a:pt x="101" y="35"/>
                      <a:pt x="101" y="35"/>
                    </a:cubicBezTo>
                    <a:cubicBezTo>
                      <a:pt x="100" y="40"/>
                      <a:pt x="100" y="40"/>
                      <a:pt x="100" y="40"/>
                    </a:cubicBezTo>
                    <a:cubicBezTo>
                      <a:pt x="97" y="42"/>
                      <a:pt x="97" y="42"/>
                      <a:pt x="97" y="42"/>
                    </a:cubicBezTo>
                    <a:cubicBezTo>
                      <a:pt x="99" y="46"/>
                      <a:pt x="99" y="46"/>
                      <a:pt x="99" y="46"/>
                    </a:cubicBezTo>
                    <a:cubicBezTo>
                      <a:pt x="96" y="47"/>
                      <a:pt x="96" y="47"/>
                      <a:pt x="96" y="47"/>
                    </a:cubicBezTo>
                    <a:cubicBezTo>
                      <a:pt x="92" y="49"/>
                      <a:pt x="92" y="49"/>
                      <a:pt x="92" y="49"/>
                    </a:cubicBezTo>
                    <a:cubicBezTo>
                      <a:pt x="91" y="44"/>
                      <a:pt x="91" y="44"/>
                      <a:pt x="91" y="44"/>
                    </a:cubicBezTo>
                    <a:cubicBezTo>
                      <a:pt x="88" y="45"/>
                      <a:pt x="88" y="45"/>
                      <a:pt x="88" y="45"/>
                    </a:cubicBezTo>
                    <a:cubicBezTo>
                      <a:pt x="78" y="53"/>
                      <a:pt x="78" y="53"/>
                      <a:pt x="78" y="53"/>
                    </a:cubicBezTo>
                    <a:cubicBezTo>
                      <a:pt x="70" y="59"/>
                      <a:pt x="70" y="59"/>
                      <a:pt x="70" y="59"/>
                    </a:cubicBezTo>
                    <a:cubicBezTo>
                      <a:pt x="72" y="65"/>
                      <a:pt x="72" y="65"/>
                      <a:pt x="72" y="65"/>
                    </a:cubicBezTo>
                    <a:cubicBezTo>
                      <a:pt x="73" y="71"/>
                      <a:pt x="73" y="71"/>
                      <a:pt x="73" y="71"/>
                    </a:cubicBezTo>
                    <a:cubicBezTo>
                      <a:pt x="63" y="74"/>
                      <a:pt x="63" y="74"/>
                      <a:pt x="63" y="74"/>
                    </a:cubicBezTo>
                    <a:cubicBezTo>
                      <a:pt x="45" y="74"/>
                      <a:pt x="45" y="74"/>
                      <a:pt x="45" y="74"/>
                    </a:cubicBezTo>
                    <a:cubicBezTo>
                      <a:pt x="32" y="75"/>
                      <a:pt x="32" y="75"/>
                      <a:pt x="32" y="75"/>
                    </a:cubicBezTo>
                    <a:cubicBezTo>
                      <a:pt x="14" y="72"/>
                      <a:pt x="14" y="72"/>
                      <a:pt x="14" y="72"/>
                    </a:cubicBezTo>
                    <a:cubicBezTo>
                      <a:pt x="9" y="77"/>
                      <a:pt x="9" y="77"/>
                      <a:pt x="9" y="77"/>
                    </a:cubicBezTo>
                    <a:cubicBezTo>
                      <a:pt x="8" y="76"/>
                      <a:pt x="7" y="76"/>
                      <a:pt x="6" y="75"/>
                    </a:cubicBezTo>
                    <a:cubicBezTo>
                      <a:pt x="6" y="116"/>
                      <a:pt x="6" y="116"/>
                      <a:pt x="6" y="116"/>
                    </a:cubicBezTo>
                    <a:cubicBezTo>
                      <a:pt x="6" y="141"/>
                      <a:pt x="6" y="141"/>
                      <a:pt x="6" y="141"/>
                    </a:cubicBezTo>
                    <a:cubicBezTo>
                      <a:pt x="14" y="153"/>
                      <a:pt x="14" y="153"/>
                      <a:pt x="14" y="153"/>
                    </a:cubicBezTo>
                    <a:cubicBezTo>
                      <a:pt x="14" y="154"/>
                      <a:pt x="14" y="155"/>
                      <a:pt x="14" y="155"/>
                    </a:cubicBezTo>
                    <a:cubicBezTo>
                      <a:pt x="14" y="155"/>
                      <a:pt x="15" y="155"/>
                      <a:pt x="16" y="156"/>
                    </a:cubicBezTo>
                    <a:cubicBezTo>
                      <a:pt x="27" y="173"/>
                      <a:pt x="27" y="173"/>
                      <a:pt x="27" y="173"/>
                    </a:cubicBezTo>
                    <a:cubicBezTo>
                      <a:pt x="48" y="173"/>
                      <a:pt x="48" y="173"/>
                      <a:pt x="48" y="173"/>
                    </a:cubicBezTo>
                    <a:cubicBezTo>
                      <a:pt x="48" y="173"/>
                      <a:pt x="49" y="174"/>
                      <a:pt x="50" y="175"/>
                    </a:cubicBezTo>
                    <a:cubicBezTo>
                      <a:pt x="59" y="201"/>
                      <a:pt x="59" y="201"/>
                      <a:pt x="59" y="201"/>
                    </a:cubicBezTo>
                    <a:cubicBezTo>
                      <a:pt x="59" y="205"/>
                      <a:pt x="60" y="208"/>
                      <a:pt x="60" y="211"/>
                    </a:cubicBezTo>
                    <a:cubicBezTo>
                      <a:pt x="60" y="229"/>
                      <a:pt x="60" y="229"/>
                      <a:pt x="60" y="229"/>
                    </a:cubicBezTo>
                    <a:cubicBezTo>
                      <a:pt x="60" y="237"/>
                      <a:pt x="60" y="237"/>
                      <a:pt x="60" y="237"/>
                    </a:cubicBezTo>
                    <a:cubicBezTo>
                      <a:pt x="76" y="232"/>
                      <a:pt x="76" y="232"/>
                      <a:pt x="76" y="232"/>
                    </a:cubicBezTo>
                    <a:cubicBezTo>
                      <a:pt x="92" y="226"/>
                      <a:pt x="92" y="226"/>
                      <a:pt x="92" y="226"/>
                    </a:cubicBezTo>
                    <a:cubicBezTo>
                      <a:pt x="103" y="205"/>
                      <a:pt x="103" y="205"/>
                      <a:pt x="103" y="205"/>
                    </a:cubicBezTo>
                    <a:cubicBezTo>
                      <a:pt x="138" y="205"/>
                      <a:pt x="138" y="205"/>
                      <a:pt x="138" y="205"/>
                    </a:cubicBezTo>
                    <a:cubicBezTo>
                      <a:pt x="146" y="205"/>
                      <a:pt x="146" y="205"/>
                      <a:pt x="146" y="205"/>
                    </a:cubicBezTo>
                    <a:cubicBezTo>
                      <a:pt x="146" y="184"/>
                      <a:pt x="146" y="184"/>
                      <a:pt x="146" y="184"/>
                    </a:cubicBezTo>
                    <a:cubicBezTo>
                      <a:pt x="178" y="184"/>
                      <a:pt x="178" y="184"/>
                      <a:pt x="178" y="184"/>
                    </a:cubicBezTo>
                    <a:cubicBezTo>
                      <a:pt x="189" y="173"/>
                      <a:pt x="189" y="173"/>
                      <a:pt x="189" y="173"/>
                    </a:cubicBezTo>
                    <a:cubicBezTo>
                      <a:pt x="210" y="170"/>
                      <a:pt x="210" y="170"/>
                      <a:pt x="210" y="170"/>
                    </a:cubicBezTo>
                    <a:cubicBezTo>
                      <a:pt x="209" y="163"/>
                      <a:pt x="209" y="163"/>
                      <a:pt x="209" y="163"/>
                    </a:cubicBezTo>
                    <a:cubicBezTo>
                      <a:pt x="213" y="159"/>
                      <a:pt x="213" y="159"/>
                      <a:pt x="213" y="159"/>
                    </a:cubicBezTo>
                    <a:cubicBezTo>
                      <a:pt x="217" y="156"/>
                      <a:pt x="217" y="156"/>
                      <a:pt x="217" y="156"/>
                    </a:cubicBezTo>
                    <a:cubicBezTo>
                      <a:pt x="219" y="147"/>
                      <a:pt x="219" y="147"/>
                      <a:pt x="219" y="147"/>
                    </a:cubicBezTo>
                    <a:cubicBezTo>
                      <a:pt x="225" y="144"/>
                      <a:pt x="225" y="144"/>
                      <a:pt x="225" y="144"/>
                    </a:cubicBezTo>
                    <a:cubicBezTo>
                      <a:pt x="225" y="141"/>
                      <a:pt x="225" y="141"/>
                      <a:pt x="225" y="141"/>
                    </a:cubicBezTo>
                    <a:cubicBezTo>
                      <a:pt x="228" y="137"/>
                      <a:pt x="228" y="137"/>
                      <a:pt x="228" y="137"/>
                    </a:cubicBezTo>
                    <a:cubicBezTo>
                      <a:pt x="229" y="133"/>
                      <a:pt x="229" y="133"/>
                      <a:pt x="229" y="133"/>
                    </a:cubicBezTo>
                    <a:cubicBezTo>
                      <a:pt x="232" y="129"/>
                      <a:pt x="232" y="129"/>
                      <a:pt x="232" y="129"/>
                    </a:cubicBezTo>
                    <a:cubicBezTo>
                      <a:pt x="231" y="124"/>
                      <a:pt x="231" y="124"/>
                      <a:pt x="231" y="124"/>
                    </a:cubicBez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grpSp>
        <p:sp>
          <p:nvSpPr>
            <p:cNvPr id="178" name="Freeform 8">
              <a:extLst>
                <a:ext uri="{FF2B5EF4-FFF2-40B4-BE49-F238E27FC236}">
                  <a16:creationId xmlns:a16="http://schemas.microsoft.com/office/drawing/2014/main" id="{F1AA1E65-AA22-6640-EF9E-20114BC75EF7}"/>
                </a:ext>
              </a:extLst>
            </p:cNvPr>
            <p:cNvSpPr>
              <a:spLocks/>
            </p:cNvSpPr>
            <p:nvPr/>
          </p:nvSpPr>
          <p:spPr bwMode="auto">
            <a:xfrm>
              <a:off x="4832266" y="3322737"/>
              <a:ext cx="485065" cy="475875"/>
            </a:xfrm>
            <a:custGeom>
              <a:avLst/>
              <a:gdLst/>
              <a:ahLst/>
              <a:cxnLst>
                <a:cxn ang="0">
                  <a:pos x="442" y="199"/>
                </a:cxn>
                <a:cxn ang="0">
                  <a:pos x="446" y="187"/>
                </a:cxn>
                <a:cxn ang="0">
                  <a:pos x="475" y="170"/>
                </a:cxn>
                <a:cxn ang="0">
                  <a:pos x="458" y="149"/>
                </a:cxn>
                <a:cxn ang="0">
                  <a:pos x="439" y="137"/>
                </a:cxn>
                <a:cxn ang="0">
                  <a:pos x="434" y="114"/>
                </a:cxn>
                <a:cxn ang="0">
                  <a:pos x="430" y="90"/>
                </a:cxn>
                <a:cxn ang="0">
                  <a:pos x="423" y="55"/>
                </a:cxn>
                <a:cxn ang="0">
                  <a:pos x="413" y="29"/>
                </a:cxn>
                <a:cxn ang="0">
                  <a:pos x="387" y="0"/>
                </a:cxn>
                <a:cxn ang="0">
                  <a:pos x="361" y="26"/>
                </a:cxn>
                <a:cxn ang="0">
                  <a:pos x="345" y="31"/>
                </a:cxn>
                <a:cxn ang="0">
                  <a:pos x="326" y="47"/>
                </a:cxn>
                <a:cxn ang="0">
                  <a:pos x="269" y="36"/>
                </a:cxn>
                <a:cxn ang="0">
                  <a:pos x="87" y="36"/>
                </a:cxn>
                <a:cxn ang="0">
                  <a:pos x="54" y="241"/>
                </a:cxn>
                <a:cxn ang="0">
                  <a:pos x="30" y="246"/>
                </a:cxn>
                <a:cxn ang="0">
                  <a:pos x="30" y="258"/>
                </a:cxn>
                <a:cxn ang="0">
                  <a:pos x="16" y="272"/>
                </a:cxn>
                <a:cxn ang="0">
                  <a:pos x="7" y="300"/>
                </a:cxn>
                <a:cxn ang="0">
                  <a:pos x="9" y="322"/>
                </a:cxn>
                <a:cxn ang="0">
                  <a:pos x="4" y="338"/>
                </a:cxn>
                <a:cxn ang="0">
                  <a:pos x="19" y="338"/>
                </a:cxn>
                <a:cxn ang="0">
                  <a:pos x="21" y="373"/>
                </a:cxn>
                <a:cxn ang="0">
                  <a:pos x="35" y="385"/>
                </a:cxn>
                <a:cxn ang="0">
                  <a:pos x="42" y="409"/>
                </a:cxn>
                <a:cxn ang="0">
                  <a:pos x="54" y="430"/>
                </a:cxn>
                <a:cxn ang="0">
                  <a:pos x="47" y="451"/>
                </a:cxn>
                <a:cxn ang="0">
                  <a:pos x="49" y="463"/>
                </a:cxn>
                <a:cxn ang="0">
                  <a:pos x="73" y="456"/>
                </a:cxn>
                <a:cxn ang="0">
                  <a:pos x="78" y="447"/>
                </a:cxn>
                <a:cxn ang="0">
                  <a:pos x="89" y="418"/>
                </a:cxn>
                <a:cxn ang="0">
                  <a:pos x="115" y="416"/>
                </a:cxn>
                <a:cxn ang="0">
                  <a:pos x="125" y="430"/>
                </a:cxn>
                <a:cxn ang="0">
                  <a:pos x="170" y="433"/>
                </a:cxn>
                <a:cxn ang="0">
                  <a:pos x="196" y="442"/>
                </a:cxn>
                <a:cxn ang="0">
                  <a:pos x="234" y="411"/>
                </a:cxn>
                <a:cxn ang="0">
                  <a:pos x="290" y="409"/>
                </a:cxn>
                <a:cxn ang="0">
                  <a:pos x="307" y="364"/>
                </a:cxn>
                <a:cxn ang="0">
                  <a:pos x="331" y="347"/>
                </a:cxn>
                <a:cxn ang="0">
                  <a:pos x="328" y="378"/>
                </a:cxn>
                <a:cxn ang="0">
                  <a:pos x="335" y="399"/>
                </a:cxn>
                <a:cxn ang="0">
                  <a:pos x="357" y="423"/>
                </a:cxn>
                <a:cxn ang="0">
                  <a:pos x="359" y="409"/>
                </a:cxn>
                <a:cxn ang="0">
                  <a:pos x="368" y="399"/>
                </a:cxn>
                <a:cxn ang="0">
                  <a:pos x="380" y="385"/>
                </a:cxn>
                <a:cxn ang="0">
                  <a:pos x="382" y="364"/>
                </a:cxn>
                <a:cxn ang="0">
                  <a:pos x="392" y="343"/>
                </a:cxn>
                <a:cxn ang="0">
                  <a:pos x="411" y="333"/>
                </a:cxn>
                <a:cxn ang="0">
                  <a:pos x="418" y="303"/>
                </a:cxn>
                <a:cxn ang="0">
                  <a:pos x="416" y="262"/>
                </a:cxn>
                <a:cxn ang="0">
                  <a:pos x="423" y="239"/>
                </a:cxn>
                <a:cxn ang="0">
                  <a:pos x="430" y="215"/>
                </a:cxn>
              </a:cxnLst>
              <a:rect l="0" t="0" r="r" b="b"/>
              <a:pathLst>
                <a:path w="475" h="466">
                  <a:moveTo>
                    <a:pt x="432" y="208"/>
                  </a:moveTo>
                  <a:lnTo>
                    <a:pt x="434" y="206"/>
                  </a:lnTo>
                  <a:lnTo>
                    <a:pt x="434" y="199"/>
                  </a:lnTo>
                  <a:lnTo>
                    <a:pt x="442" y="199"/>
                  </a:lnTo>
                  <a:lnTo>
                    <a:pt x="444" y="196"/>
                  </a:lnTo>
                  <a:lnTo>
                    <a:pt x="444" y="194"/>
                  </a:lnTo>
                  <a:lnTo>
                    <a:pt x="446" y="192"/>
                  </a:lnTo>
                  <a:lnTo>
                    <a:pt x="446" y="187"/>
                  </a:lnTo>
                  <a:lnTo>
                    <a:pt x="451" y="187"/>
                  </a:lnTo>
                  <a:lnTo>
                    <a:pt x="460" y="184"/>
                  </a:lnTo>
                  <a:lnTo>
                    <a:pt x="470" y="180"/>
                  </a:lnTo>
                  <a:lnTo>
                    <a:pt x="475" y="170"/>
                  </a:lnTo>
                  <a:lnTo>
                    <a:pt x="475" y="166"/>
                  </a:lnTo>
                  <a:lnTo>
                    <a:pt x="460" y="154"/>
                  </a:lnTo>
                  <a:lnTo>
                    <a:pt x="460" y="151"/>
                  </a:lnTo>
                  <a:lnTo>
                    <a:pt x="458" y="149"/>
                  </a:lnTo>
                  <a:lnTo>
                    <a:pt x="458" y="144"/>
                  </a:lnTo>
                  <a:lnTo>
                    <a:pt x="453" y="142"/>
                  </a:lnTo>
                  <a:lnTo>
                    <a:pt x="444" y="142"/>
                  </a:lnTo>
                  <a:lnTo>
                    <a:pt x="439" y="137"/>
                  </a:lnTo>
                  <a:lnTo>
                    <a:pt x="439" y="132"/>
                  </a:lnTo>
                  <a:lnTo>
                    <a:pt x="437" y="125"/>
                  </a:lnTo>
                  <a:lnTo>
                    <a:pt x="437" y="118"/>
                  </a:lnTo>
                  <a:lnTo>
                    <a:pt x="434" y="114"/>
                  </a:lnTo>
                  <a:lnTo>
                    <a:pt x="434" y="107"/>
                  </a:lnTo>
                  <a:lnTo>
                    <a:pt x="432" y="107"/>
                  </a:lnTo>
                  <a:lnTo>
                    <a:pt x="432" y="97"/>
                  </a:lnTo>
                  <a:lnTo>
                    <a:pt x="430" y="90"/>
                  </a:lnTo>
                  <a:lnTo>
                    <a:pt x="430" y="73"/>
                  </a:lnTo>
                  <a:lnTo>
                    <a:pt x="427" y="69"/>
                  </a:lnTo>
                  <a:lnTo>
                    <a:pt x="434" y="66"/>
                  </a:lnTo>
                  <a:lnTo>
                    <a:pt x="423" y="55"/>
                  </a:lnTo>
                  <a:lnTo>
                    <a:pt x="423" y="38"/>
                  </a:lnTo>
                  <a:lnTo>
                    <a:pt x="420" y="33"/>
                  </a:lnTo>
                  <a:lnTo>
                    <a:pt x="418" y="31"/>
                  </a:lnTo>
                  <a:lnTo>
                    <a:pt x="413" y="29"/>
                  </a:lnTo>
                  <a:lnTo>
                    <a:pt x="401" y="17"/>
                  </a:lnTo>
                  <a:lnTo>
                    <a:pt x="397" y="17"/>
                  </a:lnTo>
                  <a:lnTo>
                    <a:pt x="390" y="10"/>
                  </a:lnTo>
                  <a:lnTo>
                    <a:pt x="387" y="0"/>
                  </a:lnTo>
                  <a:lnTo>
                    <a:pt x="378" y="12"/>
                  </a:lnTo>
                  <a:lnTo>
                    <a:pt x="364" y="12"/>
                  </a:lnTo>
                  <a:lnTo>
                    <a:pt x="364" y="21"/>
                  </a:lnTo>
                  <a:lnTo>
                    <a:pt x="361" y="26"/>
                  </a:lnTo>
                  <a:lnTo>
                    <a:pt x="359" y="29"/>
                  </a:lnTo>
                  <a:lnTo>
                    <a:pt x="352" y="29"/>
                  </a:lnTo>
                  <a:lnTo>
                    <a:pt x="349" y="31"/>
                  </a:lnTo>
                  <a:lnTo>
                    <a:pt x="345" y="31"/>
                  </a:lnTo>
                  <a:lnTo>
                    <a:pt x="340" y="36"/>
                  </a:lnTo>
                  <a:lnTo>
                    <a:pt x="335" y="45"/>
                  </a:lnTo>
                  <a:lnTo>
                    <a:pt x="333" y="47"/>
                  </a:lnTo>
                  <a:lnTo>
                    <a:pt x="326" y="47"/>
                  </a:lnTo>
                  <a:lnTo>
                    <a:pt x="323" y="45"/>
                  </a:lnTo>
                  <a:lnTo>
                    <a:pt x="321" y="40"/>
                  </a:lnTo>
                  <a:lnTo>
                    <a:pt x="319" y="38"/>
                  </a:lnTo>
                  <a:lnTo>
                    <a:pt x="269" y="36"/>
                  </a:lnTo>
                  <a:lnTo>
                    <a:pt x="269" y="31"/>
                  </a:lnTo>
                  <a:lnTo>
                    <a:pt x="267" y="31"/>
                  </a:lnTo>
                  <a:lnTo>
                    <a:pt x="260" y="38"/>
                  </a:lnTo>
                  <a:lnTo>
                    <a:pt x="87" y="36"/>
                  </a:lnTo>
                  <a:lnTo>
                    <a:pt x="87" y="99"/>
                  </a:lnTo>
                  <a:lnTo>
                    <a:pt x="56" y="99"/>
                  </a:lnTo>
                  <a:lnTo>
                    <a:pt x="59" y="241"/>
                  </a:lnTo>
                  <a:lnTo>
                    <a:pt x="54" y="241"/>
                  </a:lnTo>
                  <a:lnTo>
                    <a:pt x="49" y="239"/>
                  </a:lnTo>
                  <a:lnTo>
                    <a:pt x="33" y="239"/>
                  </a:lnTo>
                  <a:lnTo>
                    <a:pt x="28" y="244"/>
                  </a:lnTo>
                  <a:lnTo>
                    <a:pt x="30" y="246"/>
                  </a:lnTo>
                  <a:lnTo>
                    <a:pt x="30" y="251"/>
                  </a:lnTo>
                  <a:lnTo>
                    <a:pt x="33" y="253"/>
                  </a:lnTo>
                  <a:lnTo>
                    <a:pt x="33" y="255"/>
                  </a:lnTo>
                  <a:lnTo>
                    <a:pt x="30" y="258"/>
                  </a:lnTo>
                  <a:lnTo>
                    <a:pt x="26" y="260"/>
                  </a:lnTo>
                  <a:lnTo>
                    <a:pt x="21" y="265"/>
                  </a:lnTo>
                  <a:lnTo>
                    <a:pt x="21" y="272"/>
                  </a:lnTo>
                  <a:lnTo>
                    <a:pt x="16" y="272"/>
                  </a:lnTo>
                  <a:lnTo>
                    <a:pt x="19" y="281"/>
                  </a:lnTo>
                  <a:lnTo>
                    <a:pt x="21" y="288"/>
                  </a:lnTo>
                  <a:lnTo>
                    <a:pt x="14" y="293"/>
                  </a:lnTo>
                  <a:lnTo>
                    <a:pt x="7" y="300"/>
                  </a:lnTo>
                  <a:lnTo>
                    <a:pt x="9" y="303"/>
                  </a:lnTo>
                  <a:lnTo>
                    <a:pt x="14" y="312"/>
                  </a:lnTo>
                  <a:lnTo>
                    <a:pt x="14" y="317"/>
                  </a:lnTo>
                  <a:lnTo>
                    <a:pt x="9" y="322"/>
                  </a:lnTo>
                  <a:lnTo>
                    <a:pt x="4" y="324"/>
                  </a:lnTo>
                  <a:lnTo>
                    <a:pt x="0" y="329"/>
                  </a:lnTo>
                  <a:lnTo>
                    <a:pt x="0" y="336"/>
                  </a:lnTo>
                  <a:lnTo>
                    <a:pt x="4" y="338"/>
                  </a:lnTo>
                  <a:lnTo>
                    <a:pt x="9" y="338"/>
                  </a:lnTo>
                  <a:lnTo>
                    <a:pt x="12" y="336"/>
                  </a:lnTo>
                  <a:lnTo>
                    <a:pt x="16" y="336"/>
                  </a:lnTo>
                  <a:lnTo>
                    <a:pt x="19" y="338"/>
                  </a:lnTo>
                  <a:lnTo>
                    <a:pt x="19" y="355"/>
                  </a:lnTo>
                  <a:lnTo>
                    <a:pt x="26" y="362"/>
                  </a:lnTo>
                  <a:lnTo>
                    <a:pt x="19" y="364"/>
                  </a:lnTo>
                  <a:lnTo>
                    <a:pt x="21" y="373"/>
                  </a:lnTo>
                  <a:lnTo>
                    <a:pt x="23" y="373"/>
                  </a:lnTo>
                  <a:lnTo>
                    <a:pt x="28" y="376"/>
                  </a:lnTo>
                  <a:lnTo>
                    <a:pt x="33" y="383"/>
                  </a:lnTo>
                  <a:lnTo>
                    <a:pt x="35" y="385"/>
                  </a:lnTo>
                  <a:lnTo>
                    <a:pt x="35" y="388"/>
                  </a:lnTo>
                  <a:lnTo>
                    <a:pt x="30" y="388"/>
                  </a:lnTo>
                  <a:lnTo>
                    <a:pt x="30" y="397"/>
                  </a:lnTo>
                  <a:lnTo>
                    <a:pt x="42" y="409"/>
                  </a:lnTo>
                  <a:lnTo>
                    <a:pt x="45" y="414"/>
                  </a:lnTo>
                  <a:lnTo>
                    <a:pt x="49" y="418"/>
                  </a:lnTo>
                  <a:lnTo>
                    <a:pt x="52" y="425"/>
                  </a:lnTo>
                  <a:lnTo>
                    <a:pt x="54" y="430"/>
                  </a:lnTo>
                  <a:lnTo>
                    <a:pt x="54" y="442"/>
                  </a:lnTo>
                  <a:lnTo>
                    <a:pt x="52" y="444"/>
                  </a:lnTo>
                  <a:lnTo>
                    <a:pt x="49" y="449"/>
                  </a:lnTo>
                  <a:lnTo>
                    <a:pt x="47" y="451"/>
                  </a:lnTo>
                  <a:lnTo>
                    <a:pt x="47" y="454"/>
                  </a:lnTo>
                  <a:lnTo>
                    <a:pt x="49" y="456"/>
                  </a:lnTo>
                  <a:lnTo>
                    <a:pt x="52" y="456"/>
                  </a:lnTo>
                  <a:lnTo>
                    <a:pt x="49" y="463"/>
                  </a:lnTo>
                  <a:lnTo>
                    <a:pt x="66" y="466"/>
                  </a:lnTo>
                  <a:lnTo>
                    <a:pt x="66" y="461"/>
                  </a:lnTo>
                  <a:lnTo>
                    <a:pt x="68" y="459"/>
                  </a:lnTo>
                  <a:lnTo>
                    <a:pt x="73" y="456"/>
                  </a:lnTo>
                  <a:lnTo>
                    <a:pt x="73" y="456"/>
                  </a:lnTo>
                  <a:lnTo>
                    <a:pt x="73" y="454"/>
                  </a:lnTo>
                  <a:lnTo>
                    <a:pt x="73" y="451"/>
                  </a:lnTo>
                  <a:lnTo>
                    <a:pt x="78" y="447"/>
                  </a:lnTo>
                  <a:lnTo>
                    <a:pt x="78" y="437"/>
                  </a:lnTo>
                  <a:lnTo>
                    <a:pt x="82" y="437"/>
                  </a:lnTo>
                  <a:lnTo>
                    <a:pt x="82" y="428"/>
                  </a:lnTo>
                  <a:lnTo>
                    <a:pt x="89" y="418"/>
                  </a:lnTo>
                  <a:lnTo>
                    <a:pt x="92" y="411"/>
                  </a:lnTo>
                  <a:lnTo>
                    <a:pt x="101" y="409"/>
                  </a:lnTo>
                  <a:lnTo>
                    <a:pt x="113" y="407"/>
                  </a:lnTo>
                  <a:lnTo>
                    <a:pt x="115" y="416"/>
                  </a:lnTo>
                  <a:lnTo>
                    <a:pt x="118" y="418"/>
                  </a:lnTo>
                  <a:lnTo>
                    <a:pt x="123" y="421"/>
                  </a:lnTo>
                  <a:lnTo>
                    <a:pt x="123" y="423"/>
                  </a:lnTo>
                  <a:lnTo>
                    <a:pt x="125" y="430"/>
                  </a:lnTo>
                  <a:lnTo>
                    <a:pt x="127" y="433"/>
                  </a:lnTo>
                  <a:lnTo>
                    <a:pt x="137" y="440"/>
                  </a:lnTo>
                  <a:lnTo>
                    <a:pt x="146" y="435"/>
                  </a:lnTo>
                  <a:lnTo>
                    <a:pt x="170" y="433"/>
                  </a:lnTo>
                  <a:lnTo>
                    <a:pt x="175" y="435"/>
                  </a:lnTo>
                  <a:lnTo>
                    <a:pt x="177" y="442"/>
                  </a:lnTo>
                  <a:lnTo>
                    <a:pt x="177" y="442"/>
                  </a:lnTo>
                  <a:lnTo>
                    <a:pt x="196" y="442"/>
                  </a:lnTo>
                  <a:lnTo>
                    <a:pt x="205" y="430"/>
                  </a:lnTo>
                  <a:lnTo>
                    <a:pt x="219" y="430"/>
                  </a:lnTo>
                  <a:lnTo>
                    <a:pt x="222" y="418"/>
                  </a:lnTo>
                  <a:lnTo>
                    <a:pt x="234" y="411"/>
                  </a:lnTo>
                  <a:lnTo>
                    <a:pt x="250" y="421"/>
                  </a:lnTo>
                  <a:lnTo>
                    <a:pt x="260" y="430"/>
                  </a:lnTo>
                  <a:lnTo>
                    <a:pt x="274" y="430"/>
                  </a:lnTo>
                  <a:lnTo>
                    <a:pt x="290" y="409"/>
                  </a:lnTo>
                  <a:lnTo>
                    <a:pt x="295" y="397"/>
                  </a:lnTo>
                  <a:lnTo>
                    <a:pt x="309" y="388"/>
                  </a:lnTo>
                  <a:lnTo>
                    <a:pt x="307" y="381"/>
                  </a:lnTo>
                  <a:lnTo>
                    <a:pt x="307" y="364"/>
                  </a:lnTo>
                  <a:lnTo>
                    <a:pt x="300" y="357"/>
                  </a:lnTo>
                  <a:lnTo>
                    <a:pt x="319" y="357"/>
                  </a:lnTo>
                  <a:lnTo>
                    <a:pt x="319" y="350"/>
                  </a:lnTo>
                  <a:lnTo>
                    <a:pt x="331" y="347"/>
                  </a:lnTo>
                  <a:lnTo>
                    <a:pt x="328" y="357"/>
                  </a:lnTo>
                  <a:lnTo>
                    <a:pt x="328" y="366"/>
                  </a:lnTo>
                  <a:lnTo>
                    <a:pt x="326" y="369"/>
                  </a:lnTo>
                  <a:lnTo>
                    <a:pt x="328" y="378"/>
                  </a:lnTo>
                  <a:lnTo>
                    <a:pt x="331" y="385"/>
                  </a:lnTo>
                  <a:lnTo>
                    <a:pt x="331" y="390"/>
                  </a:lnTo>
                  <a:lnTo>
                    <a:pt x="328" y="395"/>
                  </a:lnTo>
                  <a:lnTo>
                    <a:pt x="335" y="399"/>
                  </a:lnTo>
                  <a:lnTo>
                    <a:pt x="345" y="407"/>
                  </a:lnTo>
                  <a:lnTo>
                    <a:pt x="352" y="414"/>
                  </a:lnTo>
                  <a:lnTo>
                    <a:pt x="354" y="418"/>
                  </a:lnTo>
                  <a:lnTo>
                    <a:pt x="357" y="423"/>
                  </a:lnTo>
                  <a:lnTo>
                    <a:pt x="359" y="423"/>
                  </a:lnTo>
                  <a:lnTo>
                    <a:pt x="361" y="421"/>
                  </a:lnTo>
                  <a:lnTo>
                    <a:pt x="361" y="414"/>
                  </a:lnTo>
                  <a:lnTo>
                    <a:pt x="359" y="409"/>
                  </a:lnTo>
                  <a:lnTo>
                    <a:pt x="359" y="402"/>
                  </a:lnTo>
                  <a:lnTo>
                    <a:pt x="366" y="395"/>
                  </a:lnTo>
                  <a:lnTo>
                    <a:pt x="368" y="395"/>
                  </a:lnTo>
                  <a:lnTo>
                    <a:pt x="368" y="399"/>
                  </a:lnTo>
                  <a:lnTo>
                    <a:pt x="371" y="402"/>
                  </a:lnTo>
                  <a:lnTo>
                    <a:pt x="378" y="402"/>
                  </a:lnTo>
                  <a:lnTo>
                    <a:pt x="380" y="399"/>
                  </a:lnTo>
                  <a:lnTo>
                    <a:pt x="380" y="385"/>
                  </a:lnTo>
                  <a:lnTo>
                    <a:pt x="378" y="383"/>
                  </a:lnTo>
                  <a:lnTo>
                    <a:pt x="378" y="381"/>
                  </a:lnTo>
                  <a:lnTo>
                    <a:pt x="382" y="373"/>
                  </a:lnTo>
                  <a:lnTo>
                    <a:pt x="382" y="364"/>
                  </a:lnTo>
                  <a:lnTo>
                    <a:pt x="385" y="362"/>
                  </a:lnTo>
                  <a:lnTo>
                    <a:pt x="390" y="362"/>
                  </a:lnTo>
                  <a:lnTo>
                    <a:pt x="392" y="357"/>
                  </a:lnTo>
                  <a:lnTo>
                    <a:pt x="392" y="343"/>
                  </a:lnTo>
                  <a:lnTo>
                    <a:pt x="394" y="340"/>
                  </a:lnTo>
                  <a:lnTo>
                    <a:pt x="397" y="336"/>
                  </a:lnTo>
                  <a:lnTo>
                    <a:pt x="399" y="333"/>
                  </a:lnTo>
                  <a:lnTo>
                    <a:pt x="411" y="333"/>
                  </a:lnTo>
                  <a:lnTo>
                    <a:pt x="411" y="314"/>
                  </a:lnTo>
                  <a:lnTo>
                    <a:pt x="413" y="310"/>
                  </a:lnTo>
                  <a:lnTo>
                    <a:pt x="416" y="307"/>
                  </a:lnTo>
                  <a:lnTo>
                    <a:pt x="418" y="303"/>
                  </a:lnTo>
                  <a:lnTo>
                    <a:pt x="420" y="300"/>
                  </a:lnTo>
                  <a:lnTo>
                    <a:pt x="420" y="284"/>
                  </a:lnTo>
                  <a:lnTo>
                    <a:pt x="418" y="265"/>
                  </a:lnTo>
                  <a:lnTo>
                    <a:pt x="416" y="262"/>
                  </a:lnTo>
                  <a:lnTo>
                    <a:pt x="416" y="255"/>
                  </a:lnTo>
                  <a:lnTo>
                    <a:pt x="420" y="253"/>
                  </a:lnTo>
                  <a:lnTo>
                    <a:pt x="423" y="253"/>
                  </a:lnTo>
                  <a:lnTo>
                    <a:pt x="423" y="239"/>
                  </a:lnTo>
                  <a:lnTo>
                    <a:pt x="425" y="239"/>
                  </a:lnTo>
                  <a:lnTo>
                    <a:pt x="427" y="236"/>
                  </a:lnTo>
                  <a:lnTo>
                    <a:pt x="430" y="232"/>
                  </a:lnTo>
                  <a:lnTo>
                    <a:pt x="430" y="215"/>
                  </a:lnTo>
                  <a:lnTo>
                    <a:pt x="427" y="213"/>
                  </a:lnTo>
                  <a:lnTo>
                    <a:pt x="427" y="208"/>
                  </a:lnTo>
                  <a:lnTo>
                    <a:pt x="432" y="208"/>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79" name="Freeform 9">
              <a:extLst>
                <a:ext uri="{FF2B5EF4-FFF2-40B4-BE49-F238E27FC236}">
                  <a16:creationId xmlns:a16="http://schemas.microsoft.com/office/drawing/2014/main" id="{4EA5F2C8-9D3C-6C95-F08E-1BE9DD426FF8}"/>
                </a:ext>
              </a:extLst>
            </p:cNvPr>
            <p:cNvSpPr>
              <a:spLocks/>
            </p:cNvSpPr>
            <p:nvPr/>
          </p:nvSpPr>
          <p:spPr bwMode="auto">
            <a:xfrm>
              <a:off x="4899664" y="3677090"/>
              <a:ext cx="349247" cy="292061"/>
            </a:xfrm>
            <a:custGeom>
              <a:avLst/>
              <a:gdLst/>
              <a:ahLst/>
              <a:cxnLst>
                <a:cxn ang="0">
                  <a:pos x="269" y="52"/>
                </a:cxn>
                <a:cxn ang="0">
                  <a:pos x="265" y="38"/>
                </a:cxn>
                <a:cxn ang="0">
                  <a:pos x="262" y="19"/>
                </a:cxn>
                <a:cxn ang="0">
                  <a:pos x="253" y="3"/>
                </a:cxn>
                <a:cxn ang="0">
                  <a:pos x="241" y="17"/>
                </a:cxn>
                <a:cxn ang="0">
                  <a:pos x="229" y="50"/>
                </a:cxn>
                <a:cxn ang="0">
                  <a:pos x="194" y="83"/>
                </a:cxn>
                <a:cxn ang="0">
                  <a:pos x="156" y="71"/>
                </a:cxn>
                <a:cxn ang="0">
                  <a:pos x="130" y="95"/>
                </a:cxn>
                <a:cxn ang="0">
                  <a:pos x="109" y="88"/>
                </a:cxn>
                <a:cxn ang="0">
                  <a:pos x="71" y="93"/>
                </a:cxn>
                <a:cxn ang="0">
                  <a:pos x="57" y="76"/>
                </a:cxn>
                <a:cxn ang="0">
                  <a:pos x="49" y="69"/>
                </a:cxn>
                <a:cxn ang="0">
                  <a:pos x="26" y="64"/>
                </a:cxn>
                <a:cxn ang="0">
                  <a:pos x="16" y="90"/>
                </a:cxn>
                <a:cxn ang="0">
                  <a:pos x="7" y="104"/>
                </a:cxn>
                <a:cxn ang="0">
                  <a:pos x="7" y="109"/>
                </a:cxn>
                <a:cxn ang="0">
                  <a:pos x="0" y="119"/>
                </a:cxn>
                <a:cxn ang="0">
                  <a:pos x="12" y="135"/>
                </a:cxn>
                <a:cxn ang="0">
                  <a:pos x="28" y="142"/>
                </a:cxn>
                <a:cxn ang="0">
                  <a:pos x="38" y="152"/>
                </a:cxn>
                <a:cxn ang="0">
                  <a:pos x="33" y="154"/>
                </a:cxn>
                <a:cxn ang="0">
                  <a:pos x="42" y="164"/>
                </a:cxn>
                <a:cxn ang="0">
                  <a:pos x="54" y="173"/>
                </a:cxn>
                <a:cxn ang="0">
                  <a:pos x="59" y="182"/>
                </a:cxn>
                <a:cxn ang="0">
                  <a:pos x="68" y="190"/>
                </a:cxn>
                <a:cxn ang="0">
                  <a:pos x="68" y="197"/>
                </a:cxn>
                <a:cxn ang="0">
                  <a:pos x="83" y="208"/>
                </a:cxn>
                <a:cxn ang="0">
                  <a:pos x="92" y="218"/>
                </a:cxn>
                <a:cxn ang="0">
                  <a:pos x="106" y="241"/>
                </a:cxn>
                <a:cxn ang="0">
                  <a:pos x="127" y="258"/>
                </a:cxn>
                <a:cxn ang="0">
                  <a:pos x="137" y="251"/>
                </a:cxn>
                <a:cxn ang="0">
                  <a:pos x="146" y="258"/>
                </a:cxn>
                <a:cxn ang="0">
                  <a:pos x="156" y="251"/>
                </a:cxn>
                <a:cxn ang="0">
                  <a:pos x="168" y="251"/>
                </a:cxn>
                <a:cxn ang="0">
                  <a:pos x="177" y="267"/>
                </a:cxn>
                <a:cxn ang="0">
                  <a:pos x="187" y="272"/>
                </a:cxn>
                <a:cxn ang="0">
                  <a:pos x="203" y="275"/>
                </a:cxn>
                <a:cxn ang="0">
                  <a:pos x="215" y="279"/>
                </a:cxn>
                <a:cxn ang="0">
                  <a:pos x="222" y="275"/>
                </a:cxn>
                <a:cxn ang="0">
                  <a:pos x="243" y="277"/>
                </a:cxn>
                <a:cxn ang="0">
                  <a:pos x="262" y="272"/>
                </a:cxn>
                <a:cxn ang="0">
                  <a:pos x="274" y="277"/>
                </a:cxn>
                <a:cxn ang="0">
                  <a:pos x="283" y="265"/>
                </a:cxn>
                <a:cxn ang="0">
                  <a:pos x="295" y="251"/>
                </a:cxn>
                <a:cxn ang="0">
                  <a:pos x="340" y="239"/>
                </a:cxn>
                <a:cxn ang="0">
                  <a:pos x="335" y="225"/>
                </a:cxn>
                <a:cxn ang="0">
                  <a:pos x="316" y="208"/>
                </a:cxn>
                <a:cxn ang="0">
                  <a:pos x="312" y="185"/>
                </a:cxn>
                <a:cxn ang="0">
                  <a:pos x="293" y="175"/>
                </a:cxn>
                <a:cxn ang="0">
                  <a:pos x="286" y="159"/>
                </a:cxn>
                <a:cxn ang="0">
                  <a:pos x="276" y="149"/>
                </a:cxn>
                <a:cxn ang="0">
                  <a:pos x="260" y="147"/>
                </a:cxn>
                <a:cxn ang="0">
                  <a:pos x="265" y="135"/>
                </a:cxn>
                <a:cxn ang="0">
                  <a:pos x="279" y="128"/>
                </a:cxn>
                <a:cxn ang="0">
                  <a:pos x="288" y="123"/>
                </a:cxn>
                <a:cxn ang="0">
                  <a:pos x="291" y="100"/>
                </a:cxn>
                <a:cxn ang="0">
                  <a:pos x="286" y="88"/>
                </a:cxn>
                <a:cxn ang="0">
                  <a:pos x="291" y="76"/>
                </a:cxn>
              </a:cxnLst>
              <a:rect l="0" t="0" r="r" b="b"/>
              <a:pathLst>
                <a:path w="342" h="286">
                  <a:moveTo>
                    <a:pt x="286" y="67"/>
                  </a:moveTo>
                  <a:lnTo>
                    <a:pt x="279" y="60"/>
                  </a:lnTo>
                  <a:lnTo>
                    <a:pt x="269" y="52"/>
                  </a:lnTo>
                  <a:lnTo>
                    <a:pt x="262" y="48"/>
                  </a:lnTo>
                  <a:lnTo>
                    <a:pt x="265" y="43"/>
                  </a:lnTo>
                  <a:lnTo>
                    <a:pt x="265" y="38"/>
                  </a:lnTo>
                  <a:lnTo>
                    <a:pt x="262" y="31"/>
                  </a:lnTo>
                  <a:lnTo>
                    <a:pt x="260" y="22"/>
                  </a:lnTo>
                  <a:lnTo>
                    <a:pt x="262" y="19"/>
                  </a:lnTo>
                  <a:lnTo>
                    <a:pt x="262" y="10"/>
                  </a:lnTo>
                  <a:lnTo>
                    <a:pt x="265" y="0"/>
                  </a:lnTo>
                  <a:lnTo>
                    <a:pt x="253" y="3"/>
                  </a:lnTo>
                  <a:lnTo>
                    <a:pt x="253" y="10"/>
                  </a:lnTo>
                  <a:lnTo>
                    <a:pt x="234" y="10"/>
                  </a:lnTo>
                  <a:lnTo>
                    <a:pt x="241" y="17"/>
                  </a:lnTo>
                  <a:lnTo>
                    <a:pt x="241" y="34"/>
                  </a:lnTo>
                  <a:lnTo>
                    <a:pt x="243" y="41"/>
                  </a:lnTo>
                  <a:lnTo>
                    <a:pt x="229" y="50"/>
                  </a:lnTo>
                  <a:lnTo>
                    <a:pt x="224" y="62"/>
                  </a:lnTo>
                  <a:lnTo>
                    <a:pt x="208" y="83"/>
                  </a:lnTo>
                  <a:lnTo>
                    <a:pt x="194" y="83"/>
                  </a:lnTo>
                  <a:lnTo>
                    <a:pt x="184" y="74"/>
                  </a:lnTo>
                  <a:lnTo>
                    <a:pt x="168" y="64"/>
                  </a:lnTo>
                  <a:lnTo>
                    <a:pt x="156" y="71"/>
                  </a:lnTo>
                  <a:lnTo>
                    <a:pt x="153" y="83"/>
                  </a:lnTo>
                  <a:lnTo>
                    <a:pt x="139" y="83"/>
                  </a:lnTo>
                  <a:lnTo>
                    <a:pt x="130" y="95"/>
                  </a:lnTo>
                  <a:lnTo>
                    <a:pt x="111" y="95"/>
                  </a:lnTo>
                  <a:lnTo>
                    <a:pt x="111" y="95"/>
                  </a:lnTo>
                  <a:lnTo>
                    <a:pt x="109" y="88"/>
                  </a:lnTo>
                  <a:lnTo>
                    <a:pt x="104" y="86"/>
                  </a:lnTo>
                  <a:lnTo>
                    <a:pt x="80" y="88"/>
                  </a:lnTo>
                  <a:lnTo>
                    <a:pt x="71" y="93"/>
                  </a:lnTo>
                  <a:lnTo>
                    <a:pt x="61" y="86"/>
                  </a:lnTo>
                  <a:lnTo>
                    <a:pt x="59" y="83"/>
                  </a:lnTo>
                  <a:lnTo>
                    <a:pt x="57" y="76"/>
                  </a:lnTo>
                  <a:lnTo>
                    <a:pt x="57" y="74"/>
                  </a:lnTo>
                  <a:lnTo>
                    <a:pt x="52" y="71"/>
                  </a:lnTo>
                  <a:lnTo>
                    <a:pt x="49" y="69"/>
                  </a:lnTo>
                  <a:lnTo>
                    <a:pt x="47" y="60"/>
                  </a:lnTo>
                  <a:lnTo>
                    <a:pt x="35" y="62"/>
                  </a:lnTo>
                  <a:lnTo>
                    <a:pt x="26" y="64"/>
                  </a:lnTo>
                  <a:lnTo>
                    <a:pt x="23" y="71"/>
                  </a:lnTo>
                  <a:lnTo>
                    <a:pt x="16" y="81"/>
                  </a:lnTo>
                  <a:lnTo>
                    <a:pt x="16" y="90"/>
                  </a:lnTo>
                  <a:lnTo>
                    <a:pt x="12" y="90"/>
                  </a:lnTo>
                  <a:lnTo>
                    <a:pt x="12" y="100"/>
                  </a:lnTo>
                  <a:lnTo>
                    <a:pt x="7" y="104"/>
                  </a:lnTo>
                  <a:lnTo>
                    <a:pt x="7" y="107"/>
                  </a:lnTo>
                  <a:lnTo>
                    <a:pt x="7" y="109"/>
                  </a:lnTo>
                  <a:lnTo>
                    <a:pt x="7" y="109"/>
                  </a:lnTo>
                  <a:lnTo>
                    <a:pt x="2" y="112"/>
                  </a:lnTo>
                  <a:lnTo>
                    <a:pt x="0" y="114"/>
                  </a:lnTo>
                  <a:lnTo>
                    <a:pt x="0" y="119"/>
                  </a:lnTo>
                  <a:lnTo>
                    <a:pt x="2" y="119"/>
                  </a:lnTo>
                  <a:lnTo>
                    <a:pt x="2" y="130"/>
                  </a:lnTo>
                  <a:lnTo>
                    <a:pt x="12" y="135"/>
                  </a:lnTo>
                  <a:lnTo>
                    <a:pt x="26" y="135"/>
                  </a:lnTo>
                  <a:lnTo>
                    <a:pt x="26" y="142"/>
                  </a:lnTo>
                  <a:lnTo>
                    <a:pt x="28" y="142"/>
                  </a:lnTo>
                  <a:lnTo>
                    <a:pt x="33" y="145"/>
                  </a:lnTo>
                  <a:lnTo>
                    <a:pt x="38" y="149"/>
                  </a:lnTo>
                  <a:lnTo>
                    <a:pt x="38" y="152"/>
                  </a:lnTo>
                  <a:lnTo>
                    <a:pt x="35" y="152"/>
                  </a:lnTo>
                  <a:lnTo>
                    <a:pt x="35" y="154"/>
                  </a:lnTo>
                  <a:lnTo>
                    <a:pt x="33" y="154"/>
                  </a:lnTo>
                  <a:lnTo>
                    <a:pt x="33" y="156"/>
                  </a:lnTo>
                  <a:lnTo>
                    <a:pt x="38" y="161"/>
                  </a:lnTo>
                  <a:lnTo>
                    <a:pt x="42" y="164"/>
                  </a:lnTo>
                  <a:lnTo>
                    <a:pt x="45" y="164"/>
                  </a:lnTo>
                  <a:lnTo>
                    <a:pt x="49" y="166"/>
                  </a:lnTo>
                  <a:lnTo>
                    <a:pt x="54" y="173"/>
                  </a:lnTo>
                  <a:lnTo>
                    <a:pt x="57" y="178"/>
                  </a:lnTo>
                  <a:lnTo>
                    <a:pt x="59" y="180"/>
                  </a:lnTo>
                  <a:lnTo>
                    <a:pt x="59" y="182"/>
                  </a:lnTo>
                  <a:lnTo>
                    <a:pt x="66" y="182"/>
                  </a:lnTo>
                  <a:lnTo>
                    <a:pt x="68" y="185"/>
                  </a:lnTo>
                  <a:lnTo>
                    <a:pt x="68" y="190"/>
                  </a:lnTo>
                  <a:lnTo>
                    <a:pt x="64" y="190"/>
                  </a:lnTo>
                  <a:lnTo>
                    <a:pt x="64" y="192"/>
                  </a:lnTo>
                  <a:lnTo>
                    <a:pt x="68" y="197"/>
                  </a:lnTo>
                  <a:lnTo>
                    <a:pt x="68" y="204"/>
                  </a:lnTo>
                  <a:lnTo>
                    <a:pt x="80" y="206"/>
                  </a:lnTo>
                  <a:lnTo>
                    <a:pt x="83" y="208"/>
                  </a:lnTo>
                  <a:lnTo>
                    <a:pt x="87" y="211"/>
                  </a:lnTo>
                  <a:lnTo>
                    <a:pt x="90" y="213"/>
                  </a:lnTo>
                  <a:lnTo>
                    <a:pt x="92" y="218"/>
                  </a:lnTo>
                  <a:lnTo>
                    <a:pt x="92" y="227"/>
                  </a:lnTo>
                  <a:lnTo>
                    <a:pt x="94" y="232"/>
                  </a:lnTo>
                  <a:lnTo>
                    <a:pt x="106" y="241"/>
                  </a:lnTo>
                  <a:lnTo>
                    <a:pt x="106" y="251"/>
                  </a:lnTo>
                  <a:lnTo>
                    <a:pt x="125" y="260"/>
                  </a:lnTo>
                  <a:lnTo>
                    <a:pt x="127" y="258"/>
                  </a:lnTo>
                  <a:lnTo>
                    <a:pt x="130" y="253"/>
                  </a:lnTo>
                  <a:lnTo>
                    <a:pt x="132" y="251"/>
                  </a:lnTo>
                  <a:lnTo>
                    <a:pt x="137" y="251"/>
                  </a:lnTo>
                  <a:lnTo>
                    <a:pt x="142" y="253"/>
                  </a:lnTo>
                  <a:lnTo>
                    <a:pt x="142" y="256"/>
                  </a:lnTo>
                  <a:lnTo>
                    <a:pt x="146" y="258"/>
                  </a:lnTo>
                  <a:lnTo>
                    <a:pt x="149" y="258"/>
                  </a:lnTo>
                  <a:lnTo>
                    <a:pt x="156" y="253"/>
                  </a:lnTo>
                  <a:lnTo>
                    <a:pt x="156" y="251"/>
                  </a:lnTo>
                  <a:lnTo>
                    <a:pt x="161" y="246"/>
                  </a:lnTo>
                  <a:lnTo>
                    <a:pt x="163" y="249"/>
                  </a:lnTo>
                  <a:lnTo>
                    <a:pt x="168" y="251"/>
                  </a:lnTo>
                  <a:lnTo>
                    <a:pt x="170" y="258"/>
                  </a:lnTo>
                  <a:lnTo>
                    <a:pt x="172" y="263"/>
                  </a:lnTo>
                  <a:lnTo>
                    <a:pt x="177" y="267"/>
                  </a:lnTo>
                  <a:lnTo>
                    <a:pt x="182" y="270"/>
                  </a:lnTo>
                  <a:lnTo>
                    <a:pt x="184" y="272"/>
                  </a:lnTo>
                  <a:lnTo>
                    <a:pt x="187" y="272"/>
                  </a:lnTo>
                  <a:lnTo>
                    <a:pt x="189" y="282"/>
                  </a:lnTo>
                  <a:lnTo>
                    <a:pt x="196" y="282"/>
                  </a:lnTo>
                  <a:lnTo>
                    <a:pt x="203" y="275"/>
                  </a:lnTo>
                  <a:lnTo>
                    <a:pt x="208" y="275"/>
                  </a:lnTo>
                  <a:lnTo>
                    <a:pt x="210" y="277"/>
                  </a:lnTo>
                  <a:lnTo>
                    <a:pt x="215" y="279"/>
                  </a:lnTo>
                  <a:lnTo>
                    <a:pt x="220" y="279"/>
                  </a:lnTo>
                  <a:lnTo>
                    <a:pt x="220" y="277"/>
                  </a:lnTo>
                  <a:lnTo>
                    <a:pt x="222" y="275"/>
                  </a:lnTo>
                  <a:lnTo>
                    <a:pt x="224" y="275"/>
                  </a:lnTo>
                  <a:lnTo>
                    <a:pt x="236" y="286"/>
                  </a:lnTo>
                  <a:lnTo>
                    <a:pt x="243" y="277"/>
                  </a:lnTo>
                  <a:lnTo>
                    <a:pt x="253" y="277"/>
                  </a:lnTo>
                  <a:lnTo>
                    <a:pt x="257" y="272"/>
                  </a:lnTo>
                  <a:lnTo>
                    <a:pt x="262" y="272"/>
                  </a:lnTo>
                  <a:lnTo>
                    <a:pt x="262" y="275"/>
                  </a:lnTo>
                  <a:lnTo>
                    <a:pt x="265" y="277"/>
                  </a:lnTo>
                  <a:lnTo>
                    <a:pt x="274" y="277"/>
                  </a:lnTo>
                  <a:lnTo>
                    <a:pt x="281" y="270"/>
                  </a:lnTo>
                  <a:lnTo>
                    <a:pt x="281" y="267"/>
                  </a:lnTo>
                  <a:lnTo>
                    <a:pt x="283" y="265"/>
                  </a:lnTo>
                  <a:lnTo>
                    <a:pt x="283" y="263"/>
                  </a:lnTo>
                  <a:lnTo>
                    <a:pt x="288" y="263"/>
                  </a:lnTo>
                  <a:lnTo>
                    <a:pt x="295" y="251"/>
                  </a:lnTo>
                  <a:lnTo>
                    <a:pt x="333" y="251"/>
                  </a:lnTo>
                  <a:lnTo>
                    <a:pt x="342" y="246"/>
                  </a:lnTo>
                  <a:lnTo>
                    <a:pt x="340" y="239"/>
                  </a:lnTo>
                  <a:lnTo>
                    <a:pt x="340" y="232"/>
                  </a:lnTo>
                  <a:lnTo>
                    <a:pt x="338" y="227"/>
                  </a:lnTo>
                  <a:lnTo>
                    <a:pt x="335" y="225"/>
                  </a:lnTo>
                  <a:lnTo>
                    <a:pt x="328" y="225"/>
                  </a:lnTo>
                  <a:lnTo>
                    <a:pt x="324" y="223"/>
                  </a:lnTo>
                  <a:lnTo>
                    <a:pt x="316" y="208"/>
                  </a:lnTo>
                  <a:lnTo>
                    <a:pt x="316" y="201"/>
                  </a:lnTo>
                  <a:lnTo>
                    <a:pt x="312" y="199"/>
                  </a:lnTo>
                  <a:lnTo>
                    <a:pt x="312" y="185"/>
                  </a:lnTo>
                  <a:lnTo>
                    <a:pt x="305" y="185"/>
                  </a:lnTo>
                  <a:lnTo>
                    <a:pt x="302" y="175"/>
                  </a:lnTo>
                  <a:lnTo>
                    <a:pt x="293" y="175"/>
                  </a:lnTo>
                  <a:lnTo>
                    <a:pt x="291" y="168"/>
                  </a:lnTo>
                  <a:lnTo>
                    <a:pt x="291" y="161"/>
                  </a:lnTo>
                  <a:lnTo>
                    <a:pt x="286" y="159"/>
                  </a:lnTo>
                  <a:lnTo>
                    <a:pt x="283" y="154"/>
                  </a:lnTo>
                  <a:lnTo>
                    <a:pt x="279" y="152"/>
                  </a:lnTo>
                  <a:lnTo>
                    <a:pt x="276" y="149"/>
                  </a:lnTo>
                  <a:lnTo>
                    <a:pt x="267" y="149"/>
                  </a:lnTo>
                  <a:lnTo>
                    <a:pt x="262" y="147"/>
                  </a:lnTo>
                  <a:lnTo>
                    <a:pt x="260" y="147"/>
                  </a:lnTo>
                  <a:lnTo>
                    <a:pt x="260" y="142"/>
                  </a:lnTo>
                  <a:lnTo>
                    <a:pt x="262" y="138"/>
                  </a:lnTo>
                  <a:lnTo>
                    <a:pt x="265" y="135"/>
                  </a:lnTo>
                  <a:lnTo>
                    <a:pt x="262" y="126"/>
                  </a:lnTo>
                  <a:lnTo>
                    <a:pt x="276" y="126"/>
                  </a:lnTo>
                  <a:lnTo>
                    <a:pt x="279" y="128"/>
                  </a:lnTo>
                  <a:lnTo>
                    <a:pt x="281" y="126"/>
                  </a:lnTo>
                  <a:lnTo>
                    <a:pt x="286" y="126"/>
                  </a:lnTo>
                  <a:lnTo>
                    <a:pt x="288" y="123"/>
                  </a:lnTo>
                  <a:lnTo>
                    <a:pt x="288" y="119"/>
                  </a:lnTo>
                  <a:lnTo>
                    <a:pt x="291" y="114"/>
                  </a:lnTo>
                  <a:lnTo>
                    <a:pt x="291" y="100"/>
                  </a:lnTo>
                  <a:lnTo>
                    <a:pt x="288" y="97"/>
                  </a:lnTo>
                  <a:lnTo>
                    <a:pt x="288" y="93"/>
                  </a:lnTo>
                  <a:lnTo>
                    <a:pt x="286" y="88"/>
                  </a:lnTo>
                  <a:lnTo>
                    <a:pt x="286" y="83"/>
                  </a:lnTo>
                  <a:lnTo>
                    <a:pt x="288" y="78"/>
                  </a:lnTo>
                  <a:lnTo>
                    <a:pt x="291" y="76"/>
                  </a:lnTo>
                  <a:lnTo>
                    <a:pt x="288" y="71"/>
                  </a:lnTo>
                  <a:lnTo>
                    <a:pt x="286" y="67"/>
                  </a:lnTo>
                  <a:close/>
                </a:path>
              </a:pathLst>
            </a:custGeom>
            <a:grp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sp>
          <p:nvSpPr>
            <p:cNvPr id="182" name="South Africa">
              <a:extLst>
                <a:ext uri="{FF2B5EF4-FFF2-40B4-BE49-F238E27FC236}">
                  <a16:creationId xmlns:a16="http://schemas.microsoft.com/office/drawing/2014/main" id="{7227CF62-89F3-3BD1-62D4-784682304091}"/>
                </a:ext>
              </a:extLst>
            </p:cNvPr>
            <p:cNvSpPr>
              <a:spLocks noEditPoints="1"/>
            </p:cNvSpPr>
            <p:nvPr/>
          </p:nvSpPr>
          <p:spPr bwMode="gray">
            <a:xfrm>
              <a:off x="4793902" y="4912952"/>
              <a:ext cx="457200" cy="411163"/>
            </a:xfrm>
            <a:custGeom>
              <a:avLst/>
              <a:gdLst>
                <a:gd name="T0" fmla="*/ 2147483647 w 1134"/>
                <a:gd name="T1" fmla="*/ 2147483647 h 1020"/>
                <a:gd name="T2" fmla="*/ 2147483647 w 1134"/>
                <a:gd name="T3" fmla="*/ 2147483647 h 1020"/>
                <a:gd name="T4" fmla="*/ 2147483647 w 1134"/>
                <a:gd name="T5" fmla="*/ 2147483647 h 1020"/>
                <a:gd name="T6" fmla="*/ 2147483647 w 1134"/>
                <a:gd name="T7" fmla="*/ 2147483647 h 1020"/>
                <a:gd name="T8" fmla="*/ 2147483647 w 1134"/>
                <a:gd name="T9" fmla="*/ 2147483647 h 1020"/>
                <a:gd name="T10" fmla="*/ 2147483647 w 1134"/>
                <a:gd name="T11" fmla="*/ 2147483647 h 1020"/>
                <a:gd name="T12" fmla="*/ 2147483647 w 1134"/>
                <a:gd name="T13" fmla="*/ 2147483647 h 1020"/>
                <a:gd name="T14" fmla="*/ 2147483647 w 1134"/>
                <a:gd name="T15" fmla="*/ 2147483647 h 1020"/>
                <a:gd name="T16" fmla="*/ 2147483647 w 1134"/>
                <a:gd name="T17" fmla="*/ 2147483647 h 1020"/>
                <a:gd name="T18" fmla="*/ 2147483647 w 1134"/>
                <a:gd name="T19" fmla="*/ 2147483647 h 1020"/>
                <a:gd name="T20" fmla="*/ 2147483647 w 1134"/>
                <a:gd name="T21" fmla="*/ 2147483647 h 1020"/>
                <a:gd name="T22" fmla="*/ 2147483647 w 1134"/>
                <a:gd name="T23" fmla="*/ 2147483647 h 1020"/>
                <a:gd name="T24" fmla="*/ 2147483647 w 1134"/>
                <a:gd name="T25" fmla="*/ 2147483647 h 1020"/>
                <a:gd name="T26" fmla="*/ 2147483647 w 1134"/>
                <a:gd name="T27" fmla="*/ 2147483647 h 1020"/>
                <a:gd name="T28" fmla="*/ 2147483647 w 1134"/>
                <a:gd name="T29" fmla="*/ 2147483647 h 1020"/>
                <a:gd name="T30" fmla="*/ 2147483647 w 1134"/>
                <a:gd name="T31" fmla="*/ 2147483647 h 1020"/>
                <a:gd name="T32" fmla="*/ 2147483647 w 1134"/>
                <a:gd name="T33" fmla="*/ 2147483647 h 1020"/>
                <a:gd name="T34" fmla="*/ 2147483647 w 1134"/>
                <a:gd name="T35" fmla="*/ 2147483647 h 1020"/>
                <a:gd name="T36" fmla="*/ 2147483647 w 1134"/>
                <a:gd name="T37" fmla="*/ 2147483647 h 1020"/>
                <a:gd name="T38" fmla="*/ 2147483647 w 1134"/>
                <a:gd name="T39" fmla="*/ 2147483647 h 1020"/>
                <a:gd name="T40" fmla="*/ 2147483647 w 1134"/>
                <a:gd name="T41" fmla="*/ 2147483647 h 1020"/>
                <a:gd name="T42" fmla="*/ 2147483647 w 1134"/>
                <a:gd name="T43" fmla="*/ 2147483647 h 1020"/>
                <a:gd name="T44" fmla="*/ 2147483647 w 1134"/>
                <a:gd name="T45" fmla="*/ 2147483647 h 1020"/>
                <a:gd name="T46" fmla="*/ 2147483647 w 1134"/>
                <a:gd name="T47" fmla="*/ 2147483647 h 1020"/>
                <a:gd name="T48" fmla="*/ 2147483647 w 1134"/>
                <a:gd name="T49" fmla="*/ 2147483647 h 1020"/>
                <a:gd name="T50" fmla="*/ 2147483647 w 1134"/>
                <a:gd name="T51" fmla="*/ 2147483647 h 1020"/>
                <a:gd name="T52" fmla="*/ 2147483647 w 1134"/>
                <a:gd name="T53" fmla="*/ 2147483647 h 1020"/>
                <a:gd name="T54" fmla="*/ 2147483647 w 1134"/>
                <a:gd name="T55" fmla="*/ 2147483647 h 1020"/>
                <a:gd name="T56" fmla="*/ 2147483647 w 1134"/>
                <a:gd name="T57" fmla="*/ 2147483647 h 1020"/>
                <a:gd name="T58" fmla="*/ 2147483647 w 1134"/>
                <a:gd name="T59" fmla="*/ 2147483647 h 1020"/>
                <a:gd name="T60" fmla="*/ 2147483647 w 1134"/>
                <a:gd name="T61" fmla="*/ 2147483647 h 1020"/>
                <a:gd name="T62" fmla="*/ 0 w 1134"/>
                <a:gd name="T63" fmla="*/ 2147483647 h 1020"/>
                <a:gd name="T64" fmla="*/ 2147483647 w 1134"/>
                <a:gd name="T65" fmla="*/ 2147483647 h 1020"/>
                <a:gd name="T66" fmla="*/ 2147483647 w 1134"/>
                <a:gd name="T67" fmla="*/ 2147483647 h 1020"/>
                <a:gd name="T68" fmla="*/ 2147483647 w 1134"/>
                <a:gd name="T69" fmla="*/ 2147483647 h 1020"/>
                <a:gd name="T70" fmla="*/ 2147483647 w 1134"/>
                <a:gd name="T71" fmla="*/ 2147483647 h 1020"/>
                <a:gd name="T72" fmla="*/ 2147483647 w 1134"/>
                <a:gd name="T73" fmla="*/ 2147483647 h 1020"/>
                <a:gd name="T74" fmla="*/ 2147483647 w 1134"/>
                <a:gd name="T75" fmla="*/ 2147483647 h 1020"/>
                <a:gd name="T76" fmla="*/ 2147483647 w 1134"/>
                <a:gd name="T77" fmla="*/ 2147483647 h 1020"/>
                <a:gd name="T78" fmla="*/ 2147483647 w 1134"/>
                <a:gd name="T79" fmla="*/ 2147483647 h 1020"/>
                <a:gd name="T80" fmla="*/ 2147483647 w 1134"/>
                <a:gd name="T81" fmla="*/ 2147483647 h 1020"/>
                <a:gd name="T82" fmla="*/ 2147483647 w 1134"/>
                <a:gd name="T83" fmla="*/ 2147483647 h 1020"/>
                <a:gd name="T84" fmla="*/ 2147483647 w 1134"/>
                <a:gd name="T85" fmla="*/ 2147483647 h 1020"/>
                <a:gd name="T86" fmla="*/ 2147483647 w 1134"/>
                <a:gd name="T87" fmla="*/ 2147483647 h 1020"/>
                <a:gd name="T88" fmla="*/ 2147483647 w 1134"/>
                <a:gd name="T89" fmla="*/ 2147483647 h 1020"/>
                <a:gd name="T90" fmla="*/ 2147483647 w 1134"/>
                <a:gd name="T91" fmla="*/ 2147483647 h 1020"/>
                <a:gd name="T92" fmla="*/ 2147483647 w 1134"/>
                <a:gd name="T93" fmla="*/ 2147483647 h 1020"/>
                <a:gd name="T94" fmla="*/ 2147483647 w 1134"/>
                <a:gd name="T95" fmla="*/ 2147483647 h 1020"/>
                <a:gd name="T96" fmla="*/ 2147483647 w 1134"/>
                <a:gd name="T97" fmla="*/ 2147483647 h 1020"/>
                <a:gd name="T98" fmla="*/ 2147483647 w 1134"/>
                <a:gd name="T99" fmla="*/ 2147483647 h 1020"/>
                <a:gd name="T100" fmla="*/ 2147483647 w 1134"/>
                <a:gd name="T101" fmla="*/ 2147483647 h 1020"/>
                <a:gd name="T102" fmla="*/ 2147483647 w 1134"/>
                <a:gd name="T103" fmla="*/ 2147483647 h 1020"/>
                <a:gd name="T104" fmla="*/ 2147483647 w 1134"/>
                <a:gd name="T105" fmla="*/ 2147483647 h 1020"/>
                <a:gd name="T106" fmla="*/ 2147483647 w 1134"/>
                <a:gd name="T107" fmla="*/ 2147483647 h 1020"/>
                <a:gd name="T108" fmla="*/ 2147483647 w 1134"/>
                <a:gd name="T109" fmla="*/ 2147483647 h 1020"/>
                <a:gd name="T110" fmla="*/ 2147483647 w 1134"/>
                <a:gd name="T111" fmla="*/ 2147483647 h 1020"/>
                <a:gd name="T112" fmla="*/ 2147483647 w 1134"/>
                <a:gd name="T113" fmla="*/ 2147483647 h 1020"/>
                <a:gd name="T114" fmla="*/ 2147483647 w 1134"/>
                <a:gd name="T115" fmla="*/ 2147483647 h 1020"/>
                <a:gd name="T116" fmla="*/ 2147483647 w 1134"/>
                <a:gd name="T117" fmla="*/ 2147483647 h 1020"/>
                <a:gd name="T118" fmla="*/ 2147483647 w 1134"/>
                <a:gd name="T119" fmla="*/ 2147483647 h 1020"/>
                <a:gd name="T120" fmla="*/ 2147483647 w 1134"/>
                <a:gd name="T121" fmla="*/ 2147483647 h 1020"/>
                <a:gd name="T122" fmla="*/ 2147483647 w 1134"/>
                <a:gd name="T123" fmla="*/ 2147483647 h 1020"/>
                <a:gd name="T124" fmla="*/ 2147483647 w 1134"/>
                <a:gd name="T125" fmla="*/ 2147483647 h 10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34"/>
                <a:gd name="T190" fmla="*/ 0 h 1020"/>
                <a:gd name="T191" fmla="*/ 1134 w 1134"/>
                <a:gd name="T192" fmla="*/ 1020 h 10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34" h="1020">
                  <a:moveTo>
                    <a:pt x="1116" y="372"/>
                  </a:moveTo>
                  <a:lnTo>
                    <a:pt x="1098" y="372"/>
                  </a:lnTo>
                  <a:lnTo>
                    <a:pt x="1092" y="378"/>
                  </a:lnTo>
                  <a:lnTo>
                    <a:pt x="1086" y="378"/>
                  </a:lnTo>
                  <a:lnTo>
                    <a:pt x="1074" y="420"/>
                  </a:lnTo>
                  <a:lnTo>
                    <a:pt x="1062" y="420"/>
                  </a:lnTo>
                  <a:lnTo>
                    <a:pt x="1050" y="414"/>
                  </a:lnTo>
                  <a:lnTo>
                    <a:pt x="1032" y="414"/>
                  </a:lnTo>
                  <a:lnTo>
                    <a:pt x="1020" y="402"/>
                  </a:lnTo>
                  <a:lnTo>
                    <a:pt x="1008" y="396"/>
                  </a:lnTo>
                  <a:lnTo>
                    <a:pt x="996" y="372"/>
                  </a:lnTo>
                  <a:lnTo>
                    <a:pt x="996" y="348"/>
                  </a:lnTo>
                  <a:lnTo>
                    <a:pt x="1002" y="336"/>
                  </a:lnTo>
                  <a:lnTo>
                    <a:pt x="1014" y="324"/>
                  </a:lnTo>
                  <a:lnTo>
                    <a:pt x="1014" y="312"/>
                  </a:lnTo>
                  <a:lnTo>
                    <a:pt x="1020" y="300"/>
                  </a:lnTo>
                  <a:lnTo>
                    <a:pt x="1032" y="288"/>
                  </a:lnTo>
                  <a:lnTo>
                    <a:pt x="1038" y="288"/>
                  </a:lnTo>
                  <a:lnTo>
                    <a:pt x="1050" y="294"/>
                  </a:lnTo>
                  <a:lnTo>
                    <a:pt x="1062" y="306"/>
                  </a:lnTo>
                  <a:lnTo>
                    <a:pt x="1086" y="270"/>
                  </a:lnTo>
                  <a:lnTo>
                    <a:pt x="1086" y="180"/>
                  </a:lnTo>
                  <a:lnTo>
                    <a:pt x="1056" y="120"/>
                  </a:lnTo>
                  <a:lnTo>
                    <a:pt x="1056" y="102"/>
                  </a:lnTo>
                  <a:lnTo>
                    <a:pt x="1050" y="90"/>
                  </a:lnTo>
                  <a:lnTo>
                    <a:pt x="1050" y="72"/>
                  </a:lnTo>
                  <a:lnTo>
                    <a:pt x="1044" y="54"/>
                  </a:lnTo>
                  <a:lnTo>
                    <a:pt x="1044" y="24"/>
                  </a:lnTo>
                  <a:lnTo>
                    <a:pt x="1026" y="12"/>
                  </a:lnTo>
                  <a:lnTo>
                    <a:pt x="966" y="12"/>
                  </a:lnTo>
                  <a:lnTo>
                    <a:pt x="954" y="6"/>
                  </a:lnTo>
                  <a:lnTo>
                    <a:pt x="948" y="6"/>
                  </a:lnTo>
                  <a:lnTo>
                    <a:pt x="936" y="0"/>
                  </a:lnTo>
                  <a:lnTo>
                    <a:pt x="876" y="0"/>
                  </a:lnTo>
                  <a:lnTo>
                    <a:pt x="864" y="24"/>
                  </a:lnTo>
                  <a:lnTo>
                    <a:pt x="852" y="24"/>
                  </a:lnTo>
                  <a:lnTo>
                    <a:pt x="840" y="30"/>
                  </a:lnTo>
                  <a:lnTo>
                    <a:pt x="828" y="30"/>
                  </a:lnTo>
                  <a:lnTo>
                    <a:pt x="822" y="36"/>
                  </a:lnTo>
                  <a:lnTo>
                    <a:pt x="810" y="60"/>
                  </a:lnTo>
                  <a:lnTo>
                    <a:pt x="768" y="102"/>
                  </a:lnTo>
                  <a:lnTo>
                    <a:pt x="756" y="108"/>
                  </a:lnTo>
                  <a:lnTo>
                    <a:pt x="750" y="108"/>
                  </a:lnTo>
                  <a:lnTo>
                    <a:pt x="738" y="114"/>
                  </a:lnTo>
                  <a:lnTo>
                    <a:pt x="726" y="138"/>
                  </a:lnTo>
                  <a:lnTo>
                    <a:pt x="726" y="174"/>
                  </a:lnTo>
                  <a:lnTo>
                    <a:pt x="714" y="180"/>
                  </a:lnTo>
                  <a:lnTo>
                    <a:pt x="708" y="192"/>
                  </a:lnTo>
                  <a:lnTo>
                    <a:pt x="702" y="198"/>
                  </a:lnTo>
                  <a:lnTo>
                    <a:pt x="690" y="204"/>
                  </a:lnTo>
                  <a:lnTo>
                    <a:pt x="672" y="210"/>
                  </a:lnTo>
                  <a:lnTo>
                    <a:pt x="654" y="228"/>
                  </a:lnTo>
                  <a:lnTo>
                    <a:pt x="654" y="240"/>
                  </a:lnTo>
                  <a:lnTo>
                    <a:pt x="648" y="252"/>
                  </a:lnTo>
                  <a:lnTo>
                    <a:pt x="642" y="270"/>
                  </a:lnTo>
                  <a:lnTo>
                    <a:pt x="636" y="282"/>
                  </a:lnTo>
                  <a:lnTo>
                    <a:pt x="630" y="288"/>
                  </a:lnTo>
                  <a:lnTo>
                    <a:pt x="618" y="294"/>
                  </a:lnTo>
                  <a:lnTo>
                    <a:pt x="606" y="294"/>
                  </a:lnTo>
                  <a:lnTo>
                    <a:pt x="600" y="288"/>
                  </a:lnTo>
                  <a:lnTo>
                    <a:pt x="594" y="294"/>
                  </a:lnTo>
                  <a:lnTo>
                    <a:pt x="582" y="300"/>
                  </a:lnTo>
                  <a:lnTo>
                    <a:pt x="570" y="300"/>
                  </a:lnTo>
                  <a:lnTo>
                    <a:pt x="564" y="294"/>
                  </a:lnTo>
                  <a:lnTo>
                    <a:pt x="552" y="288"/>
                  </a:lnTo>
                  <a:lnTo>
                    <a:pt x="546" y="282"/>
                  </a:lnTo>
                  <a:lnTo>
                    <a:pt x="516" y="282"/>
                  </a:lnTo>
                  <a:lnTo>
                    <a:pt x="504" y="270"/>
                  </a:lnTo>
                  <a:lnTo>
                    <a:pt x="492" y="264"/>
                  </a:lnTo>
                  <a:lnTo>
                    <a:pt x="486" y="258"/>
                  </a:lnTo>
                  <a:lnTo>
                    <a:pt x="474" y="252"/>
                  </a:lnTo>
                  <a:lnTo>
                    <a:pt x="462" y="252"/>
                  </a:lnTo>
                  <a:lnTo>
                    <a:pt x="450" y="258"/>
                  </a:lnTo>
                  <a:lnTo>
                    <a:pt x="444" y="264"/>
                  </a:lnTo>
                  <a:lnTo>
                    <a:pt x="438" y="276"/>
                  </a:lnTo>
                  <a:lnTo>
                    <a:pt x="438" y="288"/>
                  </a:lnTo>
                  <a:lnTo>
                    <a:pt x="432" y="300"/>
                  </a:lnTo>
                  <a:lnTo>
                    <a:pt x="432" y="324"/>
                  </a:lnTo>
                  <a:lnTo>
                    <a:pt x="420" y="324"/>
                  </a:lnTo>
                  <a:lnTo>
                    <a:pt x="414" y="330"/>
                  </a:lnTo>
                  <a:lnTo>
                    <a:pt x="408" y="330"/>
                  </a:lnTo>
                  <a:lnTo>
                    <a:pt x="402" y="336"/>
                  </a:lnTo>
                  <a:lnTo>
                    <a:pt x="396" y="348"/>
                  </a:lnTo>
                  <a:lnTo>
                    <a:pt x="390" y="354"/>
                  </a:lnTo>
                  <a:lnTo>
                    <a:pt x="390" y="360"/>
                  </a:lnTo>
                  <a:lnTo>
                    <a:pt x="366" y="360"/>
                  </a:lnTo>
                  <a:lnTo>
                    <a:pt x="366" y="378"/>
                  </a:lnTo>
                  <a:lnTo>
                    <a:pt x="288" y="378"/>
                  </a:lnTo>
                  <a:lnTo>
                    <a:pt x="288" y="348"/>
                  </a:lnTo>
                  <a:lnTo>
                    <a:pt x="294" y="336"/>
                  </a:lnTo>
                  <a:lnTo>
                    <a:pt x="294" y="330"/>
                  </a:lnTo>
                  <a:lnTo>
                    <a:pt x="300" y="318"/>
                  </a:lnTo>
                  <a:lnTo>
                    <a:pt x="300" y="294"/>
                  </a:lnTo>
                  <a:lnTo>
                    <a:pt x="294" y="288"/>
                  </a:lnTo>
                  <a:lnTo>
                    <a:pt x="294" y="270"/>
                  </a:lnTo>
                  <a:lnTo>
                    <a:pt x="288" y="258"/>
                  </a:lnTo>
                  <a:lnTo>
                    <a:pt x="282" y="240"/>
                  </a:lnTo>
                  <a:lnTo>
                    <a:pt x="276" y="234"/>
                  </a:lnTo>
                  <a:lnTo>
                    <a:pt x="264" y="228"/>
                  </a:lnTo>
                  <a:lnTo>
                    <a:pt x="258" y="222"/>
                  </a:lnTo>
                  <a:lnTo>
                    <a:pt x="246" y="216"/>
                  </a:lnTo>
                  <a:lnTo>
                    <a:pt x="240" y="510"/>
                  </a:lnTo>
                  <a:lnTo>
                    <a:pt x="222" y="510"/>
                  </a:lnTo>
                  <a:lnTo>
                    <a:pt x="210" y="516"/>
                  </a:lnTo>
                  <a:lnTo>
                    <a:pt x="204" y="522"/>
                  </a:lnTo>
                  <a:lnTo>
                    <a:pt x="204" y="528"/>
                  </a:lnTo>
                  <a:lnTo>
                    <a:pt x="192" y="528"/>
                  </a:lnTo>
                  <a:lnTo>
                    <a:pt x="192" y="552"/>
                  </a:lnTo>
                  <a:lnTo>
                    <a:pt x="168" y="552"/>
                  </a:lnTo>
                  <a:lnTo>
                    <a:pt x="156" y="540"/>
                  </a:lnTo>
                  <a:lnTo>
                    <a:pt x="144" y="540"/>
                  </a:lnTo>
                  <a:lnTo>
                    <a:pt x="132" y="552"/>
                  </a:lnTo>
                  <a:lnTo>
                    <a:pt x="108" y="552"/>
                  </a:lnTo>
                  <a:lnTo>
                    <a:pt x="102" y="546"/>
                  </a:lnTo>
                  <a:lnTo>
                    <a:pt x="102" y="540"/>
                  </a:lnTo>
                  <a:lnTo>
                    <a:pt x="96" y="534"/>
                  </a:lnTo>
                  <a:lnTo>
                    <a:pt x="72" y="534"/>
                  </a:lnTo>
                  <a:lnTo>
                    <a:pt x="66" y="528"/>
                  </a:lnTo>
                  <a:lnTo>
                    <a:pt x="60" y="516"/>
                  </a:lnTo>
                  <a:lnTo>
                    <a:pt x="60" y="492"/>
                  </a:lnTo>
                  <a:lnTo>
                    <a:pt x="42" y="474"/>
                  </a:lnTo>
                  <a:lnTo>
                    <a:pt x="36" y="474"/>
                  </a:lnTo>
                  <a:lnTo>
                    <a:pt x="30" y="480"/>
                  </a:lnTo>
                  <a:lnTo>
                    <a:pt x="30" y="486"/>
                  </a:lnTo>
                  <a:lnTo>
                    <a:pt x="24" y="498"/>
                  </a:lnTo>
                  <a:lnTo>
                    <a:pt x="18" y="504"/>
                  </a:lnTo>
                  <a:lnTo>
                    <a:pt x="18" y="510"/>
                  </a:lnTo>
                  <a:lnTo>
                    <a:pt x="0" y="522"/>
                  </a:lnTo>
                  <a:lnTo>
                    <a:pt x="0" y="516"/>
                  </a:lnTo>
                  <a:lnTo>
                    <a:pt x="0" y="528"/>
                  </a:lnTo>
                  <a:lnTo>
                    <a:pt x="6" y="540"/>
                  </a:lnTo>
                  <a:lnTo>
                    <a:pt x="6" y="552"/>
                  </a:lnTo>
                  <a:lnTo>
                    <a:pt x="36" y="582"/>
                  </a:lnTo>
                  <a:lnTo>
                    <a:pt x="42" y="600"/>
                  </a:lnTo>
                  <a:lnTo>
                    <a:pt x="42" y="648"/>
                  </a:lnTo>
                  <a:lnTo>
                    <a:pt x="48" y="672"/>
                  </a:lnTo>
                  <a:lnTo>
                    <a:pt x="54" y="690"/>
                  </a:lnTo>
                  <a:lnTo>
                    <a:pt x="72" y="714"/>
                  </a:lnTo>
                  <a:lnTo>
                    <a:pt x="96" y="738"/>
                  </a:lnTo>
                  <a:lnTo>
                    <a:pt x="114" y="762"/>
                  </a:lnTo>
                  <a:lnTo>
                    <a:pt x="120" y="786"/>
                  </a:lnTo>
                  <a:lnTo>
                    <a:pt x="120" y="834"/>
                  </a:lnTo>
                  <a:lnTo>
                    <a:pt x="114" y="846"/>
                  </a:lnTo>
                  <a:lnTo>
                    <a:pt x="114" y="852"/>
                  </a:lnTo>
                  <a:lnTo>
                    <a:pt x="90" y="852"/>
                  </a:lnTo>
                  <a:lnTo>
                    <a:pt x="90" y="876"/>
                  </a:lnTo>
                  <a:lnTo>
                    <a:pt x="96" y="888"/>
                  </a:lnTo>
                  <a:lnTo>
                    <a:pt x="108" y="906"/>
                  </a:lnTo>
                  <a:lnTo>
                    <a:pt x="114" y="918"/>
                  </a:lnTo>
                  <a:lnTo>
                    <a:pt x="114" y="960"/>
                  </a:lnTo>
                  <a:lnTo>
                    <a:pt x="120" y="972"/>
                  </a:lnTo>
                  <a:lnTo>
                    <a:pt x="120" y="978"/>
                  </a:lnTo>
                  <a:lnTo>
                    <a:pt x="126" y="978"/>
                  </a:lnTo>
                  <a:lnTo>
                    <a:pt x="126" y="972"/>
                  </a:lnTo>
                  <a:lnTo>
                    <a:pt x="132" y="966"/>
                  </a:lnTo>
                  <a:lnTo>
                    <a:pt x="144" y="966"/>
                  </a:lnTo>
                  <a:lnTo>
                    <a:pt x="150" y="972"/>
                  </a:lnTo>
                  <a:lnTo>
                    <a:pt x="180" y="984"/>
                  </a:lnTo>
                  <a:lnTo>
                    <a:pt x="180" y="996"/>
                  </a:lnTo>
                  <a:lnTo>
                    <a:pt x="204" y="1020"/>
                  </a:lnTo>
                  <a:lnTo>
                    <a:pt x="216" y="1020"/>
                  </a:lnTo>
                  <a:lnTo>
                    <a:pt x="240" y="1008"/>
                  </a:lnTo>
                  <a:lnTo>
                    <a:pt x="246" y="996"/>
                  </a:lnTo>
                  <a:lnTo>
                    <a:pt x="252" y="990"/>
                  </a:lnTo>
                  <a:lnTo>
                    <a:pt x="264" y="984"/>
                  </a:lnTo>
                  <a:lnTo>
                    <a:pt x="294" y="984"/>
                  </a:lnTo>
                  <a:lnTo>
                    <a:pt x="306" y="990"/>
                  </a:lnTo>
                  <a:lnTo>
                    <a:pt x="354" y="990"/>
                  </a:lnTo>
                  <a:lnTo>
                    <a:pt x="354" y="984"/>
                  </a:lnTo>
                  <a:lnTo>
                    <a:pt x="360" y="978"/>
                  </a:lnTo>
                  <a:lnTo>
                    <a:pt x="360" y="966"/>
                  </a:lnTo>
                  <a:lnTo>
                    <a:pt x="366" y="960"/>
                  </a:lnTo>
                  <a:lnTo>
                    <a:pt x="378" y="954"/>
                  </a:lnTo>
                  <a:lnTo>
                    <a:pt x="408" y="954"/>
                  </a:lnTo>
                  <a:lnTo>
                    <a:pt x="420" y="960"/>
                  </a:lnTo>
                  <a:lnTo>
                    <a:pt x="432" y="960"/>
                  </a:lnTo>
                  <a:lnTo>
                    <a:pt x="438" y="966"/>
                  </a:lnTo>
                  <a:lnTo>
                    <a:pt x="444" y="960"/>
                  </a:lnTo>
                  <a:lnTo>
                    <a:pt x="456" y="960"/>
                  </a:lnTo>
                  <a:lnTo>
                    <a:pt x="468" y="954"/>
                  </a:lnTo>
                  <a:lnTo>
                    <a:pt x="504" y="954"/>
                  </a:lnTo>
                  <a:lnTo>
                    <a:pt x="522" y="960"/>
                  </a:lnTo>
                  <a:lnTo>
                    <a:pt x="534" y="966"/>
                  </a:lnTo>
                  <a:lnTo>
                    <a:pt x="552" y="966"/>
                  </a:lnTo>
                  <a:lnTo>
                    <a:pt x="558" y="960"/>
                  </a:lnTo>
                  <a:lnTo>
                    <a:pt x="570" y="954"/>
                  </a:lnTo>
                  <a:lnTo>
                    <a:pt x="606" y="954"/>
                  </a:lnTo>
                  <a:lnTo>
                    <a:pt x="618" y="948"/>
                  </a:lnTo>
                  <a:lnTo>
                    <a:pt x="624" y="942"/>
                  </a:lnTo>
                  <a:lnTo>
                    <a:pt x="636" y="936"/>
                  </a:lnTo>
                  <a:lnTo>
                    <a:pt x="684" y="936"/>
                  </a:lnTo>
                  <a:lnTo>
                    <a:pt x="708" y="924"/>
                  </a:lnTo>
                  <a:lnTo>
                    <a:pt x="720" y="912"/>
                  </a:lnTo>
                  <a:lnTo>
                    <a:pt x="738" y="900"/>
                  </a:lnTo>
                  <a:lnTo>
                    <a:pt x="774" y="864"/>
                  </a:lnTo>
                  <a:lnTo>
                    <a:pt x="786" y="858"/>
                  </a:lnTo>
                  <a:lnTo>
                    <a:pt x="804" y="846"/>
                  </a:lnTo>
                  <a:lnTo>
                    <a:pt x="900" y="750"/>
                  </a:lnTo>
                  <a:lnTo>
                    <a:pt x="918" y="750"/>
                  </a:lnTo>
                  <a:lnTo>
                    <a:pt x="924" y="744"/>
                  </a:lnTo>
                  <a:lnTo>
                    <a:pt x="960" y="696"/>
                  </a:lnTo>
                  <a:lnTo>
                    <a:pt x="972" y="672"/>
                  </a:lnTo>
                  <a:lnTo>
                    <a:pt x="984" y="654"/>
                  </a:lnTo>
                  <a:lnTo>
                    <a:pt x="990" y="642"/>
                  </a:lnTo>
                  <a:lnTo>
                    <a:pt x="1002" y="606"/>
                  </a:lnTo>
                  <a:lnTo>
                    <a:pt x="1014" y="588"/>
                  </a:lnTo>
                  <a:lnTo>
                    <a:pt x="1020" y="576"/>
                  </a:lnTo>
                  <a:lnTo>
                    <a:pt x="1026" y="570"/>
                  </a:lnTo>
                  <a:lnTo>
                    <a:pt x="1038" y="564"/>
                  </a:lnTo>
                  <a:lnTo>
                    <a:pt x="1050" y="552"/>
                  </a:lnTo>
                  <a:lnTo>
                    <a:pt x="1068" y="546"/>
                  </a:lnTo>
                  <a:lnTo>
                    <a:pt x="1086" y="534"/>
                  </a:lnTo>
                  <a:lnTo>
                    <a:pt x="1098" y="510"/>
                  </a:lnTo>
                  <a:lnTo>
                    <a:pt x="1098" y="498"/>
                  </a:lnTo>
                  <a:lnTo>
                    <a:pt x="1104" y="486"/>
                  </a:lnTo>
                  <a:lnTo>
                    <a:pt x="1110" y="468"/>
                  </a:lnTo>
                  <a:lnTo>
                    <a:pt x="1116" y="456"/>
                  </a:lnTo>
                  <a:lnTo>
                    <a:pt x="1122" y="450"/>
                  </a:lnTo>
                  <a:lnTo>
                    <a:pt x="1122" y="438"/>
                  </a:lnTo>
                  <a:lnTo>
                    <a:pt x="1128" y="432"/>
                  </a:lnTo>
                  <a:lnTo>
                    <a:pt x="1128" y="414"/>
                  </a:lnTo>
                  <a:lnTo>
                    <a:pt x="1134" y="396"/>
                  </a:lnTo>
                  <a:lnTo>
                    <a:pt x="1128" y="384"/>
                  </a:lnTo>
                  <a:lnTo>
                    <a:pt x="1116" y="372"/>
                  </a:lnTo>
                  <a:close/>
                  <a:moveTo>
                    <a:pt x="870" y="624"/>
                  </a:moveTo>
                  <a:lnTo>
                    <a:pt x="858" y="630"/>
                  </a:lnTo>
                  <a:lnTo>
                    <a:pt x="852" y="636"/>
                  </a:lnTo>
                  <a:lnTo>
                    <a:pt x="840" y="642"/>
                  </a:lnTo>
                  <a:lnTo>
                    <a:pt x="822" y="642"/>
                  </a:lnTo>
                  <a:lnTo>
                    <a:pt x="810" y="648"/>
                  </a:lnTo>
                  <a:lnTo>
                    <a:pt x="804" y="654"/>
                  </a:lnTo>
                  <a:lnTo>
                    <a:pt x="798" y="666"/>
                  </a:lnTo>
                  <a:lnTo>
                    <a:pt x="792" y="672"/>
                  </a:lnTo>
                  <a:lnTo>
                    <a:pt x="792" y="684"/>
                  </a:lnTo>
                  <a:lnTo>
                    <a:pt x="774" y="684"/>
                  </a:lnTo>
                  <a:lnTo>
                    <a:pt x="744" y="654"/>
                  </a:lnTo>
                  <a:lnTo>
                    <a:pt x="744" y="636"/>
                  </a:lnTo>
                  <a:lnTo>
                    <a:pt x="720" y="600"/>
                  </a:lnTo>
                  <a:lnTo>
                    <a:pt x="744" y="600"/>
                  </a:lnTo>
                  <a:lnTo>
                    <a:pt x="750" y="582"/>
                  </a:lnTo>
                  <a:lnTo>
                    <a:pt x="768" y="564"/>
                  </a:lnTo>
                  <a:lnTo>
                    <a:pt x="768" y="546"/>
                  </a:lnTo>
                  <a:lnTo>
                    <a:pt x="774" y="540"/>
                  </a:lnTo>
                  <a:lnTo>
                    <a:pt x="798" y="540"/>
                  </a:lnTo>
                  <a:lnTo>
                    <a:pt x="798" y="528"/>
                  </a:lnTo>
                  <a:lnTo>
                    <a:pt x="810" y="522"/>
                  </a:lnTo>
                  <a:lnTo>
                    <a:pt x="846" y="522"/>
                  </a:lnTo>
                  <a:lnTo>
                    <a:pt x="852" y="528"/>
                  </a:lnTo>
                  <a:lnTo>
                    <a:pt x="858" y="540"/>
                  </a:lnTo>
                  <a:lnTo>
                    <a:pt x="864" y="546"/>
                  </a:lnTo>
                  <a:lnTo>
                    <a:pt x="870" y="558"/>
                  </a:lnTo>
                  <a:lnTo>
                    <a:pt x="882" y="564"/>
                  </a:lnTo>
                  <a:lnTo>
                    <a:pt x="888" y="588"/>
                  </a:lnTo>
                  <a:lnTo>
                    <a:pt x="864" y="606"/>
                  </a:lnTo>
                  <a:lnTo>
                    <a:pt x="870" y="624"/>
                  </a:lnTo>
                  <a:close/>
                </a:path>
              </a:pathLst>
            </a:custGeom>
            <a:solidFill>
              <a:schemeClr val="accent1"/>
            </a:solidFill>
            <a:ln w="3175">
              <a:solidFill>
                <a:schemeClr val="bg1"/>
              </a:solidFill>
              <a:round/>
              <a:headEnd/>
              <a:tailEnd/>
            </a:ln>
          </p:spPr>
          <p:txBody>
            <a:bodyPr/>
            <a:lstStyle/>
            <a:p>
              <a:pPr marL="0" marR="0" lvl="0" indent="0" defTabSz="914309" eaLnBrk="1" fontAlgn="auto" latinLnBrk="0" hangingPunct="1">
                <a:lnSpc>
                  <a:spcPct val="100000"/>
                </a:lnSpc>
                <a:spcBef>
                  <a:spcPct val="0"/>
                </a:spcBef>
                <a:spcAft>
                  <a:spcPts val="0"/>
                </a:spcAft>
                <a:buClrTx/>
                <a:buSzTx/>
                <a:buFontTx/>
                <a:buNone/>
                <a:tabLst/>
                <a:defRPr/>
              </a:pPr>
              <a:endParaRPr kumimoji="0" lang="de-DE" sz="2800" b="0" i="0" u="none" strike="noStrike" kern="0" cap="none" spc="0" normalizeH="0" baseline="0" noProof="0" dirty="0">
                <a:ln>
                  <a:noFill/>
                </a:ln>
                <a:solidFill>
                  <a:schemeClr val="accent1">
                    <a:lumMod val="75000"/>
                  </a:schemeClr>
                </a:solidFill>
                <a:effectLst/>
                <a:uLnTx/>
                <a:uFillTx/>
                <a:latin typeface="Calibri" pitchFamily="34" charset="0"/>
                <a:cs typeface="Calibri" pitchFamily="34" charset="0"/>
              </a:endParaRPr>
            </a:p>
          </p:txBody>
        </p:sp>
      </p:grpSp>
      <p:sp>
        <p:nvSpPr>
          <p:cNvPr id="183" name="Titel 1">
            <a:extLst>
              <a:ext uri="{FF2B5EF4-FFF2-40B4-BE49-F238E27FC236}">
                <a16:creationId xmlns:a16="http://schemas.microsoft.com/office/drawing/2014/main" id="{3418138E-8E92-95A3-388A-83624191FD3B}"/>
              </a:ext>
            </a:extLst>
          </p:cNvPr>
          <p:cNvSpPr txBox="1">
            <a:spLocks/>
          </p:cNvSpPr>
          <p:nvPr/>
        </p:nvSpPr>
        <p:spPr>
          <a:xfrm>
            <a:off x="305807" y="287819"/>
            <a:ext cx="10181586" cy="863456"/>
          </a:xfrm>
          <a:prstGeom prst="rect">
            <a:avLst/>
          </a:prstGeom>
        </p:spPr>
        <p:txBody>
          <a:bodyPr vert="horz"/>
          <a:lstStyle>
            <a:lvl1pPr marL="0" indent="0" algn="l" defTabSz="964143" rtl="0" eaLnBrk="1" latinLnBrk="0" hangingPunct="1">
              <a:lnSpc>
                <a:spcPct val="95000"/>
              </a:lnSpc>
              <a:spcBef>
                <a:spcPts val="0"/>
              </a:spcBef>
              <a:spcAft>
                <a:spcPts val="0"/>
              </a:spcAft>
              <a:buNone/>
              <a:defRPr sz="2700" b="1" i="0" u="none" kern="1200">
                <a:solidFill>
                  <a:srgbClr val="003CB4"/>
                </a:solidFill>
                <a:latin typeface="Frutiger for ZKB Light" panose="020B0303030504020204" pitchFamily="34" charset="0"/>
                <a:ea typeface="+mj-ea"/>
                <a:cs typeface="+mj-cs"/>
              </a:defRPr>
            </a:lvl1pPr>
          </a:lstStyle>
          <a:p>
            <a:r>
              <a:rPr lang="fr-FR" sz="3200" dirty="0"/>
              <a:t>La cinquième </a:t>
            </a:r>
            <a:r>
              <a:rPr lang="fr-FR" sz="3200" dirty="0">
                <a:solidFill>
                  <a:schemeClr val="dk2"/>
                </a:solidFill>
              </a:rPr>
              <a:t>Suisse:</a:t>
            </a:r>
            <a:r>
              <a:rPr lang="fr-FR" sz="3200" dirty="0"/>
              <a:t> nos Suisses de l'étranger</a:t>
            </a:r>
            <a:r>
              <a:rPr lang="en-AU" sz="3200" dirty="0"/>
              <a:t> </a:t>
            </a:r>
          </a:p>
        </p:txBody>
      </p:sp>
      <p:sp>
        <p:nvSpPr>
          <p:cNvPr id="185" name="Footer Placeholder 184">
            <a:extLst>
              <a:ext uri="{FF2B5EF4-FFF2-40B4-BE49-F238E27FC236}">
                <a16:creationId xmlns:a16="http://schemas.microsoft.com/office/drawing/2014/main" id="{DCB3C813-4D8D-BA89-8A66-CEC8AB69FAAE}"/>
              </a:ext>
            </a:extLst>
          </p:cNvPr>
          <p:cNvSpPr>
            <a:spLocks noGrp="1"/>
          </p:cNvSpPr>
          <p:nvPr>
            <p:ph type="ftr" sz="quarter" idx="11"/>
          </p:nvPr>
        </p:nvSpPr>
        <p:spPr/>
        <p:txBody>
          <a:bodyPr/>
          <a:lstStyle/>
          <a:p>
            <a:endParaRPr lang="fr-FR" dirty="0"/>
          </a:p>
          <a:p>
            <a:r>
              <a:rPr lang="fr-FR" dirty="0"/>
              <a:t>Problèmes bancaires pour les Suisses à l'étranger</a:t>
            </a:r>
            <a:endParaRPr lang="de-CH" dirty="0"/>
          </a:p>
          <a:p>
            <a:endParaRPr lang="de-CH" dirty="0"/>
          </a:p>
        </p:txBody>
      </p:sp>
      <p:sp>
        <p:nvSpPr>
          <p:cNvPr id="187" name="Titel 1">
            <a:extLst>
              <a:ext uri="{FF2B5EF4-FFF2-40B4-BE49-F238E27FC236}">
                <a16:creationId xmlns:a16="http://schemas.microsoft.com/office/drawing/2014/main" id="{016F7B66-4001-406A-C16A-AB638BF7D667}"/>
              </a:ext>
            </a:extLst>
          </p:cNvPr>
          <p:cNvSpPr txBox="1">
            <a:spLocks/>
          </p:cNvSpPr>
          <p:nvPr/>
        </p:nvSpPr>
        <p:spPr>
          <a:xfrm>
            <a:off x="5977736" y="5916995"/>
            <a:ext cx="6293711" cy="706488"/>
          </a:xfrm>
          <a:prstGeom prst="rect">
            <a:avLst/>
          </a:prstGeom>
        </p:spPr>
        <p:txBody>
          <a:bodyPr vert="horz"/>
          <a:lstStyle>
            <a:lvl1pPr marL="0" indent="0" algn="l" defTabSz="964143" rtl="0" eaLnBrk="1" latinLnBrk="0" hangingPunct="1">
              <a:lnSpc>
                <a:spcPct val="95000"/>
              </a:lnSpc>
              <a:spcBef>
                <a:spcPts val="0"/>
              </a:spcBef>
              <a:spcAft>
                <a:spcPts val="0"/>
              </a:spcAft>
              <a:buNone/>
              <a:defRPr sz="2700" b="1" i="0" u="none" kern="1200">
                <a:solidFill>
                  <a:srgbClr val="003CB4"/>
                </a:solidFill>
                <a:latin typeface="Frutiger for ZKB Light" panose="020B0303030504020204" pitchFamily="34" charset="0"/>
                <a:ea typeface="+mj-ea"/>
                <a:cs typeface="+mj-cs"/>
              </a:defRPr>
            </a:lvl1pPr>
          </a:lstStyle>
          <a:p>
            <a:r>
              <a:rPr lang="fr-FR" sz="2800" dirty="0">
                <a:solidFill>
                  <a:schemeClr val="dk2"/>
                </a:solidFill>
              </a:rPr>
              <a:t>Nous avons accompagné </a:t>
            </a:r>
            <a:r>
              <a:rPr lang="fr-FR" sz="2800" dirty="0">
                <a:solidFill>
                  <a:schemeClr val="dk1"/>
                </a:solidFill>
              </a:rPr>
              <a:t>nos clients </a:t>
            </a:r>
            <a:r>
              <a:rPr lang="fr-FR" sz="2800" dirty="0">
                <a:solidFill>
                  <a:schemeClr val="dk2"/>
                </a:solidFill>
              </a:rPr>
              <a:t>dans 147 pays.</a:t>
            </a:r>
            <a:endParaRPr lang="de-CH" sz="2800" dirty="0">
              <a:solidFill>
                <a:schemeClr val="dk2"/>
              </a:solidFill>
            </a:endParaRPr>
          </a:p>
        </p:txBody>
      </p:sp>
      <p:sp>
        <p:nvSpPr>
          <p:cNvPr id="3" name="Foliennummernplatzhalter 2">
            <a:extLst>
              <a:ext uri="{FF2B5EF4-FFF2-40B4-BE49-F238E27FC236}">
                <a16:creationId xmlns:a16="http://schemas.microsoft.com/office/drawing/2014/main" id="{D784477B-DA92-CB7D-DAE9-76A8A5ED960B}"/>
              </a:ext>
            </a:extLst>
          </p:cNvPr>
          <p:cNvSpPr>
            <a:spLocks noGrp="1"/>
          </p:cNvSpPr>
          <p:nvPr>
            <p:ph type="sldNum" sz="quarter" idx="10"/>
          </p:nvPr>
        </p:nvSpPr>
        <p:spPr/>
        <p:txBody>
          <a:bodyPr/>
          <a:lstStyle/>
          <a:p>
            <a:fld id="{9871DA25-A9EC-401E-B2F6-3C7389F775D9}" type="slidenum">
              <a:rPr lang="de-CH" smtClean="0"/>
              <a:pPr/>
              <a:t>3</a:t>
            </a:fld>
            <a:endParaRPr lang="de-CH"/>
          </a:p>
        </p:txBody>
      </p:sp>
    </p:spTree>
    <p:extLst>
      <p:ext uri="{BB962C8B-B14F-4D97-AF65-F5344CB8AC3E}">
        <p14:creationId xmlns:p14="http://schemas.microsoft.com/office/powerpoint/2010/main" val="2795035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BD9136-B271-C989-0A22-CBA01FC48753}"/>
              </a:ext>
            </a:extLst>
          </p:cNvPr>
          <p:cNvSpPr>
            <a:spLocks noGrp="1"/>
          </p:cNvSpPr>
          <p:nvPr>
            <p:ph type="title" idx="10"/>
          </p:nvPr>
        </p:nvSpPr>
        <p:spPr>
          <a:xfrm>
            <a:off x="305807" y="287819"/>
            <a:ext cx="10181586" cy="863456"/>
          </a:xfrm>
        </p:spPr>
        <p:txBody>
          <a:bodyPr wrap="square" anchor="t">
            <a:normAutofit/>
          </a:bodyPr>
          <a:lstStyle/>
          <a:p>
            <a:r>
              <a:rPr lang="de-CH" sz="3200" dirty="0">
                <a:solidFill>
                  <a:schemeClr val="tx2"/>
                </a:solidFill>
              </a:rPr>
              <a:t>Liste de </a:t>
            </a:r>
            <a:r>
              <a:rPr lang="de-CH" sz="3200" dirty="0" err="1">
                <a:solidFill>
                  <a:schemeClr val="tx2"/>
                </a:solidFill>
              </a:rPr>
              <a:t>contrôle</a:t>
            </a:r>
            <a:r>
              <a:rPr lang="de-CH" sz="3200" dirty="0"/>
              <a:t> </a:t>
            </a:r>
            <a:r>
              <a:rPr lang="de-CH" sz="3200" dirty="0" err="1"/>
              <a:t>pour</a:t>
            </a:r>
            <a:r>
              <a:rPr lang="de-CH" sz="3200" dirty="0"/>
              <a:t> le </a:t>
            </a:r>
            <a:r>
              <a:rPr lang="de-CH" sz="3200" dirty="0" err="1"/>
              <a:t>déménagement</a:t>
            </a:r>
            <a:endParaRPr lang="de-CH" sz="3200" dirty="0"/>
          </a:p>
        </p:txBody>
      </p:sp>
      <p:pic>
        <p:nvPicPr>
          <p:cNvPr id="7" name="Picture 8">
            <a:extLst>
              <a:ext uri="{FF2B5EF4-FFF2-40B4-BE49-F238E27FC236}">
                <a16:creationId xmlns:a16="http://schemas.microsoft.com/office/drawing/2014/main" id="{2406083F-00C8-4396-B3B8-78DC0C57CB8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9682" b="93376" l="68750" r="92287">
                        <a14:foregroundMark x1="80585" y1="74395" x2="75133" y2="81401"/>
                        <a14:foregroundMark x1="75133" y1="81401" x2="75133" y2="83185"/>
                        <a14:foregroundMark x1="71676" y1="74777" x2="72473" y2="75159"/>
                        <a14:foregroundMark x1="73537" y1="75159" x2="74006" y2="91212"/>
                        <a14:foregroundMark x1="69681" y1="80637" x2="68750" y2="80637"/>
                        <a14:foregroundMark x1="90957" y1="79873" x2="91090" y2="82675"/>
                        <a14:foregroundMark x1="80186" y1="69809" x2="83378" y2="69682"/>
                        <a14:foregroundMark x1="92287" y1="80000" x2="92287" y2="80892"/>
                        <a14:backgroundMark x1="73803" y1="92484" x2="74202" y2="92611"/>
                        <a14:backgroundMark x1="73271" y1="91465" x2="74069" y2="93503"/>
                      </a14:backgroundRemoval>
                    </a14:imgEffect>
                    <a14:imgEffect>
                      <a14:sharpenSoften amount="20000"/>
                    </a14:imgEffect>
                    <a14:imgEffect>
                      <a14:brightnessContrast bright="9000"/>
                    </a14:imgEffect>
                  </a14:imgLayer>
                </a14:imgProps>
              </a:ext>
            </a:extLst>
          </a:blip>
          <a:srcRect l="68550" t="70500" r="8113" b="8147"/>
          <a:stretch/>
        </p:blipFill>
        <p:spPr>
          <a:xfrm rot="2425697">
            <a:off x="7991864" y="3533580"/>
            <a:ext cx="2541142" cy="2428218"/>
          </a:xfrm>
          <a:prstGeom prst="ellipse">
            <a:avLst/>
          </a:prstGeom>
          <a:noFill/>
        </p:spPr>
      </p:pic>
      <p:sp>
        <p:nvSpPr>
          <p:cNvPr id="3" name="Foliennummernplatzhalter 2">
            <a:extLst>
              <a:ext uri="{FF2B5EF4-FFF2-40B4-BE49-F238E27FC236}">
                <a16:creationId xmlns:a16="http://schemas.microsoft.com/office/drawing/2014/main" id="{C0F62BA6-0CCF-230E-AAC4-602A48CFE9F2}"/>
              </a:ext>
            </a:extLst>
          </p:cNvPr>
          <p:cNvSpPr>
            <a:spLocks noGrp="1"/>
          </p:cNvSpPr>
          <p:nvPr>
            <p:ph type="sldNum" sz="quarter" idx="14"/>
          </p:nvPr>
        </p:nvSpPr>
        <p:spPr>
          <a:xfrm>
            <a:off x="305807" y="6799718"/>
            <a:ext cx="305807" cy="190680"/>
          </a:xfrm>
        </p:spPr>
        <p:txBody>
          <a:bodyPr wrap="none" anchor="ctr">
            <a:normAutofit/>
          </a:bodyPr>
          <a:lstStyle/>
          <a:p>
            <a:pPr>
              <a:spcAft>
                <a:spcPts val="600"/>
              </a:spcAft>
            </a:pPr>
            <a:fld id="{9871DA25-A9EC-401E-B2F6-3C7389F775D9}" type="slidenum">
              <a:rPr lang="de-CH" smtClean="0"/>
              <a:pPr>
                <a:spcAft>
                  <a:spcPts val="600"/>
                </a:spcAft>
              </a:pPr>
              <a:t>4</a:t>
            </a:fld>
            <a:endParaRPr lang="de-CH"/>
          </a:p>
        </p:txBody>
      </p:sp>
      <p:sp>
        <p:nvSpPr>
          <p:cNvPr id="4" name="Fußzeilenplatzhalter 3">
            <a:extLst>
              <a:ext uri="{FF2B5EF4-FFF2-40B4-BE49-F238E27FC236}">
                <a16:creationId xmlns:a16="http://schemas.microsoft.com/office/drawing/2014/main" id="{6D6FCDE6-ED95-7BC1-B762-D2CD94926119}"/>
              </a:ext>
            </a:extLst>
          </p:cNvPr>
          <p:cNvSpPr>
            <a:spLocks noGrp="1"/>
          </p:cNvSpPr>
          <p:nvPr>
            <p:ph type="ftr" sz="quarter" idx="15"/>
          </p:nvPr>
        </p:nvSpPr>
        <p:spPr>
          <a:xfrm>
            <a:off x="611615" y="6902944"/>
            <a:ext cx="11938153" cy="190680"/>
          </a:xfrm>
        </p:spPr>
        <p:txBody>
          <a:bodyPr wrap="none" anchor="ctr">
            <a:normAutofit fontScale="55000" lnSpcReduction="20000"/>
          </a:bodyPr>
          <a:lstStyle/>
          <a:p>
            <a:pPr>
              <a:spcAft>
                <a:spcPts val="600"/>
              </a:spcAft>
            </a:pPr>
            <a:r>
              <a:rPr lang="fr-FR" sz="1600" dirty="0"/>
              <a:t>Problèmes bancaires pour les Suisses à l'étranger</a:t>
            </a:r>
            <a:endParaRPr lang="de-CH" sz="1600" dirty="0"/>
          </a:p>
          <a:p>
            <a:pPr>
              <a:spcAft>
                <a:spcPts val="600"/>
              </a:spcAft>
            </a:pPr>
            <a:endParaRPr lang="de-CH" dirty="0"/>
          </a:p>
        </p:txBody>
      </p:sp>
      <p:sp>
        <p:nvSpPr>
          <p:cNvPr id="13" name="Inhaltsplatzhalter 4">
            <a:extLst>
              <a:ext uri="{FF2B5EF4-FFF2-40B4-BE49-F238E27FC236}">
                <a16:creationId xmlns:a16="http://schemas.microsoft.com/office/drawing/2014/main" id="{CF9935B2-AF37-1502-C3B2-8FDDC6D358D4}"/>
              </a:ext>
            </a:extLst>
          </p:cNvPr>
          <p:cNvSpPr txBox="1">
            <a:spLocks/>
          </p:cNvSpPr>
          <p:nvPr/>
        </p:nvSpPr>
        <p:spPr>
          <a:xfrm>
            <a:off x="1243211" y="1743323"/>
            <a:ext cx="5857615" cy="4533144"/>
          </a:xfrm>
          <a:prstGeom prst="rect">
            <a:avLst/>
          </a:prstGeom>
        </p:spPr>
        <p:txBody>
          <a:bodyPr vert="horz" wrap="square" lIns="0" tIns="0" rIns="0" bIns="0" rtlCol="0" anchor="t" anchorCtr="0">
            <a:normAutofit/>
          </a:bodyPr>
          <a:lstStyle>
            <a:lvl1pPr marL="0" indent="0" algn="l" defTabSz="287819" rtl="0" eaLnBrk="1" latinLnBrk="0" hangingPunct="1">
              <a:lnSpc>
                <a:spcPct val="105000"/>
              </a:lnSpc>
              <a:spcBef>
                <a:spcPts val="0"/>
              </a:spcBef>
              <a:spcAft>
                <a:spcPts val="0"/>
              </a:spcAft>
              <a:buClr>
                <a:srgbClr val="054696"/>
              </a:buClr>
              <a:buFont typeface="Frutiger for ZKB Light" panose="020B0303030504020204" pitchFamily="34" charset="0"/>
              <a:buNone/>
              <a:defRPr sz="1600" b="0" i="0" u="none" kern="1200">
                <a:solidFill>
                  <a:srgbClr val="000000"/>
                </a:solidFill>
                <a:latin typeface="Frutiger for ZKB Light"/>
                <a:ea typeface="+mn-ea"/>
                <a:cs typeface="+mn-cs"/>
              </a:defRPr>
            </a:lvl1pPr>
            <a:lvl2pPr marL="287819" indent="-287819" algn="l" defTabSz="287819" rtl="0" eaLnBrk="1" latinLnBrk="0" hangingPunct="1">
              <a:lnSpc>
                <a:spcPct val="105000"/>
              </a:lnSpc>
              <a:spcBef>
                <a:spcPts val="0"/>
              </a:spcBef>
              <a:spcAft>
                <a:spcPts val="0"/>
              </a:spcAft>
              <a:buClr>
                <a:srgbClr val="054696"/>
              </a:buClr>
              <a:buFont typeface="Frutiger for ZKB Light" panose="020B0303030504020204" pitchFamily="34" charset="0"/>
              <a:buChar char="–"/>
              <a:defRPr sz="1600" b="0" i="0" u="none" kern="1200">
                <a:solidFill>
                  <a:srgbClr val="000000"/>
                </a:solidFill>
                <a:latin typeface="Frutiger for ZKB Light"/>
                <a:ea typeface="+mn-ea"/>
                <a:cs typeface="+mn-cs"/>
              </a:defRPr>
            </a:lvl2pPr>
            <a:lvl3pPr marL="575637" indent="-287818" algn="l" defTabSz="287819" rtl="0" eaLnBrk="1" latinLnBrk="0" hangingPunct="1">
              <a:lnSpc>
                <a:spcPct val="105000"/>
              </a:lnSpc>
              <a:spcBef>
                <a:spcPts val="0"/>
              </a:spcBef>
              <a:spcAft>
                <a:spcPts val="0"/>
              </a:spcAft>
              <a:buClr>
                <a:srgbClr val="054696"/>
              </a:buClr>
              <a:buFont typeface="Frutiger for ZKB Light" panose="020B0303030504020204" pitchFamily="34" charset="0"/>
              <a:buChar char="–"/>
              <a:defRPr sz="1600" b="0" i="0" u="none" kern="1200">
                <a:solidFill>
                  <a:srgbClr val="000000"/>
                </a:solidFill>
                <a:latin typeface="Frutiger for ZKB Light"/>
                <a:ea typeface="+mn-ea"/>
                <a:cs typeface="+mn-cs"/>
              </a:defRPr>
            </a:lvl3pPr>
            <a:lvl4pPr marL="863456" indent="-287819" algn="l" defTabSz="287819" rtl="0" eaLnBrk="1" latinLnBrk="0" hangingPunct="1">
              <a:lnSpc>
                <a:spcPct val="105000"/>
              </a:lnSpc>
              <a:spcBef>
                <a:spcPts val="0"/>
              </a:spcBef>
              <a:spcAft>
                <a:spcPts val="0"/>
              </a:spcAft>
              <a:buClr>
                <a:srgbClr val="054696"/>
              </a:buClr>
              <a:buFont typeface="Frutiger for ZKB Light" panose="020B0303030504020204" pitchFamily="34" charset="0"/>
              <a:buChar char="–"/>
              <a:defRPr sz="1600" b="0" i="0" u="none" kern="1200">
                <a:solidFill>
                  <a:srgbClr val="000000"/>
                </a:solidFill>
                <a:latin typeface="Frutiger for ZKB Light"/>
                <a:ea typeface="+mn-ea"/>
                <a:cs typeface="+mn-cs"/>
              </a:defRPr>
            </a:lvl4pPr>
            <a:lvl5pPr marL="1151275" indent="-287819" algn="l" defTabSz="287819" rtl="0" eaLnBrk="1" latinLnBrk="0" hangingPunct="1">
              <a:lnSpc>
                <a:spcPct val="105000"/>
              </a:lnSpc>
              <a:spcBef>
                <a:spcPts val="0"/>
              </a:spcBef>
              <a:spcAft>
                <a:spcPts val="0"/>
              </a:spcAft>
              <a:buClr>
                <a:srgbClr val="054696"/>
              </a:buClr>
              <a:buFont typeface="Frutiger for ZKB Light" panose="020B0303030504020204" pitchFamily="34" charset="0"/>
              <a:buChar char="–"/>
              <a:defRPr sz="1600" b="0" i="0" u="none" kern="1200">
                <a:solidFill>
                  <a:srgbClr val="000000"/>
                </a:solidFill>
                <a:latin typeface="Frutiger for ZKB Light"/>
                <a:ea typeface="+mn-ea"/>
                <a:cs typeface="+mn-cs"/>
              </a:defRPr>
            </a:lvl5pPr>
            <a:lvl6pPr marL="2651394"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3466"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5538"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7609"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a:lstStyle>
          <a:p>
            <a:pPr marL="285750" indent="-285750">
              <a:spcAft>
                <a:spcPts val="600"/>
              </a:spcAft>
              <a:buFont typeface="Symbol" panose="05050102010706020507" pitchFamily="18" charset="2"/>
              <a:buChar char="-"/>
            </a:pPr>
            <a:r>
              <a:rPr lang="fr-FR" dirty="0">
                <a:solidFill>
                  <a:schemeClr val="tx1"/>
                </a:solidFill>
              </a:rPr>
              <a:t>A </a:t>
            </a:r>
            <a:r>
              <a:rPr lang="fr-FR" b="1" dirty="0">
                <a:solidFill>
                  <a:schemeClr val="dk2"/>
                </a:solidFill>
              </a:rPr>
              <a:t>télécharger</a:t>
            </a:r>
            <a:r>
              <a:rPr lang="fr-FR" b="1" dirty="0">
                <a:solidFill>
                  <a:schemeClr val="tx1"/>
                </a:solidFill>
              </a:rPr>
              <a:t> </a:t>
            </a:r>
            <a:r>
              <a:rPr lang="fr-FR" dirty="0">
                <a:solidFill>
                  <a:schemeClr val="tx1"/>
                </a:solidFill>
              </a:rPr>
              <a:t>sur notre site Internet pour les Suisses de l'étranger</a:t>
            </a:r>
          </a:p>
          <a:p>
            <a:pPr marL="285750" indent="-285750">
              <a:spcAft>
                <a:spcPts val="600"/>
              </a:spcAft>
              <a:buFont typeface="Symbol" panose="05050102010706020507" pitchFamily="18" charset="2"/>
              <a:buChar char="-"/>
            </a:pPr>
            <a:r>
              <a:rPr lang="fr-FR" dirty="0">
                <a:solidFill>
                  <a:schemeClr val="tx1"/>
                </a:solidFill>
              </a:rPr>
              <a:t>A l'aide du terme de recherche </a:t>
            </a:r>
            <a:r>
              <a:rPr lang="fr-FR" b="1" dirty="0">
                <a:solidFill>
                  <a:schemeClr val="dk2"/>
                </a:solidFill>
              </a:rPr>
              <a:t>"Départ à l'étranger ZKB" </a:t>
            </a:r>
            <a:r>
              <a:rPr lang="fr-FR" dirty="0">
                <a:solidFill>
                  <a:schemeClr val="tx1"/>
                </a:solidFill>
              </a:rPr>
              <a:t>dans la recherche Google ou en scannant le graphique ci-contre</a:t>
            </a:r>
          </a:p>
          <a:p>
            <a:pPr marL="285750" indent="-285750">
              <a:spcAft>
                <a:spcPts val="600"/>
              </a:spcAft>
              <a:buFont typeface="Symbol" panose="05050102010706020507" pitchFamily="18" charset="2"/>
              <a:buChar char="-"/>
            </a:pPr>
            <a:r>
              <a:rPr lang="fr-FR" dirty="0">
                <a:solidFill>
                  <a:schemeClr val="tx1"/>
                </a:solidFill>
              </a:rPr>
              <a:t>Indications sur </a:t>
            </a:r>
            <a:r>
              <a:rPr lang="fr-FR" b="1" dirty="0">
                <a:solidFill>
                  <a:schemeClr val="dk2"/>
                </a:solidFill>
              </a:rPr>
              <a:t>les thèmes importants:</a:t>
            </a:r>
          </a:p>
          <a:p>
            <a:pPr marL="573569" lvl="1" indent="-285750">
              <a:spcAft>
                <a:spcPts val="600"/>
              </a:spcAft>
              <a:buFont typeface="Symbol" panose="05050102010706020507" pitchFamily="18" charset="2"/>
              <a:buChar char="-"/>
            </a:pPr>
            <a:r>
              <a:rPr lang="de-CH" b="1" dirty="0" err="1">
                <a:solidFill>
                  <a:schemeClr val="tx1"/>
                </a:solidFill>
              </a:rPr>
              <a:t>Formalités</a:t>
            </a:r>
            <a:endParaRPr lang="de-CH" b="1" dirty="0">
              <a:solidFill>
                <a:schemeClr val="tx1"/>
              </a:solidFill>
            </a:endParaRPr>
          </a:p>
          <a:p>
            <a:pPr marL="573569" lvl="1" indent="-285750">
              <a:spcAft>
                <a:spcPts val="600"/>
              </a:spcAft>
              <a:buFont typeface="Symbol" panose="05050102010706020507" pitchFamily="18" charset="2"/>
              <a:buChar char="-"/>
            </a:pPr>
            <a:r>
              <a:rPr lang="de-CH" b="1" dirty="0" err="1">
                <a:solidFill>
                  <a:schemeClr val="tx1"/>
                </a:solidFill>
              </a:rPr>
              <a:t>Assurances</a:t>
            </a:r>
            <a:endParaRPr lang="de-CH" b="1" dirty="0">
              <a:solidFill>
                <a:schemeClr val="tx1"/>
              </a:solidFill>
            </a:endParaRPr>
          </a:p>
          <a:p>
            <a:pPr marL="573569" lvl="1" indent="-285750">
              <a:spcAft>
                <a:spcPts val="600"/>
              </a:spcAft>
              <a:buFont typeface="Symbol" panose="05050102010706020507" pitchFamily="18" charset="2"/>
              <a:buChar char="-"/>
            </a:pPr>
            <a:r>
              <a:rPr lang="de-CH" b="1" dirty="0" err="1">
                <a:solidFill>
                  <a:schemeClr val="tx1"/>
                </a:solidFill>
              </a:rPr>
              <a:t>Finances</a:t>
            </a:r>
            <a:endParaRPr lang="de-CH" b="1" dirty="0">
              <a:solidFill>
                <a:schemeClr val="tx1"/>
              </a:solidFill>
            </a:endParaRPr>
          </a:p>
          <a:p>
            <a:pPr marL="573569" lvl="1" indent="-285750">
              <a:spcAft>
                <a:spcPts val="600"/>
              </a:spcAft>
              <a:buFont typeface="Symbol" panose="05050102010706020507" pitchFamily="18" charset="2"/>
              <a:buChar char="-"/>
            </a:pPr>
            <a:r>
              <a:rPr lang="de-CH" b="1" dirty="0">
                <a:solidFill>
                  <a:schemeClr val="tx1"/>
                </a:solidFill>
              </a:rPr>
              <a:t>Conseils</a:t>
            </a:r>
          </a:p>
          <a:p>
            <a:pPr marL="285750" indent="-285750">
              <a:spcAft>
                <a:spcPts val="600"/>
              </a:spcAft>
              <a:buFont typeface="Symbol" panose="05050102010706020507" pitchFamily="18" charset="2"/>
              <a:buChar char="-"/>
            </a:pPr>
            <a:endParaRPr lang="de-CH" dirty="0"/>
          </a:p>
        </p:txBody>
      </p:sp>
      <p:pic>
        <p:nvPicPr>
          <p:cNvPr id="14" name="Grafik 13" descr="Ein Bild, das Electric Blue (Farbe), Blau, Reihe, Schrift enthält.&#10;&#10;Automatisch generierte Beschreibung">
            <a:extLst>
              <a:ext uri="{FF2B5EF4-FFF2-40B4-BE49-F238E27FC236}">
                <a16:creationId xmlns:a16="http://schemas.microsoft.com/office/drawing/2014/main" id="{FCEF379D-F6EE-5D63-3574-464C7C8A4E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357" y="1697738"/>
            <a:ext cx="289842" cy="362303"/>
          </a:xfrm>
          <a:prstGeom prst="rect">
            <a:avLst/>
          </a:prstGeom>
        </p:spPr>
      </p:pic>
      <p:pic>
        <p:nvPicPr>
          <p:cNvPr id="15" name="Grafik 14" descr="Ein Bild, das Lupe, Kreis enthält.&#10;&#10;Automatisch generierte Beschreibung">
            <a:extLst>
              <a:ext uri="{FF2B5EF4-FFF2-40B4-BE49-F238E27FC236}">
                <a16:creationId xmlns:a16="http://schemas.microsoft.com/office/drawing/2014/main" id="{01C8414E-3BF9-7C5A-D761-B291022656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7357" y="2488111"/>
            <a:ext cx="344221" cy="344221"/>
          </a:xfrm>
          <a:prstGeom prst="rect">
            <a:avLst/>
          </a:prstGeom>
        </p:spPr>
      </p:pic>
      <p:pic>
        <p:nvPicPr>
          <p:cNvPr id="16" name="Grafik 15" descr="Ein Bild, das Electric Blue (Farbe), Blau, Reihe, Screenshot enthält.&#10;&#10;Automatisch generierte Beschreibung">
            <a:extLst>
              <a:ext uri="{FF2B5EF4-FFF2-40B4-BE49-F238E27FC236}">
                <a16:creationId xmlns:a16="http://schemas.microsoft.com/office/drawing/2014/main" id="{E49AC68A-ACA3-26CC-A5D3-CA4A1C7CA8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892" y="3247925"/>
            <a:ext cx="207150" cy="414301"/>
          </a:xfrm>
          <a:prstGeom prst="rect">
            <a:avLst/>
          </a:prstGeom>
        </p:spPr>
      </p:pic>
    </p:spTree>
    <p:extLst>
      <p:ext uri="{BB962C8B-B14F-4D97-AF65-F5344CB8AC3E}">
        <p14:creationId xmlns:p14="http://schemas.microsoft.com/office/powerpoint/2010/main" val="1846599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88EA7351-AE93-477B-AD72-FCC121DB9A4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7" imgW="353" imgH="353" progId="TCLayout.ActiveDocument.1">
                  <p:embed/>
                </p:oleObj>
              </mc:Choice>
              <mc:Fallback>
                <p:oleObj name="think-cell Folie" r:id="rId7" imgW="353" imgH="353" progId="TCLayout.ActiveDocument.1">
                  <p:embed/>
                  <p:pic>
                    <p:nvPicPr>
                      <p:cNvPr id="5" name="Objekt 4" hidden="1">
                        <a:extLst>
                          <a:ext uri="{FF2B5EF4-FFF2-40B4-BE49-F238E27FC236}">
                            <a16:creationId xmlns:a16="http://schemas.microsoft.com/office/drawing/2014/main" id="{88EA7351-AE93-477B-AD72-FCC121DB9A40}"/>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Rechteck 2" hidden="1">
            <a:extLst>
              <a:ext uri="{FF2B5EF4-FFF2-40B4-BE49-F238E27FC236}">
                <a16:creationId xmlns:a16="http://schemas.microsoft.com/office/drawing/2014/main" id="{D05C4D71-9B6E-4BAC-B572-211AFD994760}"/>
              </a:ext>
            </a:extLst>
          </p:cNvPr>
          <p:cNvSpPr/>
          <p:nvPr>
            <p:custDataLst>
              <p:tags r:id="rId2"/>
            </p:custDataLst>
          </p:nvPr>
        </p:nvSpPr>
        <p:spPr>
          <a:xfrm>
            <a:off x="0" y="0"/>
            <a:ext cx="158750" cy="158750"/>
          </a:xfrm>
          <a:prstGeom prst="rect">
            <a:avLst/>
          </a:prstGeom>
          <a:noFill/>
          <a:ln w="63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p>
            <a:pPr marL="0" marR="0" lvl="0" indent="0" algn="l" defTabSz="284221" rtl="0" eaLnBrk="1" fontAlgn="auto" latinLnBrk="0" hangingPunct="1">
              <a:lnSpc>
                <a:spcPct val="95000"/>
              </a:lnSpc>
              <a:spcBef>
                <a:spcPct val="0"/>
              </a:spcBef>
              <a:spcAft>
                <a:spcPct val="0"/>
              </a:spcAft>
              <a:buClrTx/>
              <a:buSzTx/>
              <a:buFontTx/>
              <a:buNone/>
              <a:tabLst/>
              <a:defRPr/>
            </a:pPr>
            <a:endParaRPr kumimoji="0" lang="de-CH" sz="2700" b="1" i="0" u="none" strike="noStrike" kern="1200" cap="none" spc="0" normalizeH="0" baseline="0" noProof="0" dirty="0">
              <a:ln>
                <a:noFill/>
              </a:ln>
              <a:solidFill>
                <a:srgbClr val="003CB4"/>
              </a:solidFill>
              <a:effectLst/>
              <a:uLnTx/>
              <a:uFillTx/>
              <a:latin typeface="Frutiger for ZKB Light" panose="020B0303030504020204" pitchFamily="34" charset="0"/>
              <a:ea typeface="+mn-ea"/>
              <a:cs typeface="+mn-cs"/>
              <a:sym typeface="Frutiger for ZKB Light" panose="020B0303030504020204" pitchFamily="34" charset="0"/>
            </a:endParaRPr>
          </a:p>
        </p:txBody>
      </p:sp>
      <p:sp>
        <p:nvSpPr>
          <p:cNvPr id="2" name="Titel 1"/>
          <p:cNvSpPr>
            <a:spLocks noGrp="1"/>
          </p:cNvSpPr>
          <p:nvPr>
            <p:ph type="title"/>
          </p:nvPr>
        </p:nvSpPr>
        <p:spPr>
          <a:xfrm>
            <a:off x="305807" y="287819"/>
            <a:ext cx="10181586" cy="863456"/>
          </a:xfrm>
        </p:spPr>
        <p:txBody>
          <a:bodyPr vert="horz"/>
          <a:lstStyle/>
          <a:p>
            <a:r>
              <a:rPr lang="fr-FR" dirty="0">
                <a:solidFill>
                  <a:schemeClr val="dk1"/>
                </a:solidFill>
              </a:rPr>
              <a:t>Le système de </a:t>
            </a:r>
            <a:r>
              <a:rPr lang="fr-FR" dirty="0">
                <a:solidFill>
                  <a:schemeClr val="dk2"/>
                </a:solidFill>
              </a:rPr>
              <a:t>prévoyance</a:t>
            </a:r>
            <a:r>
              <a:rPr lang="fr-FR" dirty="0">
                <a:solidFill>
                  <a:schemeClr val="dk1"/>
                </a:solidFill>
              </a:rPr>
              <a:t> en Suisse</a:t>
            </a:r>
            <a:endParaRPr lang="de-CH" dirty="0">
              <a:solidFill>
                <a:schemeClr val="dk1"/>
              </a:solidFill>
            </a:endParaRPr>
          </a:p>
        </p:txBody>
      </p:sp>
      <p:grpSp>
        <p:nvGrpSpPr>
          <p:cNvPr id="8" name="Gruppieren 7">
            <a:extLst>
              <a:ext uri="{FF2B5EF4-FFF2-40B4-BE49-F238E27FC236}">
                <a16:creationId xmlns:a16="http://schemas.microsoft.com/office/drawing/2014/main" id="{A2FBC6C4-FCAC-7CC9-A582-7BE6F1956618}"/>
              </a:ext>
            </a:extLst>
          </p:cNvPr>
          <p:cNvGrpSpPr/>
          <p:nvPr/>
        </p:nvGrpSpPr>
        <p:grpSpPr>
          <a:xfrm>
            <a:off x="2162789" y="1151275"/>
            <a:ext cx="8529996" cy="5184566"/>
            <a:chOff x="2002247" y="1455291"/>
            <a:chExt cx="8529996" cy="5184566"/>
          </a:xfrm>
        </p:grpSpPr>
        <p:sp>
          <p:nvSpPr>
            <p:cNvPr id="31" name="Rechteck 30">
              <a:extLst>
                <a:ext uri="{FF2B5EF4-FFF2-40B4-BE49-F238E27FC236}">
                  <a16:creationId xmlns:a16="http://schemas.microsoft.com/office/drawing/2014/main" id="{7EDB6E98-C312-43DF-8A34-DA7450847DA8}"/>
                </a:ext>
              </a:extLst>
            </p:cNvPr>
            <p:cNvSpPr/>
            <p:nvPr/>
          </p:nvSpPr>
          <p:spPr>
            <a:xfrm>
              <a:off x="3455448" y="4969304"/>
              <a:ext cx="1296000" cy="1230554"/>
            </a:xfrm>
            <a:prstGeom prst="rect">
              <a:avLst/>
            </a:prstGeom>
            <a:solidFill>
              <a:srgbClr val="69D7DC"/>
            </a:solidFill>
            <a:ln w="6350" cap="flat" cmpd="sng" algn="ctr">
              <a:noFill/>
              <a:prstDash val="solid"/>
              <a:round/>
              <a:headEnd type="none" w="med" len="med"/>
              <a:tailEnd type="none" w="med" len="med"/>
            </a:ln>
            <a:effectLst/>
          </p:spPr>
          <p:txBody>
            <a:bodyPr vert="horz" lIns="35988" tIns="17994" rIns="35988" bIns="17994" rtlCol="0" anchor="ctr">
              <a:noAutofit/>
            </a:bodyPr>
            <a:lstStyle/>
            <a:p>
              <a:pPr marL="0" marR="0" lvl="0" indent="0" algn="ctr" defTabSz="287819" rtl="0" eaLnBrk="1" fontAlgn="auto" latinLnBrk="0" hangingPunct="1">
                <a:lnSpc>
                  <a:spcPct val="105000"/>
                </a:lnSpc>
                <a:spcBef>
                  <a:spcPts val="0"/>
                </a:spcBef>
                <a:spcAft>
                  <a:spcPts val="0"/>
                </a:spcAft>
                <a:buClr>
                  <a:srgbClr val="054696"/>
                </a:buClr>
                <a:buSzTx/>
                <a:buFontTx/>
                <a:buNone/>
                <a:tabLst/>
                <a:defRPr/>
              </a:pPr>
              <a:r>
                <a:rPr kumimoji="0" lang="de-CH" sz="1800" i="0" u="none" strike="noStrike" kern="1200" cap="none" spc="0" normalizeH="0" baseline="0" noProof="0" dirty="0" err="1">
                  <a:ln>
                    <a:noFill/>
                  </a:ln>
                  <a:solidFill>
                    <a:srgbClr val="003CB4"/>
                  </a:solidFill>
                  <a:effectLst/>
                  <a:uLnTx/>
                  <a:uFillTx/>
                  <a:latin typeface="Frutiger for ZKB Light"/>
                </a:rPr>
                <a:t>Prestation</a:t>
              </a:r>
              <a:r>
                <a:rPr kumimoji="0" lang="de-CH" sz="1800" i="0" u="none" strike="noStrike" kern="1200" cap="none" spc="0" normalizeH="0" baseline="0" noProof="0" dirty="0">
                  <a:ln>
                    <a:noFill/>
                  </a:ln>
                  <a:solidFill>
                    <a:srgbClr val="003CB4"/>
                  </a:solidFill>
                  <a:effectLst/>
                  <a:uLnTx/>
                  <a:uFillTx/>
                  <a:latin typeface="Frutiger for ZKB Light"/>
                </a:rPr>
                <a:t> </a:t>
              </a:r>
              <a:r>
                <a:rPr kumimoji="0" lang="de-CH" sz="1800" i="0" u="none" strike="noStrike" kern="1200" cap="none" spc="0" normalizeH="0" baseline="0" noProof="0" dirty="0" err="1">
                  <a:ln>
                    <a:noFill/>
                  </a:ln>
                  <a:solidFill>
                    <a:srgbClr val="003CB4"/>
                  </a:solidFill>
                  <a:effectLst/>
                  <a:uLnTx/>
                  <a:uFillTx/>
                  <a:latin typeface="Frutiger for ZKB Light"/>
                </a:rPr>
                <a:t>complémentaire</a:t>
              </a:r>
              <a:endParaRPr kumimoji="0" lang="de-CH" sz="1800" i="0" u="none" strike="noStrike" kern="1200" cap="none" spc="0" normalizeH="0" baseline="0" noProof="0" dirty="0">
                <a:ln>
                  <a:noFill/>
                </a:ln>
                <a:solidFill>
                  <a:srgbClr val="003CB4"/>
                </a:solidFill>
                <a:effectLst/>
                <a:uLnTx/>
                <a:uFillTx/>
                <a:latin typeface="Frutiger for ZKB Light"/>
              </a:endParaRPr>
            </a:p>
          </p:txBody>
        </p:sp>
        <p:sp>
          <p:nvSpPr>
            <p:cNvPr id="32" name="Rechteck 31">
              <a:extLst>
                <a:ext uri="{FF2B5EF4-FFF2-40B4-BE49-F238E27FC236}">
                  <a16:creationId xmlns:a16="http://schemas.microsoft.com/office/drawing/2014/main" id="{8B824BD7-939A-42DD-9B17-E2AF697ED6A0}"/>
                </a:ext>
              </a:extLst>
            </p:cNvPr>
            <p:cNvSpPr/>
            <p:nvPr/>
          </p:nvSpPr>
          <p:spPr>
            <a:xfrm>
              <a:off x="2029934" y="2378467"/>
              <a:ext cx="2721514" cy="674867"/>
            </a:xfrm>
            <a:prstGeom prst="rect">
              <a:avLst/>
            </a:prstGeom>
            <a:solidFill>
              <a:srgbClr val="69D7DC"/>
            </a:solidFill>
            <a:ln w="6350" cap="flat" cmpd="sng" algn="ctr">
              <a:noFill/>
              <a:prstDash val="solid"/>
              <a:round/>
              <a:headEnd type="none" w="med" len="med"/>
              <a:tailEnd type="none" w="med" len="med"/>
            </a:ln>
            <a:effectLst/>
          </p:spPr>
          <p:txBody>
            <a:bodyPr vert="horz" lIns="35988" tIns="17994" rIns="35988" bIns="17994" rtlCol="0" anchor="ctr">
              <a:noAutofit/>
            </a:bodyPr>
            <a:lstStyle/>
            <a:p>
              <a:pPr marL="0" marR="0" lvl="0" indent="0" algn="ctr" defTabSz="287819" rtl="0" eaLnBrk="1" fontAlgn="base" latinLnBrk="0" hangingPunct="1">
                <a:lnSpc>
                  <a:spcPct val="105000"/>
                </a:lnSpc>
                <a:spcBef>
                  <a:spcPts val="0"/>
                </a:spcBef>
                <a:spcAft>
                  <a:spcPts val="0"/>
                </a:spcAft>
                <a:buClr>
                  <a:srgbClr val="054696"/>
                </a:buClr>
                <a:buSzTx/>
                <a:buFontTx/>
                <a:buNone/>
                <a:tabLst/>
                <a:defRPr/>
              </a:pPr>
              <a:r>
                <a:rPr kumimoji="0" lang="de-CH" sz="1800" b="1" i="0" u="none" strike="noStrike" kern="1200" cap="none" spc="0" normalizeH="0" baseline="0" noProof="0" dirty="0">
                  <a:ln>
                    <a:noFill/>
                  </a:ln>
                  <a:solidFill>
                    <a:srgbClr val="003CB4"/>
                  </a:solidFill>
                  <a:effectLst/>
                  <a:uLnTx/>
                  <a:uFillTx/>
                  <a:latin typeface="Frutiger for ZKB Light"/>
                  <a:ea typeface="+mn-ea"/>
                  <a:cs typeface="+mn-cs"/>
                </a:rPr>
                <a:t>1. </a:t>
              </a:r>
              <a:r>
                <a:rPr lang="de-CH" sz="1800" b="1" dirty="0">
                  <a:solidFill>
                    <a:srgbClr val="003CB4"/>
                  </a:solidFill>
                  <a:latin typeface="Frutiger for ZKB Light"/>
                </a:rPr>
                <a:t>Pilier</a:t>
              </a:r>
              <a:r>
                <a:rPr kumimoji="0" lang="de-CH" sz="1800" b="1" i="0" u="none" strike="noStrike" kern="1200" cap="none" spc="0" normalizeH="0" baseline="0" noProof="0" dirty="0">
                  <a:ln>
                    <a:noFill/>
                  </a:ln>
                  <a:solidFill>
                    <a:srgbClr val="003CB4"/>
                  </a:solidFill>
                  <a:effectLst/>
                  <a:uLnTx/>
                  <a:uFillTx/>
                  <a:latin typeface="Frutiger for ZKB Light"/>
                  <a:ea typeface="+mn-ea"/>
                  <a:cs typeface="+mn-cs"/>
                </a:rPr>
                <a:t> </a:t>
              </a:r>
              <a:br>
                <a:rPr kumimoji="0" lang="de-CH" sz="1800" b="1" i="0" u="none" strike="noStrike" kern="1200" cap="none" spc="0" normalizeH="0" baseline="0" noProof="0" dirty="0">
                  <a:ln>
                    <a:noFill/>
                  </a:ln>
                  <a:solidFill>
                    <a:srgbClr val="003CB4"/>
                  </a:solidFill>
                  <a:effectLst/>
                  <a:uLnTx/>
                  <a:uFillTx/>
                  <a:latin typeface="Frutiger for ZKB Light"/>
                  <a:ea typeface="+mn-ea"/>
                  <a:cs typeface="+mn-cs"/>
                </a:rPr>
              </a:br>
              <a:r>
                <a:rPr kumimoji="0" lang="de-CH" sz="1800" b="0" i="0" u="none" strike="noStrike" kern="1200" cap="none" spc="0" normalizeH="0" baseline="0" noProof="0" dirty="0">
                  <a:ln>
                    <a:noFill/>
                  </a:ln>
                  <a:solidFill>
                    <a:srgbClr val="003CB4"/>
                  </a:solidFill>
                  <a:effectLst/>
                  <a:uLnTx/>
                  <a:uFillTx/>
                  <a:latin typeface="Frutiger for ZKB Light"/>
                  <a:ea typeface="+mn-ea"/>
                  <a:cs typeface="+mn-cs"/>
                </a:rPr>
                <a:t>(</a:t>
              </a:r>
              <a:r>
                <a:rPr kumimoji="0" lang="de-CH" sz="1800" b="0" i="0" u="none" strike="noStrike" kern="1200" cap="none" spc="0" normalizeH="0" baseline="0" noProof="0" dirty="0" err="1">
                  <a:ln>
                    <a:noFill/>
                  </a:ln>
                  <a:solidFill>
                    <a:srgbClr val="003CB4"/>
                  </a:solidFill>
                  <a:effectLst/>
                  <a:uLnTx/>
                  <a:uFillTx/>
                  <a:latin typeface="Frutiger for ZKB Light"/>
                  <a:ea typeface="+mn-ea"/>
                  <a:cs typeface="+mn-cs"/>
                </a:rPr>
                <a:t>Prévoyance</a:t>
              </a:r>
              <a:r>
                <a:rPr kumimoji="0" lang="de-CH" sz="1800" b="0" i="0" u="none" strike="noStrike" kern="1200" cap="none" spc="0" normalizeH="0" baseline="0" noProof="0" dirty="0">
                  <a:ln>
                    <a:noFill/>
                  </a:ln>
                  <a:solidFill>
                    <a:srgbClr val="003CB4"/>
                  </a:solidFill>
                  <a:effectLst/>
                  <a:uLnTx/>
                  <a:uFillTx/>
                  <a:latin typeface="Frutiger for ZKB Light"/>
                  <a:ea typeface="+mn-ea"/>
                  <a:cs typeface="+mn-cs"/>
                </a:rPr>
                <a:t> </a:t>
              </a:r>
              <a:r>
                <a:rPr kumimoji="0" lang="de-CH" sz="1800" b="0" i="0" u="none" strike="noStrike" kern="1200" cap="none" spc="0" normalizeH="0" baseline="0" noProof="0" dirty="0" err="1">
                  <a:ln>
                    <a:noFill/>
                  </a:ln>
                  <a:solidFill>
                    <a:srgbClr val="003CB4"/>
                  </a:solidFill>
                  <a:effectLst/>
                  <a:uLnTx/>
                  <a:uFillTx/>
                  <a:latin typeface="Frutiger for ZKB Light"/>
                  <a:ea typeface="+mn-ea"/>
                  <a:cs typeface="+mn-cs"/>
                </a:rPr>
                <a:t>publique</a:t>
              </a:r>
              <a:r>
                <a:rPr kumimoji="0" lang="de-CH" sz="1800" b="0" i="0" u="none" strike="noStrike" kern="1200" cap="none" spc="0" normalizeH="0" baseline="0" noProof="0" dirty="0">
                  <a:ln>
                    <a:noFill/>
                  </a:ln>
                  <a:solidFill>
                    <a:srgbClr val="003CB4"/>
                  </a:solidFill>
                  <a:effectLst/>
                  <a:uLnTx/>
                  <a:uFillTx/>
                  <a:latin typeface="Frutiger for ZKB Light"/>
                  <a:ea typeface="+mn-ea"/>
                  <a:cs typeface="+mn-cs"/>
                </a:rPr>
                <a:t>)</a:t>
              </a:r>
            </a:p>
          </p:txBody>
        </p:sp>
        <p:sp>
          <p:nvSpPr>
            <p:cNvPr id="33" name="Rechteck 32">
              <a:extLst>
                <a:ext uri="{FF2B5EF4-FFF2-40B4-BE49-F238E27FC236}">
                  <a16:creationId xmlns:a16="http://schemas.microsoft.com/office/drawing/2014/main" id="{5F26114B-B0CC-4D00-AF9A-8BC5E64EDE8C}"/>
                </a:ext>
              </a:extLst>
            </p:cNvPr>
            <p:cNvSpPr/>
            <p:nvPr/>
          </p:nvSpPr>
          <p:spPr>
            <a:xfrm>
              <a:off x="4906488" y="2378466"/>
              <a:ext cx="2721514" cy="704795"/>
            </a:xfrm>
            <a:prstGeom prst="rect">
              <a:avLst/>
            </a:prstGeom>
            <a:solidFill>
              <a:srgbClr val="DEDEDE"/>
            </a:solidFill>
            <a:ln w="6350" cap="flat" cmpd="sng" algn="ctr">
              <a:noFill/>
              <a:prstDash val="solid"/>
              <a:round/>
              <a:headEnd type="none" w="med" len="med"/>
              <a:tailEnd type="none" w="med" len="med"/>
            </a:ln>
            <a:effectLst/>
          </p:spPr>
          <p:txBody>
            <a:bodyPr vert="horz" lIns="35988" tIns="17994" rIns="35988" bIns="17994" rtlCol="0" anchor="ctr">
              <a:noAutofit/>
            </a:bodyPr>
            <a:lstStyle/>
            <a:p>
              <a:pPr marL="0" marR="0" lvl="0" indent="0" algn="ctr" defTabSz="287819" rtl="0" eaLnBrk="1" fontAlgn="auto" latinLnBrk="0" hangingPunct="1">
                <a:lnSpc>
                  <a:spcPct val="105000"/>
                </a:lnSpc>
                <a:spcBef>
                  <a:spcPts val="0"/>
                </a:spcBef>
                <a:spcAft>
                  <a:spcPts val="0"/>
                </a:spcAft>
                <a:buClr>
                  <a:srgbClr val="054696"/>
                </a:buClr>
                <a:buSzTx/>
                <a:buFontTx/>
                <a:buNone/>
                <a:tabLst/>
                <a:defRPr/>
              </a:pPr>
              <a:r>
                <a:rPr kumimoji="0" lang="de-CH" sz="1600" b="1" i="0" u="none" strike="noStrike" kern="1200" cap="none" spc="0" normalizeH="0" baseline="0" noProof="0" dirty="0">
                  <a:ln>
                    <a:noFill/>
                  </a:ln>
                  <a:solidFill>
                    <a:srgbClr val="003CB4"/>
                  </a:solidFill>
                  <a:effectLst/>
                  <a:uLnTx/>
                  <a:uFillTx/>
                  <a:latin typeface="Frutiger for ZKB Light"/>
                  <a:ea typeface="+mn-ea"/>
                  <a:cs typeface="+mn-cs"/>
                </a:rPr>
                <a:t>2. </a:t>
              </a:r>
              <a:r>
                <a:rPr lang="de-CH" sz="1600" b="1" dirty="0">
                  <a:solidFill>
                    <a:srgbClr val="003CB4"/>
                  </a:solidFill>
                  <a:latin typeface="Frutiger for ZKB Light"/>
                </a:rPr>
                <a:t>Pilier</a:t>
              </a:r>
              <a:r>
                <a:rPr kumimoji="0" lang="de-CH" sz="1600" b="1" i="0" u="none" strike="noStrike" kern="1200" cap="none" spc="0" normalizeH="0" baseline="0" noProof="0" dirty="0">
                  <a:ln>
                    <a:noFill/>
                  </a:ln>
                  <a:solidFill>
                    <a:srgbClr val="003CB4"/>
                  </a:solidFill>
                  <a:effectLst/>
                  <a:uLnTx/>
                  <a:uFillTx/>
                  <a:latin typeface="Frutiger for ZKB Light"/>
                  <a:ea typeface="+mn-ea"/>
                  <a:cs typeface="+mn-cs"/>
                </a:rPr>
                <a:t> </a:t>
              </a:r>
              <a:br>
                <a:rPr kumimoji="0" lang="de-CH" sz="1600" b="1" i="0" u="none" strike="noStrike" kern="1200" cap="none" spc="0" normalizeH="0" baseline="0" noProof="0" dirty="0">
                  <a:ln>
                    <a:noFill/>
                  </a:ln>
                  <a:solidFill>
                    <a:srgbClr val="003CB4"/>
                  </a:solidFill>
                  <a:effectLst/>
                  <a:uLnTx/>
                  <a:uFillTx/>
                  <a:latin typeface="Frutiger for ZKB Light"/>
                  <a:ea typeface="+mn-ea"/>
                  <a:cs typeface="+mn-cs"/>
                </a:rPr>
              </a:br>
              <a:r>
                <a:rPr kumimoji="0" lang="de-CH" sz="1600" b="0" i="0" u="none" strike="noStrike" kern="1200" cap="none" spc="0" normalizeH="0" baseline="0" noProof="0" dirty="0">
                  <a:ln>
                    <a:noFill/>
                  </a:ln>
                  <a:solidFill>
                    <a:srgbClr val="003CB4"/>
                  </a:solidFill>
                  <a:effectLst/>
                  <a:uLnTx/>
                  <a:uFillTx/>
                  <a:latin typeface="Frutiger for ZKB Light"/>
                  <a:ea typeface="+mn-ea"/>
                  <a:cs typeface="+mn-cs"/>
                </a:rPr>
                <a:t>(</a:t>
              </a:r>
              <a:r>
                <a:rPr kumimoji="0" lang="de-CH" sz="1600" b="0" i="0" u="none" strike="noStrike" kern="1200" cap="none" spc="0" normalizeH="0" baseline="0" noProof="0" dirty="0" err="1">
                  <a:ln>
                    <a:noFill/>
                  </a:ln>
                  <a:solidFill>
                    <a:srgbClr val="003CB4"/>
                  </a:solidFill>
                  <a:effectLst/>
                  <a:uLnTx/>
                  <a:uFillTx/>
                  <a:latin typeface="Frutiger for ZKB Light"/>
                  <a:ea typeface="+mn-ea"/>
                  <a:cs typeface="+mn-cs"/>
                </a:rPr>
                <a:t>Prévoyance</a:t>
              </a:r>
              <a:r>
                <a:rPr kumimoji="0" lang="de-CH" sz="1600" b="0" i="0" u="none" strike="noStrike" kern="1200" cap="none" spc="0" normalizeH="0" baseline="0" noProof="0" dirty="0">
                  <a:ln>
                    <a:noFill/>
                  </a:ln>
                  <a:solidFill>
                    <a:srgbClr val="003CB4"/>
                  </a:solidFill>
                  <a:effectLst/>
                  <a:uLnTx/>
                  <a:uFillTx/>
                  <a:latin typeface="Frutiger for ZKB Light"/>
                  <a:ea typeface="+mn-ea"/>
                  <a:cs typeface="+mn-cs"/>
                </a:rPr>
                <a:t> </a:t>
              </a:r>
              <a:r>
                <a:rPr kumimoji="0" lang="de-CH" sz="1600" b="0" i="0" u="none" strike="noStrike" kern="1200" cap="none" spc="0" normalizeH="0" baseline="0" noProof="0" dirty="0" err="1">
                  <a:ln>
                    <a:noFill/>
                  </a:ln>
                  <a:solidFill>
                    <a:srgbClr val="003CB4"/>
                  </a:solidFill>
                  <a:effectLst/>
                  <a:uLnTx/>
                  <a:uFillTx/>
                  <a:latin typeface="Frutiger for ZKB Light"/>
                  <a:ea typeface="+mn-ea"/>
                  <a:cs typeface="+mn-cs"/>
                </a:rPr>
                <a:t>professionnelle</a:t>
              </a:r>
              <a:r>
                <a:rPr kumimoji="0" lang="de-CH" sz="1600" b="0" i="0" u="none" strike="noStrike" kern="1200" cap="none" spc="0" normalizeH="0" baseline="0" noProof="0" dirty="0">
                  <a:ln>
                    <a:noFill/>
                  </a:ln>
                  <a:solidFill>
                    <a:srgbClr val="003CB4"/>
                  </a:solidFill>
                  <a:effectLst/>
                  <a:uLnTx/>
                  <a:uFillTx/>
                  <a:latin typeface="Frutiger for ZKB Light"/>
                  <a:ea typeface="+mn-ea"/>
                  <a:cs typeface="+mn-cs"/>
                </a:rPr>
                <a:t>)</a:t>
              </a:r>
            </a:p>
          </p:txBody>
        </p:sp>
        <p:sp>
          <p:nvSpPr>
            <p:cNvPr id="34" name="Rechteck 33">
              <a:extLst>
                <a:ext uri="{FF2B5EF4-FFF2-40B4-BE49-F238E27FC236}">
                  <a16:creationId xmlns:a16="http://schemas.microsoft.com/office/drawing/2014/main" id="{D6DF4B65-F8A5-457D-9E36-E7D40497FBE3}"/>
                </a:ext>
              </a:extLst>
            </p:cNvPr>
            <p:cNvSpPr/>
            <p:nvPr/>
          </p:nvSpPr>
          <p:spPr>
            <a:xfrm>
              <a:off x="7798722" y="2378466"/>
              <a:ext cx="2721514" cy="674867"/>
            </a:xfrm>
            <a:prstGeom prst="rect">
              <a:avLst/>
            </a:prstGeom>
            <a:solidFill>
              <a:srgbClr val="96C8FA"/>
            </a:solidFill>
            <a:ln w="6350" cap="flat" cmpd="sng" algn="ctr">
              <a:noFill/>
              <a:prstDash val="solid"/>
              <a:round/>
              <a:headEnd type="none" w="med" len="med"/>
              <a:tailEnd type="none" w="med" len="med"/>
            </a:ln>
            <a:effectLst/>
          </p:spPr>
          <p:txBody>
            <a:bodyPr vert="horz" lIns="35988" tIns="17994" rIns="35988" bIns="17994" rtlCol="0" anchor="ctr">
              <a:noAutofit/>
            </a:bodyPr>
            <a:lstStyle/>
            <a:p>
              <a:pPr marL="0" marR="0" lvl="0" indent="0" algn="ctr" defTabSz="287819" rtl="0" eaLnBrk="1" fontAlgn="auto" latinLnBrk="0" hangingPunct="1">
                <a:lnSpc>
                  <a:spcPct val="105000"/>
                </a:lnSpc>
                <a:spcBef>
                  <a:spcPts val="0"/>
                </a:spcBef>
                <a:spcAft>
                  <a:spcPts val="0"/>
                </a:spcAft>
                <a:buClr>
                  <a:srgbClr val="054696"/>
                </a:buClr>
                <a:buSzTx/>
                <a:buFontTx/>
                <a:buNone/>
                <a:tabLst/>
                <a:defRPr/>
              </a:pPr>
              <a:r>
                <a:rPr kumimoji="0" lang="de-CH" sz="1800" b="1" i="0" u="none" strike="noStrike" kern="1200" cap="none" spc="0" normalizeH="0" baseline="0" noProof="0" dirty="0">
                  <a:ln>
                    <a:noFill/>
                  </a:ln>
                  <a:solidFill>
                    <a:srgbClr val="003CB4"/>
                  </a:solidFill>
                  <a:effectLst/>
                  <a:uLnTx/>
                  <a:uFillTx/>
                  <a:latin typeface="Frutiger for ZKB Light"/>
                  <a:ea typeface="+mn-ea"/>
                  <a:cs typeface="+mn-cs"/>
                </a:rPr>
                <a:t>3. </a:t>
              </a:r>
              <a:r>
                <a:rPr lang="de-CH" sz="1800" b="1" dirty="0">
                  <a:solidFill>
                    <a:srgbClr val="003CB4"/>
                  </a:solidFill>
                  <a:latin typeface="Frutiger for ZKB Light"/>
                </a:rPr>
                <a:t>Pilier</a:t>
              </a:r>
              <a:r>
                <a:rPr kumimoji="0" lang="de-CH" sz="1800" b="1" i="0" u="none" strike="noStrike" kern="1200" cap="none" spc="0" normalizeH="0" baseline="0" noProof="0" dirty="0">
                  <a:ln>
                    <a:noFill/>
                  </a:ln>
                  <a:solidFill>
                    <a:srgbClr val="003CB4"/>
                  </a:solidFill>
                  <a:effectLst/>
                  <a:uLnTx/>
                  <a:uFillTx/>
                  <a:latin typeface="Frutiger for ZKB Light"/>
                  <a:ea typeface="+mn-ea"/>
                  <a:cs typeface="+mn-cs"/>
                </a:rPr>
                <a:t> </a:t>
              </a:r>
              <a:br>
                <a:rPr kumimoji="0" lang="de-CH" sz="1800" b="1" i="0" u="none" strike="noStrike" kern="1200" cap="none" spc="0" normalizeH="0" baseline="0" noProof="0" dirty="0">
                  <a:ln>
                    <a:noFill/>
                  </a:ln>
                  <a:solidFill>
                    <a:srgbClr val="003CB4"/>
                  </a:solidFill>
                  <a:effectLst/>
                  <a:uLnTx/>
                  <a:uFillTx/>
                  <a:latin typeface="Frutiger for ZKB Light"/>
                  <a:ea typeface="+mn-ea"/>
                  <a:cs typeface="+mn-cs"/>
                </a:rPr>
              </a:br>
              <a:r>
                <a:rPr kumimoji="0" lang="de-CH" sz="1800" b="0" i="0" u="none" strike="noStrike" kern="1200" cap="none" spc="0" normalizeH="0" baseline="0" noProof="0" dirty="0">
                  <a:ln>
                    <a:noFill/>
                  </a:ln>
                  <a:solidFill>
                    <a:srgbClr val="003CB4"/>
                  </a:solidFill>
                  <a:effectLst/>
                  <a:uLnTx/>
                  <a:uFillTx/>
                  <a:latin typeface="Frutiger for ZKB Light"/>
                  <a:ea typeface="+mn-ea"/>
                  <a:cs typeface="+mn-cs"/>
                </a:rPr>
                <a:t>(</a:t>
              </a:r>
              <a:r>
                <a:rPr kumimoji="0" lang="de-CH" sz="1800" b="0" i="0" u="none" strike="noStrike" kern="1200" cap="none" spc="0" normalizeH="0" baseline="0" noProof="0" dirty="0" err="1">
                  <a:ln>
                    <a:noFill/>
                  </a:ln>
                  <a:solidFill>
                    <a:srgbClr val="003CB4"/>
                  </a:solidFill>
                  <a:effectLst/>
                  <a:uLnTx/>
                  <a:uFillTx/>
                  <a:latin typeface="Frutiger for ZKB Light"/>
                  <a:ea typeface="+mn-ea"/>
                  <a:cs typeface="+mn-cs"/>
                </a:rPr>
                <a:t>Prévoyance</a:t>
              </a:r>
              <a:r>
                <a:rPr kumimoji="0" lang="de-CH" sz="1800" b="0" i="0" u="none" strike="noStrike" kern="1200" cap="none" spc="0" normalizeH="0" baseline="0" noProof="0" dirty="0">
                  <a:ln>
                    <a:noFill/>
                  </a:ln>
                  <a:solidFill>
                    <a:srgbClr val="003CB4"/>
                  </a:solidFill>
                  <a:effectLst/>
                  <a:uLnTx/>
                  <a:uFillTx/>
                  <a:latin typeface="Frutiger for ZKB Light"/>
                  <a:ea typeface="+mn-ea"/>
                  <a:cs typeface="+mn-cs"/>
                </a:rPr>
                <a:t> </a:t>
              </a:r>
              <a:r>
                <a:rPr kumimoji="0" lang="de-CH" sz="1800" b="0" i="0" u="none" strike="noStrike" kern="1200" cap="none" spc="0" normalizeH="0" baseline="0" noProof="0" dirty="0" err="1">
                  <a:ln>
                    <a:noFill/>
                  </a:ln>
                  <a:solidFill>
                    <a:srgbClr val="003CB4"/>
                  </a:solidFill>
                  <a:effectLst/>
                  <a:uLnTx/>
                  <a:uFillTx/>
                  <a:latin typeface="Frutiger for ZKB Light"/>
                  <a:ea typeface="+mn-ea"/>
                  <a:cs typeface="+mn-cs"/>
                </a:rPr>
                <a:t>privée</a:t>
              </a:r>
              <a:r>
                <a:rPr kumimoji="0" lang="de-CH" sz="1800" b="0" i="0" u="none" strike="noStrike" kern="1200" cap="none" spc="0" normalizeH="0" baseline="0" noProof="0" dirty="0">
                  <a:ln>
                    <a:noFill/>
                  </a:ln>
                  <a:solidFill>
                    <a:srgbClr val="003CB4"/>
                  </a:solidFill>
                  <a:effectLst/>
                  <a:uLnTx/>
                  <a:uFillTx/>
                  <a:latin typeface="Frutiger for ZKB Light"/>
                  <a:ea typeface="+mn-ea"/>
                  <a:cs typeface="+mn-cs"/>
                </a:rPr>
                <a:t>)</a:t>
              </a:r>
            </a:p>
          </p:txBody>
        </p:sp>
        <p:sp>
          <p:nvSpPr>
            <p:cNvPr id="35" name="Gleichschenkliges Dreieck 34">
              <a:extLst>
                <a:ext uri="{FF2B5EF4-FFF2-40B4-BE49-F238E27FC236}">
                  <a16:creationId xmlns:a16="http://schemas.microsoft.com/office/drawing/2014/main" id="{17DF4F68-B6D9-44A6-AD60-1CCA10D975D8}"/>
                </a:ext>
              </a:extLst>
            </p:cNvPr>
            <p:cNvSpPr/>
            <p:nvPr>
              <p:custDataLst>
                <p:tags r:id="rId3"/>
              </p:custDataLst>
            </p:nvPr>
          </p:nvSpPr>
          <p:spPr bwMode="gray">
            <a:xfrm>
              <a:off x="2002542" y="1455291"/>
              <a:ext cx="8523496" cy="620113"/>
            </a:xfrm>
            <a:prstGeom prst="triangle">
              <a:avLst/>
            </a:pr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0" bIns="108000" rtlCol="0" anchor="ctr"/>
            <a:lstStyle/>
            <a:p>
              <a:pPr marL="0" marR="0" lvl="0" indent="0" algn="ctr" defTabSz="964143" rtl="0" eaLnBrk="1" fontAlgn="auto" latinLnBrk="0" hangingPunct="1">
                <a:lnSpc>
                  <a:spcPts val="2200"/>
                </a:lnSpc>
                <a:spcBef>
                  <a:spcPts val="0"/>
                </a:spcBef>
                <a:spcAft>
                  <a:spcPts val="0"/>
                </a:spcAft>
                <a:buClrTx/>
                <a:buSzTx/>
                <a:buFontTx/>
                <a:buNone/>
                <a:tabLst/>
                <a:defRPr/>
              </a:pPr>
              <a:r>
                <a:rPr kumimoji="0" lang="de-CH" sz="1800" b="1" i="0" u="none" strike="noStrike" kern="1200" cap="none" spc="0" normalizeH="0" baseline="0" noProof="0" dirty="0">
                  <a:ln>
                    <a:noFill/>
                  </a:ln>
                  <a:solidFill>
                    <a:prstClr val="white"/>
                  </a:solidFill>
                  <a:effectLst/>
                  <a:uLnTx/>
                  <a:uFillTx/>
                  <a:latin typeface="Frutiger for ZKB Light"/>
                  <a:ea typeface="+mn-ea"/>
                  <a:cs typeface="+mn-cs"/>
                </a:rPr>
                <a:t>Concept des 3 </a:t>
              </a:r>
              <a:r>
                <a:rPr lang="de-CH" sz="1800" b="1" dirty="0">
                  <a:solidFill>
                    <a:prstClr val="white"/>
                  </a:solidFill>
                  <a:latin typeface="Frutiger for ZKB Light"/>
                </a:rPr>
                <a:t>P</a:t>
              </a:r>
              <a:r>
                <a:rPr kumimoji="0" lang="de-CH" sz="1800" b="1" i="0" u="none" strike="noStrike" kern="1200" cap="none" spc="0" normalizeH="0" baseline="0" noProof="0" dirty="0" err="1">
                  <a:ln>
                    <a:noFill/>
                  </a:ln>
                  <a:solidFill>
                    <a:prstClr val="white"/>
                  </a:solidFill>
                  <a:effectLst/>
                  <a:uLnTx/>
                  <a:uFillTx/>
                  <a:latin typeface="Frutiger for ZKB Light"/>
                  <a:ea typeface="+mn-ea"/>
                  <a:cs typeface="+mn-cs"/>
                </a:rPr>
                <a:t>iliers</a:t>
              </a:r>
              <a:endParaRPr kumimoji="0" lang="de-CH" sz="1800" b="1" i="0" u="none" strike="noStrike" kern="1200" cap="none" spc="0" normalizeH="0" baseline="0" noProof="0" dirty="0">
                <a:ln>
                  <a:noFill/>
                </a:ln>
                <a:solidFill>
                  <a:prstClr val="white"/>
                </a:solidFill>
                <a:effectLst/>
                <a:uLnTx/>
                <a:uFillTx/>
                <a:latin typeface="Frutiger for ZKB Light"/>
                <a:ea typeface="+mn-ea"/>
                <a:cs typeface="+mn-cs"/>
              </a:endParaRPr>
            </a:p>
          </p:txBody>
        </p:sp>
        <p:sp>
          <p:nvSpPr>
            <p:cNvPr id="36" name="Rechteck 35">
              <a:extLst>
                <a:ext uri="{FF2B5EF4-FFF2-40B4-BE49-F238E27FC236}">
                  <a16:creationId xmlns:a16="http://schemas.microsoft.com/office/drawing/2014/main" id="{A6A157E1-1FCA-467B-85F8-BE82F76269F8}"/>
                </a:ext>
              </a:extLst>
            </p:cNvPr>
            <p:cNvSpPr/>
            <p:nvPr/>
          </p:nvSpPr>
          <p:spPr>
            <a:xfrm>
              <a:off x="2029934" y="3493309"/>
              <a:ext cx="2721514" cy="1230554"/>
            </a:xfrm>
            <a:prstGeom prst="rect">
              <a:avLst/>
            </a:prstGeom>
            <a:solidFill>
              <a:srgbClr val="69D7DC"/>
            </a:solidFill>
            <a:ln w="6350" cap="flat" cmpd="sng" algn="ctr">
              <a:noFill/>
              <a:prstDash val="solid"/>
              <a:round/>
              <a:headEnd type="none" w="med" len="med"/>
              <a:tailEnd type="none" w="med" len="med"/>
            </a:ln>
            <a:effectLst/>
          </p:spPr>
          <p:txBody>
            <a:bodyPr vert="horz" lIns="35988" tIns="17994" rIns="35988" bIns="17994" rtlCol="0" anchor="ctr">
              <a:noAutofit/>
            </a:bodyPr>
            <a:lstStyle/>
            <a:p>
              <a:pPr marL="0" marR="0" lvl="0" indent="0" algn="ctr" defTabSz="287819" rtl="0" eaLnBrk="1" fontAlgn="auto" latinLnBrk="0" hangingPunct="1">
                <a:lnSpc>
                  <a:spcPct val="105000"/>
                </a:lnSpc>
                <a:spcBef>
                  <a:spcPts val="0"/>
                </a:spcBef>
                <a:spcAft>
                  <a:spcPts val="0"/>
                </a:spcAft>
                <a:buClr>
                  <a:srgbClr val="054696"/>
                </a:buClr>
                <a:buSzTx/>
                <a:buFontTx/>
                <a:buNone/>
                <a:tabLst/>
                <a:defRPr/>
              </a:pPr>
              <a:r>
                <a:rPr kumimoji="0" lang="de-CH" sz="1800" b="0" i="0" u="none" strike="noStrike" kern="1200" cap="none" spc="0" normalizeH="0" baseline="0" noProof="0" dirty="0" err="1">
                  <a:ln>
                    <a:noFill/>
                  </a:ln>
                  <a:solidFill>
                    <a:srgbClr val="003CB4"/>
                  </a:solidFill>
                  <a:effectLst/>
                  <a:uLnTx/>
                  <a:uFillTx/>
                  <a:latin typeface="Frutiger for ZKB Light"/>
                  <a:ea typeface="+mn-ea"/>
                  <a:cs typeface="+mn-cs"/>
                </a:rPr>
                <a:t>Couverture</a:t>
              </a:r>
              <a:r>
                <a:rPr kumimoji="0" lang="de-CH" sz="1800" b="0" i="0" u="none" strike="noStrike" kern="1200" cap="none" spc="0" normalizeH="0" baseline="0" noProof="0" dirty="0">
                  <a:ln>
                    <a:noFill/>
                  </a:ln>
                  <a:solidFill>
                    <a:srgbClr val="003CB4"/>
                  </a:solidFill>
                  <a:effectLst/>
                  <a:uLnTx/>
                  <a:uFillTx/>
                  <a:latin typeface="Frutiger for ZKB Light"/>
                  <a:ea typeface="+mn-ea"/>
                  <a:cs typeface="+mn-cs"/>
                </a:rPr>
                <a:t> des </a:t>
              </a:r>
              <a:r>
                <a:rPr kumimoji="0" lang="de-CH" sz="1800" b="0" i="0" u="none" strike="noStrike" kern="1200" cap="none" spc="0" normalizeH="0" baseline="0" noProof="0" dirty="0" err="1">
                  <a:ln>
                    <a:noFill/>
                  </a:ln>
                  <a:solidFill>
                    <a:srgbClr val="003CB4"/>
                  </a:solidFill>
                  <a:effectLst/>
                  <a:uLnTx/>
                  <a:uFillTx/>
                  <a:latin typeface="Frutiger for ZKB Light"/>
                  <a:ea typeface="+mn-ea"/>
                  <a:cs typeface="+mn-cs"/>
                </a:rPr>
                <a:t>besoins</a:t>
              </a:r>
              <a:r>
                <a:rPr kumimoji="0" lang="de-CH" sz="1800" b="0" i="0" u="none" strike="noStrike" kern="1200" cap="none" spc="0" normalizeH="0" baseline="0" noProof="0" dirty="0">
                  <a:ln>
                    <a:noFill/>
                  </a:ln>
                  <a:solidFill>
                    <a:srgbClr val="003CB4"/>
                  </a:solidFill>
                  <a:effectLst/>
                  <a:uLnTx/>
                  <a:uFillTx/>
                  <a:latin typeface="Frutiger for ZKB Light"/>
                  <a:ea typeface="+mn-ea"/>
                  <a:cs typeface="+mn-cs"/>
                </a:rPr>
                <a:t> </a:t>
              </a:r>
              <a:r>
                <a:rPr kumimoji="0" lang="de-CH" sz="1800" b="0" i="0" u="none" strike="noStrike" kern="1200" cap="none" spc="0" normalizeH="0" baseline="0" noProof="0" dirty="0" err="1">
                  <a:ln>
                    <a:noFill/>
                  </a:ln>
                  <a:solidFill>
                    <a:srgbClr val="003CB4"/>
                  </a:solidFill>
                  <a:effectLst/>
                  <a:uLnTx/>
                  <a:uFillTx/>
                  <a:latin typeface="Frutiger for ZKB Light"/>
                  <a:ea typeface="+mn-ea"/>
                  <a:cs typeface="+mn-cs"/>
                </a:rPr>
                <a:t>vitaux</a:t>
              </a:r>
              <a:endParaRPr kumimoji="0" lang="de-CH" sz="1800" b="0" i="0" u="none" strike="noStrike" kern="1200" cap="none" spc="0" normalizeH="0" baseline="0" noProof="0" dirty="0">
                <a:ln>
                  <a:noFill/>
                </a:ln>
                <a:solidFill>
                  <a:srgbClr val="003CB4"/>
                </a:solidFill>
                <a:effectLst/>
                <a:uLnTx/>
                <a:uFillTx/>
                <a:latin typeface="Frutiger for ZKB Light"/>
                <a:ea typeface="+mn-ea"/>
                <a:cs typeface="+mn-cs"/>
              </a:endParaRPr>
            </a:p>
          </p:txBody>
        </p:sp>
        <p:sp>
          <p:nvSpPr>
            <p:cNvPr id="37" name="Rechteck 36">
              <a:extLst>
                <a:ext uri="{FF2B5EF4-FFF2-40B4-BE49-F238E27FC236}">
                  <a16:creationId xmlns:a16="http://schemas.microsoft.com/office/drawing/2014/main" id="{670A2FDD-AED4-4EEC-9358-02B68FDDCE66}"/>
                </a:ext>
              </a:extLst>
            </p:cNvPr>
            <p:cNvSpPr/>
            <p:nvPr/>
          </p:nvSpPr>
          <p:spPr>
            <a:xfrm>
              <a:off x="7805364" y="3493306"/>
              <a:ext cx="2721514" cy="1230557"/>
            </a:xfrm>
            <a:prstGeom prst="rect">
              <a:avLst/>
            </a:prstGeom>
            <a:solidFill>
              <a:srgbClr val="96C8FA"/>
            </a:solidFill>
            <a:ln w="6350" cap="flat" cmpd="sng" algn="ctr">
              <a:noFill/>
              <a:prstDash val="solid"/>
              <a:round/>
              <a:headEnd type="none" w="med" len="med"/>
              <a:tailEnd type="none" w="med" len="med"/>
            </a:ln>
            <a:effectLst/>
          </p:spPr>
          <p:txBody>
            <a:bodyPr vert="horz" lIns="35988" tIns="17994" rIns="35988" bIns="17994" rtlCol="0" anchor="ctr">
              <a:noAutofit/>
            </a:bodyPr>
            <a:lstStyle/>
            <a:p>
              <a:pPr marL="0" marR="0" lvl="0" indent="0" algn="ctr" defTabSz="287819" rtl="0" eaLnBrk="1" fontAlgn="auto" latinLnBrk="0" hangingPunct="1">
                <a:lnSpc>
                  <a:spcPct val="105000"/>
                </a:lnSpc>
                <a:spcBef>
                  <a:spcPts val="0"/>
                </a:spcBef>
                <a:spcAft>
                  <a:spcPts val="0"/>
                </a:spcAft>
                <a:buClr>
                  <a:srgbClr val="054696"/>
                </a:buClr>
                <a:buSzTx/>
                <a:buFontTx/>
                <a:buNone/>
                <a:tabLst/>
                <a:defRPr/>
              </a:pPr>
              <a:r>
                <a:rPr kumimoji="0" lang="fr-FR" sz="1800" b="0" i="0" u="none" strike="noStrike" kern="1200" cap="none" spc="0" normalizeH="0" baseline="0" noProof="0" dirty="0">
                  <a:ln>
                    <a:noFill/>
                  </a:ln>
                  <a:solidFill>
                    <a:srgbClr val="003CB4"/>
                  </a:solidFill>
                  <a:effectLst/>
                  <a:uLnTx/>
                  <a:uFillTx/>
                  <a:latin typeface="Frutiger for ZKB Light"/>
                  <a:ea typeface="+mn-ea"/>
                  <a:cs typeface="+mn-cs"/>
                </a:rPr>
                <a:t>Combler les lacunes de la prévoyance</a:t>
              </a:r>
              <a:endParaRPr kumimoji="0" lang="de-CH" sz="1800" b="0" i="0" u="none" strike="noStrike" kern="1200" cap="none" spc="0" normalizeH="0" baseline="0" noProof="0" dirty="0">
                <a:ln>
                  <a:noFill/>
                </a:ln>
                <a:solidFill>
                  <a:srgbClr val="003CB4"/>
                </a:solidFill>
                <a:effectLst/>
                <a:uLnTx/>
                <a:uFillTx/>
                <a:latin typeface="Frutiger for ZKB Light"/>
                <a:ea typeface="+mn-ea"/>
                <a:cs typeface="+mn-cs"/>
              </a:endParaRPr>
            </a:p>
          </p:txBody>
        </p:sp>
        <p:sp>
          <p:nvSpPr>
            <p:cNvPr id="38" name="Rechteck 37">
              <a:extLst>
                <a:ext uri="{FF2B5EF4-FFF2-40B4-BE49-F238E27FC236}">
                  <a16:creationId xmlns:a16="http://schemas.microsoft.com/office/drawing/2014/main" id="{50B6A7FC-D27D-4EC2-8E39-75CE2996AD20}"/>
                </a:ext>
              </a:extLst>
            </p:cNvPr>
            <p:cNvSpPr/>
            <p:nvPr/>
          </p:nvSpPr>
          <p:spPr>
            <a:xfrm>
              <a:off x="4906488" y="3493309"/>
              <a:ext cx="2721514" cy="1230554"/>
            </a:xfrm>
            <a:prstGeom prst="rect">
              <a:avLst/>
            </a:prstGeom>
            <a:solidFill>
              <a:srgbClr val="DEDEDE"/>
            </a:solidFill>
            <a:ln w="6350" cap="flat" cmpd="sng" algn="ctr">
              <a:noFill/>
              <a:prstDash val="solid"/>
              <a:round/>
              <a:headEnd type="none" w="med" len="med"/>
              <a:tailEnd type="none" w="med" len="med"/>
            </a:ln>
            <a:effectLst/>
          </p:spPr>
          <p:txBody>
            <a:bodyPr vert="horz" lIns="35988" tIns="17994" rIns="35988" bIns="17994" rtlCol="0" anchor="ctr">
              <a:noAutofit/>
            </a:bodyPr>
            <a:lstStyle/>
            <a:p>
              <a:pPr marL="0" marR="0" lvl="0" indent="0" algn="ctr" defTabSz="287819" rtl="0" eaLnBrk="1" fontAlgn="auto" latinLnBrk="0" hangingPunct="1">
                <a:lnSpc>
                  <a:spcPct val="105000"/>
                </a:lnSpc>
                <a:spcBef>
                  <a:spcPts val="0"/>
                </a:spcBef>
                <a:spcAft>
                  <a:spcPts val="0"/>
                </a:spcAft>
                <a:buClr>
                  <a:srgbClr val="054696"/>
                </a:buClr>
                <a:buSzTx/>
                <a:buFontTx/>
                <a:buNone/>
                <a:tabLst/>
                <a:defRPr/>
              </a:pPr>
              <a:r>
                <a:rPr kumimoji="0" lang="fr-FR" sz="1800" b="0" i="0" u="none" strike="noStrike" kern="1200" cap="none" spc="0" normalizeH="0" baseline="0" noProof="0" dirty="0">
                  <a:ln>
                    <a:noFill/>
                  </a:ln>
                  <a:solidFill>
                    <a:srgbClr val="003CB4"/>
                  </a:solidFill>
                  <a:effectLst/>
                  <a:uLnTx/>
                  <a:uFillTx/>
                  <a:latin typeface="Frutiger for ZKB Light"/>
                  <a:ea typeface="+mn-ea"/>
                  <a:cs typeface="+mn-cs"/>
                </a:rPr>
                <a:t>Maintien du niveau de vie habituel dans la vieillesse</a:t>
              </a:r>
              <a:endParaRPr kumimoji="0" lang="de-CH" sz="1800" b="0" i="0" u="none" strike="noStrike" kern="1200" cap="none" spc="0" normalizeH="0" baseline="0" noProof="0" dirty="0">
                <a:ln>
                  <a:noFill/>
                </a:ln>
                <a:solidFill>
                  <a:srgbClr val="003CB4"/>
                </a:solidFill>
                <a:effectLst/>
                <a:uLnTx/>
                <a:uFillTx/>
                <a:latin typeface="Frutiger for ZKB Light"/>
                <a:ea typeface="+mn-ea"/>
                <a:cs typeface="+mn-cs"/>
              </a:endParaRPr>
            </a:p>
          </p:txBody>
        </p:sp>
        <p:cxnSp>
          <p:nvCxnSpPr>
            <p:cNvPr id="39" name="Gerade Verbindung 38">
              <a:extLst>
                <a:ext uri="{FF2B5EF4-FFF2-40B4-BE49-F238E27FC236}">
                  <a16:creationId xmlns:a16="http://schemas.microsoft.com/office/drawing/2014/main" id="{EA54A863-5912-41EF-BC96-816DD15E6D77}"/>
                </a:ext>
              </a:extLst>
            </p:cNvPr>
            <p:cNvCxnSpPr/>
            <p:nvPr>
              <p:custDataLst>
                <p:tags r:id="rId4"/>
              </p:custDataLst>
            </p:nvPr>
          </p:nvCxnSpPr>
          <p:spPr>
            <a:xfrm>
              <a:off x="2002247" y="3257618"/>
              <a:ext cx="8529996" cy="0"/>
            </a:xfrm>
            <a:prstGeom prst="line">
              <a:avLst/>
            </a:prstGeom>
            <a:ln w="15875">
              <a:solidFill>
                <a:schemeClr val="tx1"/>
              </a:solidFill>
              <a:prstDash val="solid"/>
            </a:ln>
            <a:effectLst/>
          </p:spPr>
          <p:style>
            <a:lnRef idx="1">
              <a:schemeClr val="accent1"/>
            </a:lnRef>
            <a:fillRef idx="0">
              <a:schemeClr val="accent1"/>
            </a:fillRef>
            <a:effectRef idx="0">
              <a:schemeClr val="accent1"/>
            </a:effectRef>
            <a:fontRef idx="minor">
              <a:schemeClr val="tx1"/>
            </a:fontRef>
          </p:style>
        </p:cxnSp>
        <p:sp>
          <p:nvSpPr>
            <p:cNvPr id="22" name="Rechteck 21">
              <a:extLst>
                <a:ext uri="{FF2B5EF4-FFF2-40B4-BE49-F238E27FC236}">
                  <a16:creationId xmlns:a16="http://schemas.microsoft.com/office/drawing/2014/main" id="{A9530933-BA0D-4D58-8567-411B58B574FF}"/>
                </a:ext>
              </a:extLst>
            </p:cNvPr>
            <p:cNvSpPr/>
            <p:nvPr/>
          </p:nvSpPr>
          <p:spPr>
            <a:xfrm>
              <a:off x="2029934" y="4969304"/>
              <a:ext cx="1296000" cy="1230554"/>
            </a:xfrm>
            <a:prstGeom prst="rect">
              <a:avLst/>
            </a:prstGeom>
            <a:solidFill>
              <a:srgbClr val="69D7DC"/>
            </a:solidFill>
            <a:ln w="6350" cap="flat" cmpd="sng" algn="ctr">
              <a:noFill/>
              <a:prstDash val="solid"/>
              <a:round/>
              <a:headEnd type="none" w="med" len="med"/>
              <a:tailEnd type="none" w="med" len="med"/>
            </a:ln>
            <a:effectLst/>
          </p:spPr>
          <p:txBody>
            <a:bodyPr vert="horz" lIns="35988" tIns="17994" rIns="35988" bIns="17994" rtlCol="0" anchor="ctr">
              <a:noAutofit/>
            </a:bodyPr>
            <a:lstStyle/>
            <a:p>
              <a:pPr marL="0" marR="0" lvl="0" indent="0" algn="ctr" defTabSz="287819" rtl="0" eaLnBrk="1" fontAlgn="auto" latinLnBrk="0" hangingPunct="1">
                <a:lnSpc>
                  <a:spcPct val="105000"/>
                </a:lnSpc>
                <a:spcBef>
                  <a:spcPts val="0"/>
                </a:spcBef>
                <a:spcAft>
                  <a:spcPts val="0"/>
                </a:spcAft>
                <a:buClr>
                  <a:srgbClr val="054696"/>
                </a:buClr>
                <a:buSzTx/>
                <a:buFontTx/>
                <a:buNone/>
                <a:tabLst/>
                <a:defRPr/>
              </a:pPr>
              <a:r>
                <a:rPr kumimoji="0" lang="de-CH" sz="1800" i="0" u="none" strike="noStrike" kern="1200" cap="none" spc="0" normalizeH="0" baseline="0" noProof="0" dirty="0">
                  <a:ln>
                    <a:noFill/>
                  </a:ln>
                  <a:solidFill>
                    <a:srgbClr val="003CB4"/>
                  </a:solidFill>
                  <a:effectLst/>
                  <a:uLnTx/>
                  <a:uFillTx/>
                  <a:latin typeface="Frutiger for ZKB Light"/>
                </a:rPr>
                <a:t>AVS</a:t>
              </a:r>
            </a:p>
            <a:p>
              <a:pPr marL="0" marR="0" lvl="0" indent="0" algn="ctr" defTabSz="287819" rtl="0" eaLnBrk="1" fontAlgn="auto" latinLnBrk="0" hangingPunct="1">
                <a:lnSpc>
                  <a:spcPct val="105000"/>
                </a:lnSpc>
                <a:spcBef>
                  <a:spcPts val="0"/>
                </a:spcBef>
                <a:spcAft>
                  <a:spcPts val="0"/>
                </a:spcAft>
                <a:buClr>
                  <a:srgbClr val="054696"/>
                </a:buClr>
                <a:buSzTx/>
                <a:buFontTx/>
                <a:buNone/>
                <a:tabLst/>
                <a:defRPr/>
              </a:pPr>
              <a:r>
                <a:rPr kumimoji="0" lang="de-CH" sz="1800" i="0" u="none" strike="noStrike" kern="1200" cap="none" spc="0" normalizeH="0" baseline="0" noProof="0" dirty="0">
                  <a:ln>
                    <a:noFill/>
                  </a:ln>
                  <a:solidFill>
                    <a:srgbClr val="003CB4"/>
                  </a:solidFill>
                  <a:effectLst/>
                  <a:uLnTx/>
                  <a:uFillTx/>
                  <a:latin typeface="Frutiger for ZKB Light"/>
                </a:rPr>
                <a:t>AI</a:t>
              </a:r>
            </a:p>
          </p:txBody>
        </p:sp>
        <p:sp>
          <p:nvSpPr>
            <p:cNvPr id="40" name="Rechteck 39">
              <a:extLst>
                <a:ext uri="{FF2B5EF4-FFF2-40B4-BE49-F238E27FC236}">
                  <a16:creationId xmlns:a16="http://schemas.microsoft.com/office/drawing/2014/main" id="{91F4A671-F6A5-4DFA-81C1-D328B4A6DCC5}"/>
                </a:ext>
              </a:extLst>
            </p:cNvPr>
            <p:cNvSpPr/>
            <p:nvPr/>
          </p:nvSpPr>
          <p:spPr>
            <a:xfrm>
              <a:off x="6350558" y="4969304"/>
              <a:ext cx="1296000" cy="1230554"/>
            </a:xfrm>
            <a:prstGeom prst="rect">
              <a:avLst/>
            </a:prstGeom>
            <a:solidFill>
              <a:schemeClr val="accent5">
                <a:lumMod val="60000"/>
                <a:lumOff val="40000"/>
              </a:schemeClr>
            </a:solidFill>
            <a:ln w="6350" cap="flat" cmpd="sng" algn="ctr">
              <a:noFill/>
              <a:prstDash val="solid"/>
              <a:round/>
              <a:headEnd type="none" w="med" len="med"/>
              <a:tailEnd type="none" w="med" len="med"/>
            </a:ln>
            <a:effectLst/>
          </p:spPr>
          <p:txBody>
            <a:bodyPr vert="horz" lIns="35988" tIns="17994" rIns="35988" bIns="17994" rtlCol="0" anchor="ctr">
              <a:noAutofit/>
            </a:bodyPr>
            <a:lstStyle/>
            <a:p>
              <a:pPr marL="0" marR="0" lvl="0" indent="0" algn="ctr" defTabSz="287819" rtl="0" eaLnBrk="1" fontAlgn="auto" latinLnBrk="0" hangingPunct="1">
                <a:lnSpc>
                  <a:spcPct val="105000"/>
                </a:lnSpc>
                <a:spcBef>
                  <a:spcPts val="0"/>
                </a:spcBef>
                <a:spcAft>
                  <a:spcPts val="0"/>
                </a:spcAft>
                <a:buClr>
                  <a:srgbClr val="054696"/>
                </a:buClr>
                <a:buSzTx/>
                <a:buFontTx/>
                <a:buNone/>
                <a:tabLst/>
                <a:defRPr/>
              </a:pPr>
              <a:r>
                <a:rPr kumimoji="0" lang="de-CH" sz="1600" i="0" u="none" strike="noStrike" kern="1200" cap="none" spc="0" normalizeH="0" baseline="0" noProof="0" dirty="0" err="1">
                  <a:ln>
                    <a:noFill/>
                  </a:ln>
                  <a:solidFill>
                    <a:srgbClr val="003CB4"/>
                  </a:solidFill>
                  <a:effectLst/>
                  <a:uLnTx/>
                  <a:uFillTx/>
                  <a:latin typeface="Frutiger for ZKB Light"/>
                </a:rPr>
                <a:t>Prévoyance</a:t>
              </a:r>
              <a:r>
                <a:rPr kumimoji="0" lang="de-CH" sz="1600" i="0" u="none" strike="noStrike" kern="1200" cap="none" spc="0" normalizeH="0" baseline="0" noProof="0" dirty="0">
                  <a:ln>
                    <a:noFill/>
                  </a:ln>
                  <a:solidFill>
                    <a:srgbClr val="003CB4"/>
                  </a:solidFill>
                  <a:effectLst/>
                  <a:uLnTx/>
                  <a:uFillTx/>
                  <a:latin typeface="Frutiger for ZKB Light"/>
                </a:rPr>
                <a:t> </a:t>
              </a:r>
              <a:r>
                <a:rPr kumimoji="0" lang="de-CH" sz="1600" i="0" u="none" strike="noStrike" kern="1200" cap="none" spc="0" normalizeH="0" baseline="0" noProof="0" dirty="0" err="1">
                  <a:ln>
                    <a:noFill/>
                  </a:ln>
                  <a:solidFill>
                    <a:srgbClr val="003CB4"/>
                  </a:solidFill>
                  <a:effectLst/>
                  <a:uLnTx/>
                  <a:uFillTx/>
                  <a:latin typeface="Frutiger for ZKB Light"/>
                </a:rPr>
                <a:t>surobligatoire</a:t>
              </a:r>
              <a:endParaRPr kumimoji="0" lang="de-CH" sz="1600" i="0" u="none" strike="noStrike" kern="1200" cap="none" spc="0" normalizeH="0" baseline="0" noProof="0" dirty="0">
                <a:ln>
                  <a:noFill/>
                </a:ln>
                <a:solidFill>
                  <a:srgbClr val="003CB4"/>
                </a:solidFill>
                <a:effectLst/>
                <a:uLnTx/>
                <a:uFillTx/>
                <a:latin typeface="Frutiger for ZKB Light"/>
              </a:endParaRPr>
            </a:p>
          </p:txBody>
        </p:sp>
        <p:sp>
          <p:nvSpPr>
            <p:cNvPr id="42" name="Rechteck 41">
              <a:extLst>
                <a:ext uri="{FF2B5EF4-FFF2-40B4-BE49-F238E27FC236}">
                  <a16:creationId xmlns:a16="http://schemas.microsoft.com/office/drawing/2014/main" id="{C9989B17-A567-4817-9A83-0C47D92E52D1}"/>
                </a:ext>
              </a:extLst>
            </p:cNvPr>
            <p:cNvSpPr/>
            <p:nvPr/>
          </p:nvSpPr>
          <p:spPr>
            <a:xfrm>
              <a:off x="4910254" y="4969304"/>
              <a:ext cx="1296000" cy="1230554"/>
            </a:xfrm>
            <a:prstGeom prst="rect">
              <a:avLst/>
            </a:prstGeom>
            <a:solidFill>
              <a:schemeClr val="accent5">
                <a:lumMod val="60000"/>
                <a:lumOff val="40000"/>
              </a:schemeClr>
            </a:solidFill>
            <a:ln w="6350" cap="flat" cmpd="sng" algn="ctr">
              <a:noFill/>
              <a:prstDash val="solid"/>
              <a:round/>
              <a:headEnd type="none" w="med" len="med"/>
              <a:tailEnd type="none" w="med" len="med"/>
            </a:ln>
            <a:effectLst/>
          </p:spPr>
          <p:txBody>
            <a:bodyPr vert="horz" lIns="35988" tIns="17994" rIns="35988" bIns="17994" rtlCol="0" anchor="ctr">
              <a:noAutofit/>
            </a:bodyPr>
            <a:lstStyle/>
            <a:p>
              <a:pPr marL="0" marR="0" lvl="0" indent="0" algn="ctr" defTabSz="287819" rtl="0" eaLnBrk="1" fontAlgn="auto" latinLnBrk="0" hangingPunct="1">
                <a:lnSpc>
                  <a:spcPct val="105000"/>
                </a:lnSpc>
                <a:spcBef>
                  <a:spcPts val="0"/>
                </a:spcBef>
                <a:spcAft>
                  <a:spcPts val="0"/>
                </a:spcAft>
                <a:buClr>
                  <a:srgbClr val="054696"/>
                </a:buClr>
                <a:buSzTx/>
                <a:buFontTx/>
                <a:buNone/>
                <a:tabLst/>
                <a:defRPr/>
              </a:pPr>
              <a:r>
                <a:rPr lang="de-CH" sz="1800" dirty="0">
                  <a:solidFill>
                    <a:srgbClr val="003CB4"/>
                  </a:solidFill>
                  <a:latin typeface="Frutiger for ZKB Light"/>
                </a:rPr>
                <a:t>LPP</a:t>
              </a:r>
            </a:p>
            <a:p>
              <a:pPr marL="0" marR="0" lvl="0" indent="0" algn="ctr" defTabSz="287819" rtl="0" eaLnBrk="1" fontAlgn="auto" latinLnBrk="0" hangingPunct="1">
                <a:lnSpc>
                  <a:spcPct val="105000"/>
                </a:lnSpc>
                <a:spcBef>
                  <a:spcPts val="0"/>
                </a:spcBef>
                <a:spcAft>
                  <a:spcPts val="0"/>
                </a:spcAft>
                <a:buClr>
                  <a:srgbClr val="054696"/>
                </a:buClr>
                <a:buSzTx/>
                <a:buFontTx/>
                <a:buNone/>
                <a:tabLst/>
                <a:defRPr/>
              </a:pPr>
              <a:r>
                <a:rPr lang="de-CH" sz="1800" dirty="0">
                  <a:solidFill>
                    <a:srgbClr val="003CB4"/>
                  </a:solidFill>
                  <a:latin typeface="Frutiger for ZKB Light"/>
                </a:rPr>
                <a:t>LAA</a:t>
              </a:r>
            </a:p>
          </p:txBody>
        </p:sp>
        <p:sp>
          <p:nvSpPr>
            <p:cNvPr id="43" name="Rechteck 42">
              <a:extLst>
                <a:ext uri="{FF2B5EF4-FFF2-40B4-BE49-F238E27FC236}">
                  <a16:creationId xmlns:a16="http://schemas.microsoft.com/office/drawing/2014/main" id="{C1C98E99-5BB3-4D29-8AD0-96C860BBC8D3}"/>
                </a:ext>
              </a:extLst>
            </p:cNvPr>
            <p:cNvSpPr/>
            <p:nvPr/>
          </p:nvSpPr>
          <p:spPr>
            <a:xfrm>
              <a:off x="9230878" y="4969304"/>
              <a:ext cx="1296000" cy="1230554"/>
            </a:xfrm>
            <a:prstGeom prst="rect">
              <a:avLst/>
            </a:prstGeom>
            <a:solidFill>
              <a:srgbClr val="96C8FA"/>
            </a:solidFill>
            <a:ln w="6350" cap="flat" cmpd="sng" algn="ctr">
              <a:noFill/>
              <a:prstDash val="solid"/>
              <a:round/>
              <a:headEnd type="none" w="med" len="med"/>
              <a:tailEnd type="none" w="med" len="med"/>
            </a:ln>
            <a:effectLst/>
          </p:spPr>
          <p:txBody>
            <a:bodyPr vert="horz" lIns="35988" tIns="17994" rIns="35988" bIns="17994" rtlCol="0" anchor="ctr">
              <a:noAutofit/>
            </a:bodyPr>
            <a:lstStyle/>
            <a:p>
              <a:pPr marL="0" marR="0" lvl="0" indent="0" algn="ctr" defTabSz="287819" rtl="0" eaLnBrk="1" fontAlgn="auto" latinLnBrk="0" hangingPunct="1">
                <a:lnSpc>
                  <a:spcPct val="105000"/>
                </a:lnSpc>
                <a:spcBef>
                  <a:spcPts val="0"/>
                </a:spcBef>
                <a:spcAft>
                  <a:spcPts val="0"/>
                </a:spcAft>
                <a:buClr>
                  <a:srgbClr val="054696"/>
                </a:buClr>
                <a:buSzTx/>
                <a:buFontTx/>
                <a:buNone/>
                <a:tabLst/>
                <a:defRPr/>
              </a:pPr>
              <a:r>
                <a:rPr kumimoji="0" lang="de-CH" sz="1800" i="0" u="none" strike="noStrike" kern="1200" cap="none" spc="0" normalizeH="0" baseline="0" noProof="0" dirty="0" err="1">
                  <a:ln>
                    <a:noFill/>
                  </a:ln>
                  <a:solidFill>
                    <a:srgbClr val="003CB4"/>
                  </a:solidFill>
                  <a:effectLst/>
                  <a:uLnTx/>
                  <a:uFillTx/>
                  <a:latin typeface="Frutiger for ZKB Light"/>
                </a:rPr>
                <a:t>prévoyance</a:t>
              </a:r>
              <a:r>
                <a:rPr kumimoji="0" lang="de-CH" sz="1800" i="0" u="none" strike="noStrike" kern="1200" cap="none" spc="0" normalizeH="0" baseline="0" noProof="0" dirty="0">
                  <a:ln>
                    <a:noFill/>
                  </a:ln>
                  <a:solidFill>
                    <a:srgbClr val="003CB4"/>
                  </a:solidFill>
                  <a:effectLst/>
                  <a:uLnTx/>
                  <a:uFillTx/>
                  <a:latin typeface="Frutiger for ZKB Light"/>
                </a:rPr>
                <a:t> </a:t>
              </a:r>
              <a:r>
                <a:rPr kumimoji="0" lang="de-CH" sz="1800" i="0" u="none" strike="noStrike" kern="1200" cap="none" spc="0" normalizeH="0" baseline="0" noProof="0" dirty="0" err="1">
                  <a:ln>
                    <a:noFill/>
                  </a:ln>
                  <a:solidFill>
                    <a:srgbClr val="003CB4"/>
                  </a:solidFill>
                  <a:effectLst/>
                  <a:uLnTx/>
                  <a:uFillTx/>
                  <a:latin typeface="Frutiger for ZKB Light"/>
                </a:rPr>
                <a:t>libre</a:t>
              </a:r>
              <a:r>
                <a:rPr kumimoji="0" lang="de-CH" sz="1800" i="0" u="none" strike="noStrike" kern="1200" cap="none" spc="0" normalizeH="0" baseline="0" noProof="0" dirty="0">
                  <a:ln>
                    <a:noFill/>
                  </a:ln>
                  <a:solidFill>
                    <a:srgbClr val="003CB4"/>
                  </a:solidFill>
                  <a:effectLst/>
                  <a:uLnTx/>
                  <a:uFillTx/>
                  <a:latin typeface="Frutiger for ZKB Light"/>
                </a:rPr>
                <a:t> </a:t>
              </a:r>
            </a:p>
            <a:p>
              <a:pPr marL="0" marR="0" lvl="0" indent="0" algn="ctr" defTabSz="287819" rtl="0" eaLnBrk="1" fontAlgn="auto" latinLnBrk="0" hangingPunct="1">
                <a:lnSpc>
                  <a:spcPct val="105000"/>
                </a:lnSpc>
                <a:spcBef>
                  <a:spcPts val="0"/>
                </a:spcBef>
                <a:spcAft>
                  <a:spcPts val="0"/>
                </a:spcAft>
                <a:buClr>
                  <a:srgbClr val="054696"/>
                </a:buClr>
                <a:buSzTx/>
                <a:buFontTx/>
                <a:buNone/>
                <a:tabLst/>
                <a:defRPr/>
              </a:pPr>
              <a:r>
                <a:rPr kumimoji="0" lang="de-CH" sz="1800" i="0" u="none" strike="noStrike" kern="1200" cap="none" spc="0" normalizeH="0" baseline="0" noProof="0" dirty="0">
                  <a:ln>
                    <a:noFill/>
                  </a:ln>
                  <a:solidFill>
                    <a:srgbClr val="003CB4"/>
                  </a:solidFill>
                  <a:effectLst/>
                  <a:uLnTx/>
                  <a:uFillTx/>
                  <a:latin typeface="Frutiger for ZKB Light"/>
                </a:rPr>
                <a:t>(pilier 3b)</a:t>
              </a:r>
            </a:p>
          </p:txBody>
        </p:sp>
        <p:sp>
          <p:nvSpPr>
            <p:cNvPr id="44" name="Rechteck 43">
              <a:extLst>
                <a:ext uri="{FF2B5EF4-FFF2-40B4-BE49-F238E27FC236}">
                  <a16:creationId xmlns:a16="http://schemas.microsoft.com/office/drawing/2014/main" id="{829A9E26-8A6B-4E52-B956-AB98A2DACD2F}"/>
                </a:ext>
              </a:extLst>
            </p:cNvPr>
            <p:cNvSpPr/>
            <p:nvPr/>
          </p:nvSpPr>
          <p:spPr>
            <a:xfrm>
              <a:off x="7790574" y="4969304"/>
              <a:ext cx="1296000" cy="1230554"/>
            </a:xfrm>
            <a:prstGeom prst="rect">
              <a:avLst/>
            </a:prstGeom>
            <a:solidFill>
              <a:srgbClr val="96C8FA"/>
            </a:solidFill>
            <a:ln w="6350" cap="flat" cmpd="sng" algn="ctr">
              <a:noFill/>
              <a:prstDash val="solid"/>
              <a:round/>
              <a:headEnd type="none" w="med" len="med"/>
              <a:tailEnd type="none" w="med" len="med"/>
            </a:ln>
            <a:effectLst/>
          </p:spPr>
          <p:txBody>
            <a:bodyPr vert="horz" lIns="35988" tIns="17994" rIns="35988" bIns="17994" rtlCol="0" anchor="ctr">
              <a:noAutofit/>
            </a:bodyPr>
            <a:lstStyle/>
            <a:p>
              <a:pPr marL="0" marR="0" lvl="0" indent="0" algn="ctr" defTabSz="287819" rtl="0" eaLnBrk="1" fontAlgn="auto" latinLnBrk="0" hangingPunct="1">
                <a:lnSpc>
                  <a:spcPct val="105000"/>
                </a:lnSpc>
                <a:spcBef>
                  <a:spcPts val="0"/>
                </a:spcBef>
                <a:spcAft>
                  <a:spcPts val="0"/>
                </a:spcAft>
                <a:buClr>
                  <a:srgbClr val="054696"/>
                </a:buClr>
                <a:buSzTx/>
                <a:buFontTx/>
                <a:buNone/>
                <a:tabLst/>
                <a:defRPr/>
              </a:pPr>
              <a:r>
                <a:rPr kumimoji="0" lang="de-CH" sz="1800" i="0" u="none" strike="noStrike" kern="1200" cap="none" spc="0" normalizeH="0" baseline="0" noProof="0" dirty="0" err="1">
                  <a:ln>
                    <a:noFill/>
                  </a:ln>
                  <a:solidFill>
                    <a:srgbClr val="003CB4"/>
                  </a:solidFill>
                  <a:effectLst/>
                  <a:uLnTx/>
                  <a:uFillTx/>
                  <a:latin typeface="Frutiger for ZKB Light"/>
                </a:rPr>
                <a:t>prévoyance</a:t>
              </a:r>
              <a:r>
                <a:rPr kumimoji="0" lang="de-CH" sz="1800" i="0" u="none" strike="noStrike" kern="1200" cap="none" spc="0" normalizeH="0" baseline="0" noProof="0" dirty="0">
                  <a:ln>
                    <a:noFill/>
                  </a:ln>
                  <a:solidFill>
                    <a:srgbClr val="003CB4"/>
                  </a:solidFill>
                  <a:effectLst/>
                  <a:uLnTx/>
                  <a:uFillTx/>
                  <a:latin typeface="Frutiger for ZKB Light"/>
                </a:rPr>
                <a:t> </a:t>
              </a:r>
              <a:r>
                <a:rPr kumimoji="0" lang="de-CH" sz="1800" i="0" u="none" strike="noStrike" kern="1200" cap="none" spc="0" normalizeH="0" baseline="0" noProof="0" dirty="0" err="1">
                  <a:ln>
                    <a:noFill/>
                  </a:ln>
                  <a:solidFill>
                    <a:srgbClr val="003CB4"/>
                  </a:solidFill>
                  <a:effectLst/>
                  <a:uLnTx/>
                  <a:uFillTx/>
                  <a:latin typeface="Frutiger for ZKB Light"/>
                </a:rPr>
                <a:t>liée</a:t>
              </a:r>
              <a:r>
                <a:rPr kumimoji="0" lang="de-CH" sz="1800" i="0" u="none" strike="noStrike" kern="1200" cap="none" spc="0" normalizeH="0" baseline="0" noProof="0" dirty="0">
                  <a:ln>
                    <a:noFill/>
                  </a:ln>
                  <a:solidFill>
                    <a:srgbClr val="003CB4"/>
                  </a:solidFill>
                  <a:effectLst/>
                  <a:uLnTx/>
                  <a:uFillTx/>
                  <a:latin typeface="Frutiger for ZKB Light"/>
                </a:rPr>
                <a:t> </a:t>
              </a:r>
            </a:p>
            <a:p>
              <a:pPr marL="0" marR="0" lvl="0" indent="0" algn="ctr" defTabSz="287819" rtl="0" eaLnBrk="1" fontAlgn="auto" latinLnBrk="0" hangingPunct="1">
                <a:lnSpc>
                  <a:spcPct val="105000"/>
                </a:lnSpc>
                <a:spcBef>
                  <a:spcPts val="0"/>
                </a:spcBef>
                <a:spcAft>
                  <a:spcPts val="0"/>
                </a:spcAft>
                <a:buClr>
                  <a:srgbClr val="054696"/>
                </a:buClr>
                <a:buSzTx/>
                <a:buFontTx/>
                <a:buNone/>
                <a:tabLst/>
                <a:defRPr/>
              </a:pPr>
              <a:r>
                <a:rPr kumimoji="0" lang="de-CH" sz="1800" i="0" u="none" strike="noStrike" kern="1200" cap="none" spc="0" normalizeH="0" baseline="0" noProof="0" dirty="0">
                  <a:ln>
                    <a:noFill/>
                  </a:ln>
                  <a:solidFill>
                    <a:srgbClr val="003CB4"/>
                  </a:solidFill>
                  <a:effectLst/>
                  <a:uLnTx/>
                  <a:uFillTx/>
                  <a:latin typeface="Frutiger for ZKB Light"/>
                </a:rPr>
                <a:t>(pilier 3a)</a:t>
              </a:r>
            </a:p>
          </p:txBody>
        </p:sp>
        <p:sp>
          <p:nvSpPr>
            <p:cNvPr id="4" name="Rechteck 3">
              <a:extLst>
                <a:ext uri="{FF2B5EF4-FFF2-40B4-BE49-F238E27FC236}">
                  <a16:creationId xmlns:a16="http://schemas.microsoft.com/office/drawing/2014/main" id="{AB288C62-0563-461E-8E80-004057C08958}"/>
                </a:ext>
              </a:extLst>
            </p:cNvPr>
            <p:cNvSpPr/>
            <p:nvPr/>
          </p:nvSpPr>
          <p:spPr>
            <a:xfrm>
              <a:off x="2029934" y="6351835"/>
              <a:ext cx="4176320" cy="288022"/>
            </a:xfrm>
            <a:prstGeom prst="rect">
              <a:avLst/>
            </a:prstGeom>
            <a:solidFill>
              <a:schemeClr val="tx1"/>
            </a:solidFill>
            <a:ln w="6350" cap="flat" cmpd="sng" algn="ctr">
              <a:noFill/>
              <a:prstDash val="solid"/>
              <a:round/>
              <a:headEnd type="none" w="med" len="med"/>
              <a:tailEnd type="none" w="med" len="med"/>
            </a:ln>
            <a:effectLst/>
          </p:spPr>
          <p:txBody>
            <a:bodyPr vert="horz" wrap="square" lIns="0" tIns="0" rIns="0" bIns="0" rtlCol="0" anchor="t" anchorCtr="0">
              <a:noAutofit/>
            </a:bodyPr>
            <a:lstStyle/>
            <a:p>
              <a:pPr marL="0" indent="0" algn="ctr" defTabSz="284221" rtl="0" eaLnBrk="1" latinLnBrk="0" hangingPunct="1">
                <a:lnSpc>
                  <a:spcPct val="105000"/>
                </a:lnSpc>
                <a:spcBef>
                  <a:spcPts val="0"/>
                </a:spcBef>
                <a:spcAft>
                  <a:spcPts val="0"/>
                </a:spcAft>
                <a:buFont typeface="Frutiger for ZKB Light" panose="020B0303030504020204" pitchFamily="34" charset="0"/>
                <a:buNone/>
              </a:pPr>
              <a:r>
                <a:rPr lang="de-CH" sz="1800" b="1" i="0" u="none" dirty="0" err="1">
                  <a:solidFill>
                    <a:schemeClr val="bg1"/>
                  </a:solidFill>
                  <a:latin typeface="Frutiger for ZKB Light" panose="020B0303030504020204" pitchFamily="34" charset="0"/>
                </a:rPr>
                <a:t>prévoyance</a:t>
              </a:r>
              <a:r>
                <a:rPr lang="de-CH" sz="1800" b="1" i="0" u="none" dirty="0">
                  <a:solidFill>
                    <a:schemeClr val="bg1"/>
                  </a:solidFill>
                  <a:latin typeface="Frutiger for ZKB Light" panose="020B0303030504020204" pitchFamily="34" charset="0"/>
                </a:rPr>
                <a:t> </a:t>
              </a:r>
              <a:r>
                <a:rPr lang="de-CH" sz="1800" b="1" i="0" u="none" dirty="0" err="1">
                  <a:solidFill>
                    <a:schemeClr val="bg1"/>
                  </a:solidFill>
                  <a:latin typeface="Frutiger for ZKB Light" panose="020B0303030504020204" pitchFamily="34" charset="0"/>
                </a:rPr>
                <a:t>obligatoire</a:t>
              </a:r>
              <a:endParaRPr lang="de-CH" sz="1800" b="1" i="0" u="none" dirty="0">
                <a:solidFill>
                  <a:schemeClr val="bg1"/>
                </a:solidFill>
                <a:latin typeface="Frutiger for ZKB Light" panose="020B0303030504020204" pitchFamily="34" charset="0"/>
              </a:endParaRPr>
            </a:p>
          </p:txBody>
        </p:sp>
        <p:sp>
          <p:nvSpPr>
            <p:cNvPr id="41" name="Rechteck 40">
              <a:extLst>
                <a:ext uri="{FF2B5EF4-FFF2-40B4-BE49-F238E27FC236}">
                  <a16:creationId xmlns:a16="http://schemas.microsoft.com/office/drawing/2014/main" id="{AF603C7E-722A-4660-A8B4-9FC0506C759A}"/>
                </a:ext>
              </a:extLst>
            </p:cNvPr>
            <p:cNvSpPr/>
            <p:nvPr/>
          </p:nvSpPr>
          <p:spPr>
            <a:xfrm>
              <a:off x="6343916" y="6351835"/>
              <a:ext cx="4176320" cy="288022"/>
            </a:xfrm>
            <a:prstGeom prst="rect">
              <a:avLst/>
            </a:prstGeom>
            <a:solidFill>
              <a:schemeClr val="tx1"/>
            </a:solidFill>
            <a:ln w="6350" cap="flat" cmpd="sng" algn="ctr">
              <a:noFill/>
              <a:prstDash val="solid"/>
              <a:round/>
              <a:headEnd type="none" w="med" len="med"/>
              <a:tailEnd type="none" w="med" len="med"/>
            </a:ln>
            <a:effectLst/>
          </p:spPr>
          <p:txBody>
            <a:bodyPr vert="horz" wrap="square" lIns="0" tIns="0" rIns="0" bIns="0" rtlCol="0" anchor="t" anchorCtr="0">
              <a:noAutofit/>
            </a:bodyPr>
            <a:lstStyle/>
            <a:p>
              <a:pPr marL="0" indent="0" algn="ctr" defTabSz="284221" rtl="0" eaLnBrk="1" latinLnBrk="0" hangingPunct="1">
                <a:lnSpc>
                  <a:spcPct val="105000"/>
                </a:lnSpc>
                <a:spcBef>
                  <a:spcPts val="0"/>
                </a:spcBef>
                <a:spcAft>
                  <a:spcPts val="0"/>
                </a:spcAft>
                <a:buFont typeface="Frutiger for ZKB Light" panose="020B0303030504020204" pitchFamily="34" charset="0"/>
                <a:buNone/>
              </a:pPr>
              <a:r>
                <a:rPr lang="de-CH" sz="1800" b="1" i="0" u="none" dirty="0" err="1">
                  <a:solidFill>
                    <a:schemeClr val="bg1"/>
                  </a:solidFill>
                  <a:latin typeface="Frutiger for ZKB Light" panose="020B0303030504020204" pitchFamily="34" charset="0"/>
                </a:rPr>
                <a:t>prévoyance</a:t>
              </a:r>
              <a:r>
                <a:rPr lang="de-CH" sz="1800" b="1" i="0" u="none" dirty="0">
                  <a:solidFill>
                    <a:schemeClr val="bg1"/>
                  </a:solidFill>
                  <a:latin typeface="Frutiger for ZKB Light" panose="020B0303030504020204" pitchFamily="34" charset="0"/>
                </a:rPr>
                <a:t> </a:t>
              </a:r>
              <a:r>
                <a:rPr lang="de-CH" sz="1800" b="1" i="0" u="none" dirty="0" err="1">
                  <a:solidFill>
                    <a:schemeClr val="bg1"/>
                  </a:solidFill>
                  <a:latin typeface="Frutiger for ZKB Light" panose="020B0303030504020204" pitchFamily="34" charset="0"/>
                </a:rPr>
                <a:t>volontaire</a:t>
              </a:r>
              <a:endParaRPr lang="de-CH" sz="1800" b="1" i="0" u="none" dirty="0">
                <a:solidFill>
                  <a:schemeClr val="bg1"/>
                </a:solidFill>
                <a:latin typeface="Frutiger for ZKB Light" panose="020B0303030504020204" pitchFamily="34" charset="0"/>
              </a:endParaRPr>
            </a:p>
          </p:txBody>
        </p:sp>
      </p:grpSp>
      <p:sp>
        <p:nvSpPr>
          <p:cNvPr id="6" name="Fußzeilenplatzhalter 5">
            <a:extLst>
              <a:ext uri="{FF2B5EF4-FFF2-40B4-BE49-F238E27FC236}">
                <a16:creationId xmlns:a16="http://schemas.microsoft.com/office/drawing/2014/main" id="{28C28D6D-4DFD-4157-4987-FB34B723B7AC}"/>
              </a:ext>
            </a:extLst>
          </p:cNvPr>
          <p:cNvSpPr>
            <a:spLocks noGrp="1"/>
          </p:cNvSpPr>
          <p:nvPr>
            <p:ph type="ftr" sz="quarter" idx="11"/>
          </p:nvPr>
        </p:nvSpPr>
        <p:spPr>
          <a:xfrm>
            <a:off x="611614" y="6895058"/>
            <a:ext cx="11938153" cy="190680"/>
          </a:xfrm>
        </p:spPr>
        <p:txBody>
          <a:bodyPr/>
          <a:lstStyle/>
          <a:p>
            <a:r>
              <a:rPr lang="fr-FR" dirty="0"/>
              <a:t>Problèmes bancaires pour les Suisses à l'étranger</a:t>
            </a:r>
            <a:endParaRPr lang="de-CH" dirty="0"/>
          </a:p>
          <a:p>
            <a:endParaRPr lang="de-CH" dirty="0"/>
          </a:p>
        </p:txBody>
      </p:sp>
      <p:sp>
        <p:nvSpPr>
          <p:cNvPr id="7" name="Foliennummernplatzhalter 6">
            <a:extLst>
              <a:ext uri="{FF2B5EF4-FFF2-40B4-BE49-F238E27FC236}">
                <a16:creationId xmlns:a16="http://schemas.microsoft.com/office/drawing/2014/main" id="{C9D27B06-C538-FBD9-D970-F89181BEDF99}"/>
              </a:ext>
            </a:extLst>
          </p:cNvPr>
          <p:cNvSpPr>
            <a:spLocks noGrp="1"/>
          </p:cNvSpPr>
          <p:nvPr>
            <p:ph type="sldNum" sz="quarter" idx="10"/>
          </p:nvPr>
        </p:nvSpPr>
        <p:spPr/>
        <p:txBody>
          <a:bodyPr/>
          <a:lstStyle/>
          <a:p>
            <a:fld id="{9871DA25-A9EC-401E-B2F6-3C7389F775D9}" type="slidenum">
              <a:rPr lang="de-CH" smtClean="0"/>
              <a:pPr/>
              <a:t>5</a:t>
            </a:fld>
            <a:endParaRPr lang="de-CH"/>
          </a:p>
        </p:txBody>
      </p:sp>
    </p:spTree>
    <p:extLst>
      <p:ext uri="{BB962C8B-B14F-4D97-AF65-F5344CB8AC3E}">
        <p14:creationId xmlns:p14="http://schemas.microsoft.com/office/powerpoint/2010/main" val="4229254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3D4B29-2E22-46F3-87E0-30B5AF109436}"/>
              </a:ext>
            </a:extLst>
          </p:cNvPr>
          <p:cNvSpPr>
            <a:spLocks noGrp="1"/>
          </p:cNvSpPr>
          <p:nvPr>
            <p:ph type="title"/>
          </p:nvPr>
        </p:nvSpPr>
        <p:spPr/>
        <p:txBody>
          <a:bodyPr/>
          <a:lstStyle/>
          <a:p>
            <a:r>
              <a:rPr lang="de-CH" sz="3200" dirty="0" err="1">
                <a:solidFill>
                  <a:schemeClr val="dk2"/>
                </a:solidFill>
              </a:rPr>
              <a:t>Prévoyance</a:t>
            </a:r>
            <a:br>
              <a:rPr lang="de-CH" sz="3200" dirty="0"/>
            </a:br>
            <a:r>
              <a:rPr lang="fr-FR" sz="3200" dirty="0"/>
              <a:t>Objectifs de la réforme AVS 21</a:t>
            </a:r>
            <a:endParaRPr lang="de-CH" sz="3200" dirty="0"/>
          </a:p>
        </p:txBody>
      </p:sp>
      <p:sp>
        <p:nvSpPr>
          <p:cNvPr id="3" name="Foliennummernplatzhalter 2">
            <a:extLst>
              <a:ext uri="{FF2B5EF4-FFF2-40B4-BE49-F238E27FC236}">
                <a16:creationId xmlns:a16="http://schemas.microsoft.com/office/drawing/2014/main" id="{3E226207-0D28-4D12-8EC1-BD3D3A6938AB}"/>
              </a:ext>
            </a:extLst>
          </p:cNvPr>
          <p:cNvSpPr>
            <a:spLocks noGrp="1"/>
          </p:cNvSpPr>
          <p:nvPr>
            <p:ph type="sldNum" sz="quarter" idx="10"/>
          </p:nvPr>
        </p:nvSpPr>
        <p:spPr/>
        <p:txBody>
          <a:bodyPr/>
          <a:lstStyle/>
          <a:p>
            <a:fld id="{9871DA25-A9EC-401E-B2F6-3C7389F775D9}" type="slidenum">
              <a:rPr lang="de-CH" smtClean="0"/>
              <a:pPr/>
              <a:t>6</a:t>
            </a:fld>
            <a:endParaRPr lang="de-CH"/>
          </a:p>
        </p:txBody>
      </p:sp>
      <p:sp>
        <p:nvSpPr>
          <p:cNvPr id="4" name="Fußzeilenplatzhalter 3">
            <a:extLst>
              <a:ext uri="{FF2B5EF4-FFF2-40B4-BE49-F238E27FC236}">
                <a16:creationId xmlns:a16="http://schemas.microsoft.com/office/drawing/2014/main" id="{58648085-35B4-4A23-89C3-8ABEA10AF591}"/>
              </a:ext>
            </a:extLst>
          </p:cNvPr>
          <p:cNvSpPr>
            <a:spLocks noGrp="1"/>
          </p:cNvSpPr>
          <p:nvPr>
            <p:ph type="ftr" sz="quarter" idx="11"/>
          </p:nvPr>
        </p:nvSpPr>
        <p:spPr>
          <a:xfrm>
            <a:off x="611614" y="6895058"/>
            <a:ext cx="11938153" cy="190680"/>
          </a:xfrm>
        </p:spPr>
        <p:txBody>
          <a:bodyPr/>
          <a:lstStyle/>
          <a:p>
            <a:r>
              <a:rPr lang="fr-FR" dirty="0"/>
              <a:t>Problèmes bancaires pour les Suisses à l'étranger</a:t>
            </a:r>
            <a:endParaRPr lang="de-CH" dirty="0"/>
          </a:p>
          <a:p>
            <a:endParaRPr lang="de-CH" dirty="0"/>
          </a:p>
        </p:txBody>
      </p:sp>
      <p:pic>
        <p:nvPicPr>
          <p:cNvPr id="5" name="Inhaltsplatzhalter 11">
            <a:extLst>
              <a:ext uri="{FF2B5EF4-FFF2-40B4-BE49-F238E27FC236}">
                <a16:creationId xmlns:a16="http://schemas.microsoft.com/office/drawing/2014/main" id="{B32CBB00-B187-D8A4-E180-22F016369D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28830" y="2427883"/>
            <a:ext cx="360000" cy="360000"/>
          </a:xfrm>
          <a:prstGeom prst="rect">
            <a:avLst/>
          </a:prstGeom>
        </p:spPr>
      </p:pic>
      <p:grpSp>
        <p:nvGrpSpPr>
          <p:cNvPr id="24" name="Gruppieren 23">
            <a:extLst>
              <a:ext uri="{FF2B5EF4-FFF2-40B4-BE49-F238E27FC236}">
                <a16:creationId xmlns:a16="http://schemas.microsoft.com/office/drawing/2014/main" id="{AA2781F0-03DA-A8D6-A2F1-E7EE569E9331}"/>
              </a:ext>
            </a:extLst>
          </p:cNvPr>
          <p:cNvGrpSpPr/>
          <p:nvPr/>
        </p:nvGrpSpPr>
        <p:grpSpPr>
          <a:xfrm>
            <a:off x="523131" y="2297923"/>
            <a:ext cx="11665296" cy="2635216"/>
            <a:chOff x="307107" y="2967459"/>
            <a:chExt cx="11665296" cy="2635216"/>
          </a:xfrm>
        </p:grpSpPr>
        <p:sp>
          <p:nvSpPr>
            <p:cNvPr id="25" name="Ellipse 24">
              <a:extLst>
                <a:ext uri="{FF2B5EF4-FFF2-40B4-BE49-F238E27FC236}">
                  <a16:creationId xmlns:a16="http://schemas.microsoft.com/office/drawing/2014/main" id="{0D359E80-BA83-0DAA-8F90-D8220F7977EA}"/>
                </a:ext>
              </a:extLst>
            </p:cNvPr>
            <p:cNvSpPr/>
            <p:nvPr/>
          </p:nvSpPr>
          <p:spPr>
            <a:xfrm>
              <a:off x="1747267" y="2967459"/>
              <a:ext cx="619920" cy="619920"/>
            </a:xfrm>
            <a:prstGeom prst="ellipse">
              <a:avLst/>
            </a:prstGeom>
            <a:solidFill>
              <a:srgbClr val="008CD2"/>
            </a:solidFill>
            <a:ln w="508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50800" cap="flat" cmpd="sng" algn="ctr">
                  <a:solidFill>
                    <a:srgbClr val="FFFFFF"/>
                  </a:solidFill>
                  <a:prstDash val="solid"/>
                </a14:hiddenLine>
              </a:ext>
            </a:ex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28" tIns="45714" rIns="91428" bIns="45714" anchor="ctr" anchorCtr="0"/>
            <a:lstStyle/>
            <a:p>
              <a:pPr algn="ctr"/>
              <a:endParaRPr lang="de-CH" sz="1600" b="1" dirty="0"/>
            </a:p>
          </p:txBody>
        </p:sp>
        <p:sp>
          <p:nvSpPr>
            <p:cNvPr id="26" name="Ellipse 25">
              <a:extLst>
                <a:ext uri="{FF2B5EF4-FFF2-40B4-BE49-F238E27FC236}">
                  <a16:creationId xmlns:a16="http://schemas.microsoft.com/office/drawing/2014/main" id="{66E20293-D0BF-78A9-1284-4A68BA0D84EA}"/>
                </a:ext>
              </a:extLst>
            </p:cNvPr>
            <p:cNvSpPr/>
            <p:nvPr/>
          </p:nvSpPr>
          <p:spPr>
            <a:xfrm>
              <a:off x="2123913" y="3975107"/>
              <a:ext cx="619920" cy="619920"/>
            </a:xfrm>
            <a:prstGeom prst="ellipse">
              <a:avLst/>
            </a:prstGeom>
            <a:solidFill>
              <a:srgbClr val="003CB4"/>
            </a:solidFill>
            <a:ln w="50800" cap="flat" cmpd="sng" algn="ctr">
              <a:noFill/>
              <a:prstDash val="solid"/>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28" tIns="45714" rIns="91428" bIns="45714" anchor="ctr" anchorCtr="0"/>
            <a:lstStyle/>
            <a:p>
              <a:pPr algn="ctr"/>
              <a:endParaRPr lang="de-CH" sz="1600" b="1" dirty="0"/>
            </a:p>
          </p:txBody>
        </p:sp>
        <p:sp>
          <p:nvSpPr>
            <p:cNvPr id="27" name="Ellipse 26">
              <a:extLst>
                <a:ext uri="{FF2B5EF4-FFF2-40B4-BE49-F238E27FC236}">
                  <a16:creationId xmlns:a16="http://schemas.microsoft.com/office/drawing/2014/main" id="{F55522F9-33CC-2F25-6AE4-320DD00D9EA7}"/>
                </a:ext>
              </a:extLst>
            </p:cNvPr>
            <p:cNvSpPr/>
            <p:nvPr/>
          </p:nvSpPr>
          <p:spPr>
            <a:xfrm>
              <a:off x="1747267" y="4982755"/>
              <a:ext cx="619920" cy="619920"/>
            </a:xfrm>
            <a:prstGeom prst="ellipse">
              <a:avLst/>
            </a:prstGeom>
            <a:solidFill>
              <a:srgbClr val="000078"/>
            </a:solidFill>
            <a:ln w="50800" cap="flat" cmpd="sng" algn="ctr">
              <a:noFill/>
              <a:prstDash val="solid"/>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28" tIns="45714" rIns="91428" bIns="45714" anchor="ctr" anchorCtr="0"/>
            <a:lstStyle/>
            <a:p>
              <a:pPr algn="ctr"/>
              <a:endParaRPr lang="de-CH" sz="1600" b="1" dirty="0"/>
            </a:p>
          </p:txBody>
        </p:sp>
        <p:pic>
          <p:nvPicPr>
            <p:cNvPr id="28" name="Inhaltsplatzhalter 11">
              <a:extLst>
                <a:ext uri="{FF2B5EF4-FFF2-40B4-BE49-F238E27FC236}">
                  <a16:creationId xmlns:a16="http://schemas.microsoft.com/office/drawing/2014/main" id="{CBD5B2A5-0442-2DA0-8D65-D6D8869FE2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77227" y="3097419"/>
              <a:ext cx="360000" cy="360000"/>
            </a:xfrm>
            <a:prstGeom prst="rect">
              <a:avLst/>
            </a:prstGeom>
          </p:spPr>
        </p:pic>
        <p:pic>
          <p:nvPicPr>
            <p:cNvPr id="29" name="Inhaltsplatzhalter 11">
              <a:extLst>
                <a:ext uri="{FF2B5EF4-FFF2-40B4-BE49-F238E27FC236}">
                  <a16:creationId xmlns:a16="http://schemas.microsoft.com/office/drawing/2014/main" id="{DBB0995B-D687-52DC-C2D3-0393DE323C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3873" y="4108581"/>
              <a:ext cx="360000" cy="360000"/>
            </a:xfrm>
            <a:prstGeom prst="rect">
              <a:avLst/>
            </a:prstGeom>
          </p:spPr>
        </p:pic>
        <p:pic>
          <p:nvPicPr>
            <p:cNvPr id="30" name="Inhaltsplatzhalter 11">
              <a:extLst>
                <a:ext uri="{FF2B5EF4-FFF2-40B4-BE49-F238E27FC236}">
                  <a16:creationId xmlns:a16="http://schemas.microsoft.com/office/drawing/2014/main" id="{3E7F2A7C-F039-D891-410A-F42858754E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77227" y="5119743"/>
              <a:ext cx="360000" cy="360000"/>
            </a:xfrm>
            <a:prstGeom prst="rect">
              <a:avLst/>
            </a:prstGeom>
          </p:spPr>
        </p:pic>
        <p:sp>
          <p:nvSpPr>
            <p:cNvPr id="31" name="Ellipse 30">
              <a:extLst>
                <a:ext uri="{FF2B5EF4-FFF2-40B4-BE49-F238E27FC236}">
                  <a16:creationId xmlns:a16="http://schemas.microsoft.com/office/drawing/2014/main" id="{14B87519-2A8A-F43A-32A6-C24059496170}"/>
                </a:ext>
              </a:extLst>
            </p:cNvPr>
            <p:cNvSpPr/>
            <p:nvPr/>
          </p:nvSpPr>
          <p:spPr>
            <a:xfrm>
              <a:off x="307107" y="3521945"/>
              <a:ext cx="1461738" cy="1461738"/>
            </a:xfrm>
            <a:prstGeom prst="ellipse">
              <a:avLst/>
            </a:prstGeom>
            <a:solidFill>
              <a:schemeClr val="lt1"/>
            </a:solidFill>
            <a:ln w="50800" cap="flat" cmpd="sng" algn="ctr">
              <a:noFill/>
              <a:prstDash val="solid"/>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28" tIns="45714" rIns="91428" bIns="45714" anchor="ctr" anchorCtr="0"/>
            <a:lstStyle/>
            <a:p>
              <a:pPr algn="ctr"/>
              <a:endParaRPr lang="de-CH" sz="1600" b="1" dirty="0"/>
            </a:p>
          </p:txBody>
        </p:sp>
        <p:pic>
          <p:nvPicPr>
            <p:cNvPr id="32" name="Grafik 31">
              <a:extLst>
                <a:ext uri="{FF2B5EF4-FFF2-40B4-BE49-F238E27FC236}">
                  <a16:creationId xmlns:a16="http://schemas.microsoft.com/office/drawing/2014/main" id="{08F8F1BB-B98A-13E3-A878-7238EA735792}"/>
                </a:ext>
              </a:extLst>
            </p:cNvPr>
            <p:cNvPicPr>
              <a:picLocks noChangeAspect="1"/>
            </p:cNvPicPr>
            <p:nvPr/>
          </p:nvPicPr>
          <p:blipFill>
            <a:blip r:embed="rId5"/>
            <a:stretch>
              <a:fillRect/>
            </a:stretch>
          </p:blipFill>
          <p:spPr>
            <a:xfrm>
              <a:off x="635255" y="3850546"/>
              <a:ext cx="806400" cy="806400"/>
            </a:xfrm>
            <a:prstGeom prst="rect">
              <a:avLst/>
            </a:prstGeom>
          </p:spPr>
        </p:pic>
        <p:sp>
          <p:nvSpPr>
            <p:cNvPr id="33" name="Rechteck 32">
              <a:extLst>
                <a:ext uri="{FF2B5EF4-FFF2-40B4-BE49-F238E27FC236}">
                  <a16:creationId xmlns:a16="http://schemas.microsoft.com/office/drawing/2014/main" id="{FD4890E8-990B-E297-E87D-C32E4AAE6E58}"/>
                </a:ext>
              </a:extLst>
            </p:cNvPr>
            <p:cNvSpPr/>
            <p:nvPr/>
          </p:nvSpPr>
          <p:spPr>
            <a:xfrm>
              <a:off x="2868986" y="2967459"/>
              <a:ext cx="8704978" cy="61992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ctr" anchorCtr="0">
              <a:noAutofit/>
            </a:bodyPr>
            <a:lstStyle/>
            <a:p>
              <a:r>
                <a:rPr lang="fr-CH" sz="1800" dirty="0"/>
                <a:t>Assurer le financement de l’AVS jusqu’en 2030</a:t>
              </a:r>
            </a:p>
          </p:txBody>
        </p:sp>
        <p:sp>
          <p:nvSpPr>
            <p:cNvPr id="34" name="Rechteck 33">
              <a:extLst>
                <a:ext uri="{FF2B5EF4-FFF2-40B4-BE49-F238E27FC236}">
                  <a16:creationId xmlns:a16="http://schemas.microsoft.com/office/drawing/2014/main" id="{7540FB85-B741-B627-1C6E-952E9797A6B3}"/>
                </a:ext>
              </a:extLst>
            </p:cNvPr>
            <p:cNvSpPr/>
            <p:nvPr/>
          </p:nvSpPr>
          <p:spPr>
            <a:xfrm>
              <a:off x="3260160" y="3975107"/>
              <a:ext cx="8712243" cy="61992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ctr" anchorCtr="0">
              <a:noAutofit/>
            </a:bodyPr>
            <a:lstStyle/>
            <a:p>
              <a:r>
                <a:rPr lang="fr-CH" sz="1800" dirty="0"/>
                <a:t>Maintenir le niveau des rentes</a:t>
              </a:r>
            </a:p>
          </p:txBody>
        </p:sp>
        <p:sp>
          <p:nvSpPr>
            <p:cNvPr id="35" name="Rechteck 34">
              <a:extLst>
                <a:ext uri="{FF2B5EF4-FFF2-40B4-BE49-F238E27FC236}">
                  <a16:creationId xmlns:a16="http://schemas.microsoft.com/office/drawing/2014/main" id="{4C32F6E7-8A11-EAC8-542C-0CA888DB103E}"/>
                </a:ext>
              </a:extLst>
            </p:cNvPr>
            <p:cNvSpPr/>
            <p:nvPr/>
          </p:nvSpPr>
          <p:spPr>
            <a:xfrm>
              <a:off x="2861720" y="5021099"/>
              <a:ext cx="8712243" cy="581576"/>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ctr" anchorCtr="0">
              <a:noAutofit/>
            </a:bodyPr>
            <a:lstStyle/>
            <a:p>
              <a:r>
                <a:rPr lang="fr-CH" sz="1800" dirty="0"/>
                <a:t>Prendre en compte le besoin de flexibilité</a:t>
              </a:r>
            </a:p>
          </p:txBody>
        </p:sp>
      </p:grpSp>
    </p:spTree>
    <p:extLst>
      <p:ext uri="{BB962C8B-B14F-4D97-AF65-F5344CB8AC3E}">
        <p14:creationId xmlns:p14="http://schemas.microsoft.com/office/powerpoint/2010/main" val="2383238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92F7C3-1589-49CB-B27A-4393D459A003}"/>
              </a:ext>
            </a:extLst>
          </p:cNvPr>
          <p:cNvSpPr>
            <a:spLocks noGrp="1"/>
          </p:cNvSpPr>
          <p:nvPr>
            <p:ph type="title"/>
          </p:nvPr>
        </p:nvSpPr>
        <p:spPr/>
        <p:txBody>
          <a:bodyPr/>
          <a:lstStyle/>
          <a:p>
            <a:r>
              <a:rPr lang="de-CH" sz="2800" dirty="0" err="1"/>
              <a:t>Mesures</a:t>
            </a:r>
            <a:r>
              <a:rPr lang="de-CH" sz="2800" dirty="0"/>
              <a:t> </a:t>
            </a:r>
            <a:r>
              <a:rPr lang="de-CH" sz="2800" dirty="0" err="1"/>
              <a:t>principales</a:t>
            </a:r>
            <a:endParaRPr lang="de-CH" sz="2800" dirty="0"/>
          </a:p>
        </p:txBody>
      </p:sp>
      <p:sp>
        <p:nvSpPr>
          <p:cNvPr id="3" name="Foliennummernplatzhalter 2">
            <a:extLst>
              <a:ext uri="{FF2B5EF4-FFF2-40B4-BE49-F238E27FC236}">
                <a16:creationId xmlns:a16="http://schemas.microsoft.com/office/drawing/2014/main" id="{CA8D3500-1166-4BA5-B529-EEDD9D1A9E83}"/>
              </a:ext>
            </a:extLst>
          </p:cNvPr>
          <p:cNvSpPr>
            <a:spLocks noGrp="1"/>
          </p:cNvSpPr>
          <p:nvPr>
            <p:ph type="sldNum" sz="quarter" idx="10"/>
          </p:nvPr>
        </p:nvSpPr>
        <p:spPr/>
        <p:txBody>
          <a:bodyPr/>
          <a:lstStyle/>
          <a:p>
            <a:fld id="{9871DA25-A9EC-401E-B2F6-3C7389F775D9}" type="slidenum">
              <a:rPr lang="de-CH" smtClean="0"/>
              <a:pPr/>
              <a:t>7</a:t>
            </a:fld>
            <a:endParaRPr lang="de-CH"/>
          </a:p>
        </p:txBody>
      </p:sp>
      <p:sp>
        <p:nvSpPr>
          <p:cNvPr id="4" name="Fußzeilenplatzhalter 3">
            <a:extLst>
              <a:ext uri="{FF2B5EF4-FFF2-40B4-BE49-F238E27FC236}">
                <a16:creationId xmlns:a16="http://schemas.microsoft.com/office/drawing/2014/main" id="{F40F8E91-A05B-471F-8021-2182100493F8}"/>
              </a:ext>
            </a:extLst>
          </p:cNvPr>
          <p:cNvSpPr>
            <a:spLocks noGrp="1"/>
          </p:cNvSpPr>
          <p:nvPr>
            <p:ph type="ftr" sz="quarter" idx="11"/>
          </p:nvPr>
        </p:nvSpPr>
        <p:spPr>
          <a:xfrm>
            <a:off x="611615" y="6875780"/>
            <a:ext cx="11938153" cy="190680"/>
          </a:xfrm>
        </p:spPr>
        <p:txBody>
          <a:bodyPr/>
          <a:lstStyle/>
          <a:p>
            <a:r>
              <a:rPr lang="fr-FR" dirty="0"/>
              <a:t>Problèmes bancaires pour les Suisses à l'étranger</a:t>
            </a:r>
            <a:endParaRPr lang="de-CH" dirty="0"/>
          </a:p>
          <a:p>
            <a:endParaRPr lang="de-CH" dirty="0"/>
          </a:p>
        </p:txBody>
      </p:sp>
      <p:pic>
        <p:nvPicPr>
          <p:cNvPr id="21" name="Grafik 20">
            <a:extLst>
              <a:ext uri="{FF2B5EF4-FFF2-40B4-BE49-F238E27FC236}">
                <a16:creationId xmlns:a16="http://schemas.microsoft.com/office/drawing/2014/main" id="{E4673144-513F-426A-9028-0FC9FCAD748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88728" y="1964665"/>
            <a:ext cx="703367" cy="703367"/>
          </a:xfrm>
          <a:prstGeom prst="rect">
            <a:avLst/>
          </a:prstGeom>
        </p:spPr>
      </p:pic>
      <p:sp>
        <p:nvSpPr>
          <p:cNvPr id="23" name="Textfeld 22">
            <a:extLst>
              <a:ext uri="{FF2B5EF4-FFF2-40B4-BE49-F238E27FC236}">
                <a16:creationId xmlns:a16="http://schemas.microsoft.com/office/drawing/2014/main" id="{11C0E190-6925-4714-8950-2A9178BAF2E6}"/>
              </a:ext>
            </a:extLst>
          </p:cNvPr>
          <p:cNvSpPr txBox="1"/>
          <p:nvPr/>
        </p:nvSpPr>
        <p:spPr>
          <a:xfrm>
            <a:off x="1747269" y="2481846"/>
            <a:ext cx="2233548" cy="864096"/>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chemeClr val="tx1"/>
                </a:solidFill>
                <a:prstDash val="solid"/>
              </a14:hiddenLine>
            </a:ext>
          </a:extLst>
        </p:spPr>
        <p:txBody>
          <a:bodyPr vert="horz" wrap="square" lIns="0" tIns="0" rIns="0" bIns="0" rtlCol="0" anchor="t" anchorCtr="0">
            <a:noAutofit/>
          </a:bodyPr>
          <a:lstStyle/>
          <a:p>
            <a:pPr marL="0" indent="0" algn="l" defTabSz="284221" rtl="0" eaLnBrk="1" latinLnBrk="0" hangingPunct="1">
              <a:lnSpc>
                <a:spcPct val="105000"/>
              </a:lnSpc>
              <a:spcBef>
                <a:spcPts val="0"/>
              </a:spcBef>
              <a:spcAft>
                <a:spcPts val="0"/>
              </a:spcAft>
              <a:buClr>
                <a:srgbClr val="003CB4"/>
              </a:buClr>
              <a:buFont typeface="Frutiger for ZKB Light" panose="020B0303030504020204" pitchFamily="34" charset="0"/>
              <a:buNone/>
            </a:pPr>
            <a:r>
              <a:rPr lang="de-CH" sz="6000" b="1" i="0" u="none" dirty="0">
                <a:solidFill>
                  <a:srgbClr val="003CB4"/>
                </a:solidFill>
                <a:latin typeface="Frutiger for ZKB Light" panose="020B0303030504020204" pitchFamily="34" charset="0"/>
              </a:rPr>
              <a:t>65 </a:t>
            </a:r>
            <a:r>
              <a:rPr lang="de-CH" sz="3200" b="1" dirty="0">
                <a:solidFill>
                  <a:srgbClr val="003CB4"/>
                </a:solidFill>
                <a:latin typeface="Frutiger for ZKB Light" panose="020B0303030504020204" pitchFamily="34" charset="0"/>
              </a:rPr>
              <a:t>ans</a:t>
            </a:r>
            <a:endParaRPr lang="de-CH" sz="6000" b="1" i="0" u="none" dirty="0">
              <a:solidFill>
                <a:srgbClr val="003CB4"/>
              </a:solidFill>
              <a:latin typeface="Frutiger for ZKB Light" panose="020B0303030504020204" pitchFamily="34" charset="0"/>
            </a:endParaRPr>
          </a:p>
        </p:txBody>
      </p:sp>
      <p:sp>
        <p:nvSpPr>
          <p:cNvPr id="24" name="Pfeil: nach oben 23">
            <a:extLst>
              <a:ext uri="{FF2B5EF4-FFF2-40B4-BE49-F238E27FC236}">
                <a16:creationId xmlns:a16="http://schemas.microsoft.com/office/drawing/2014/main" id="{54CA4835-C26A-4FEB-98F8-736D3DC480F3}"/>
              </a:ext>
            </a:extLst>
          </p:cNvPr>
          <p:cNvSpPr/>
          <p:nvPr/>
        </p:nvSpPr>
        <p:spPr>
          <a:xfrm>
            <a:off x="1243212" y="1887339"/>
            <a:ext cx="504056" cy="1344135"/>
          </a:xfrm>
          <a:prstGeom prst="upArrow">
            <a:avLst/>
          </a:prstGeom>
          <a:solidFill>
            <a:srgbClr val="003CB4"/>
          </a:solidFill>
          <a:ln w="6350" cap="flat" cmpd="sng" algn="ctr">
            <a:noFill/>
            <a:prstDash val="solid"/>
            <a:round/>
            <a:headEnd type="none" w="med" len="med"/>
            <a:tailEnd type="none" w="med" len="med"/>
          </a:ln>
          <a:effectLst/>
        </p:spPr>
        <p:txBody>
          <a:bodyPr vert="horz" wrap="square" lIns="0" tIns="0" rIns="0" bIns="0" rtlCol="0" anchor="t" anchorCtr="0">
            <a:noAutofit/>
          </a:bodyPr>
          <a:lstStyle/>
          <a:p>
            <a:pPr marL="0" indent="0" algn="l" defTabSz="284221" rtl="0" eaLnBrk="1" latinLnBrk="0" hangingPunct="1">
              <a:lnSpc>
                <a:spcPct val="105000"/>
              </a:lnSpc>
              <a:spcBef>
                <a:spcPts val="0"/>
              </a:spcBef>
              <a:spcAft>
                <a:spcPts val="0"/>
              </a:spcAft>
              <a:buClr>
                <a:srgbClr val="003CB4"/>
              </a:buClr>
              <a:buFont typeface="Frutiger for ZKB Light" panose="020B0303030504020204" pitchFamily="34" charset="0"/>
              <a:buNone/>
            </a:pPr>
            <a:endParaRPr lang="de-CH" sz="1600" b="0" i="0" u="none">
              <a:solidFill>
                <a:srgbClr val="003CB4"/>
              </a:solidFill>
              <a:latin typeface="Frutiger for ZKB Light" panose="020B0303030504020204" pitchFamily="34" charset="0"/>
            </a:endParaRPr>
          </a:p>
        </p:txBody>
      </p:sp>
      <p:sp>
        <p:nvSpPr>
          <p:cNvPr id="25" name="Textfeld 24">
            <a:extLst>
              <a:ext uri="{FF2B5EF4-FFF2-40B4-BE49-F238E27FC236}">
                <a16:creationId xmlns:a16="http://schemas.microsoft.com/office/drawing/2014/main" id="{F927BC26-2F50-4A37-B74E-F73E4C7AE550}"/>
              </a:ext>
            </a:extLst>
          </p:cNvPr>
          <p:cNvSpPr txBox="1"/>
          <p:nvPr/>
        </p:nvSpPr>
        <p:spPr>
          <a:xfrm>
            <a:off x="1243211" y="3371603"/>
            <a:ext cx="2648883" cy="708276"/>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chemeClr val="tx1"/>
                </a:solidFill>
                <a:prstDash val="solid"/>
              </a14:hiddenLine>
            </a:ext>
          </a:extLst>
        </p:spPr>
        <p:txBody>
          <a:bodyPr vert="horz" wrap="square" lIns="0" tIns="0" rIns="0" bIns="0" rtlCol="0" anchor="t" anchorCtr="0">
            <a:noAutofit/>
          </a:bodyPr>
          <a:lstStyle/>
          <a:p>
            <a:pPr marL="0" indent="0" algn="l" defTabSz="284221" rtl="0" eaLnBrk="1" latinLnBrk="0" hangingPunct="1">
              <a:lnSpc>
                <a:spcPct val="105000"/>
              </a:lnSpc>
              <a:spcBef>
                <a:spcPts val="0"/>
              </a:spcBef>
              <a:spcAft>
                <a:spcPts val="0"/>
              </a:spcAft>
              <a:buClr>
                <a:srgbClr val="003CB4"/>
              </a:buClr>
              <a:buFont typeface="Frutiger for ZKB Light" panose="020B0303030504020204" pitchFamily="34" charset="0"/>
              <a:buNone/>
            </a:pPr>
            <a:r>
              <a:rPr lang="fr-FR" sz="1600" b="1" i="0" u="none" dirty="0">
                <a:solidFill>
                  <a:srgbClr val="003CB4"/>
                </a:solidFill>
                <a:latin typeface="Frutiger for ZKB Light" panose="020B0303030504020204" pitchFamily="34" charset="0"/>
              </a:rPr>
              <a:t>L'âge de référence des femmes est augmenté</a:t>
            </a:r>
            <a:endParaRPr lang="de-CH" sz="1600" b="1" i="0" u="none" dirty="0">
              <a:solidFill>
                <a:srgbClr val="003CB4"/>
              </a:solidFill>
              <a:latin typeface="Frutiger for ZKB Light" panose="020B0303030504020204" pitchFamily="34" charset="0"/>
            </a:endParaRPr>
          </a:p>
        </p:txBody>
      </p:sp>
      <p:sp>
        <p:nvSpPr>
          <p:cNvPr id="26" name="Pfeil: nach oben 25">
            <a:extLst>
              <a:ext uri="{FF2B5EF4-FFF2-40B4-BE49-F238E27FC236}">
                <a16:creationId xmlns:a16="http://schemas.microsoft.com/office/drawing/2014/main" id="{4E49E60B-EE1A-413F-8F85-61BA11DB5352}"/>
              </a:ext>
            </a:extLst>
          </p:cNvPr>
          <p:cNvSpPr/>
          <p:nvPr/>
        </p:nvSpPr>
        <p:spPr>
          <a:xfrm>
            <a:off x="7032155" y="2701901"/>
            <a:ext cx="394347" cy="708276"/>
          </a:xfrm>
          <a:prstGeom prst="upArrow">
            <a:avLst/>
          </a:prstGeom>
          <a:solidFill>
            <a:srgbClr val="008CD2"/>
          </a:solidFill>
          <a:ln w="6350" cap="flat" cmpd="sng" algn="ctr">
            <a:noFill/>
            <a:prstDash val="solid"/>
            <a:round/>
            <a:headEnd type="none" w="med" len="med"/>
            <a:tailEnd type="none" w="med" len="med"/>
          </a:ln>
          <a:effectLst/>
        </p:spPr>
        <p:txBody>
          <a:bodyPr vert="horz" wrap="square" lIns="0" tIns="0" rIns="0" bIns="0" rtlCol="0" anchor="t" anchorCtr="0">
            <a:noAutofit/>
          </a:bodyPr>
          <a:lstStyle/>
          <a:p>
            <a:pPr marL="0" indent="0" algn="l" defTabSz="284221" rtl="0" eaLnBrk="1" latinLnBrk="0" hangingPunct="1">
              <a:lnSpc>
                <a:spcPct val="105000"/>
              </a:lnSpc>
              <a:spcBef>
                <a:spcPts val="0"/>
              </a:spcBef>
              <a:spcAft>
                <a:spcPts val="0"/>
              </a:spcAft>
              <a:buClr>
                <a:srgbClr val="003CB4"/>
              </a:buClr>
              <a:buFont typeface="Frutiger for ZKB Light" panose="020B0303030504020204" pitchFamily="34" charset="0"/>
              <a:buNone/>
            </a:pPr>
            <a:endParaRPr lang="de-CH" sz="1600" b="0" i="0" u="none">
              <a:solidFill>
                <a:srgbClr val="008CD2"/>
              </a:solidFill>
              <a:latin typeface="Frutiger for ZKB Light" panose="020B0303030504020204" pitchFamily="34" charset="0"/>
            </a:endParaRPr>
          </a:p>
        </p:txBody>
      </p:sp>
      <p:sp>
        <p:nvSpPr>
          <p:cNvPr id="27" name="Textfeld 26">
            <a:extLst>
              <a:ext uri="{FF2B5EF4-FFF2-40B4-BE49-F238E27FC236}">
                <a16:creationId xmlns:a16="http://schemas.microsoft.com/office/drawing/2014/main" id="{94ABEA93-8F94-4F07-8C7B-0E22C98B271F}"/>
              </a:ext>
            </a:extLst>
          </p:cNvPr>
          <p:cNvSpPr txBox="1"/>
          <p:nvPr/>
        </p:nvSpPr>
        <p:spPr>
          <a:xfrm>
            <a:off x="7580480" y="2623991"/>
            <a:ext cx="2933478" cy="864096"/>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chemeClr val="tx1"/>
                </a:solidFill>
                <a:prstDash val="solid"/>
              </a14:hiddenLine>
            </a:ext>
          </a:extLst>
        </p:spPr>
        <p:txBody>
          <a:bodyPr vert="horz" wrap="square" lIns="0" tIns="0" rIns="0" bIns="0" rtlCol="0" anchor="t" anchorCtr="0">
            <a:noAutofit/>
          </a:bodyPr>
          <a:lstStyle/>
          <a:p>
            <a:pPr marL="0" indent="0" algn="l" defTabSz="284221" rtl="0" eaLnBrk="1" latinLnBrk="0" hangingPunct="1">
              <a:lnSpc>
                <a:spcPct val="105000"/>
              </a:lnSpc>
              <a:spcBef>
                <a:spcPts val="0"/>
              </a:spcBef>
              <a:spcAft>
                <a:spcPts val="0"/>
              </a:spcAft>
              <a:buClr>
                <a:srgbClr val="003CB4"/>
              </a:buClr>
              <a:buFont typeface="Frutiger for ZKB Light" panose="020B0303030504020204" pitchFamily="34" charset="0"/>
              <a:buNone/>
            </a:pPr>
            <a:r>
              <a:rPr lang="de-CH" sz="6000" b="1" i="0" u="none" dirty="0">
                <a:solidFill>
                  <a:srgbClr val="008CD2"/>
                </a:solidFill>
                <a:latin typeface="Frutiger for ZKB Light" panose="020B0303030504020204" pitchFamily="34" charset="0"/>
              </a:rPr>
              <a:t>+0.4%</a:t>
            </a:r>
          </a:p>
        </p:txBody>
      </p:sp>
      <p:sp>
        <p:nvSpPr>
          <p:cNvPr id="28" name="Textfeld 27">
            <a:extLst>
              <a:ext uri="{FF2B5EF4-FFF2-40B4-BE49-F238E27FC236}">
                <a16:creationId xmlns:a16="http://schemas.microsoft.com/office/drawing/2014/main" id="{8F8762BC-3BE1-4186-90C8-90C4465ACBDD}"/>
              </a:ext>
            </a:extLst>
          </p:cNvPr>
          <p:cNvSpPr txBox="1"/>
          <p:nvPr/>
        </p:nvSpPr>
        <p:spPr>
          <a:xfrm>
            <a:off x="7087859" y="3531419"/>
            <a:ext cx="3426099" cy="708276"/>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chemeClr val="tx1"/>
                </a:solidFill>
                <a:prstDash val="solid"/>
              </a14:hiddenLine>
            </a:ext>
          </a:extLst>
        </p:spPr>
        <p:txBody>
          <a:bodyPr vert="horz" wrap="square" lIns="0" tIns="0" rIns="0" bIns="0" rtlCol="0" anchor="t" anchorCtr="0">
            <a:noAutofit/>
          </a:bodyPr>
          <a:lstStyle/>
          <a:p>
            <a:pPr marL="0" indent="0" algn="l" defTabSz="284221" rtl="0" eaLnBrk="1" latinLnBrk="0" hangingPunct="1">
              <a:lnSpc>
                <a:spcPct val="105000"/>
              </a:lnSpc>
              <a:spcBef>
                <a:spcPts val="0"/>
              </a:spcBef>
              <a:spcAft>
                <a:spcPts val="0"/>
              </a:spcAft>
              <a:buClr>
                <a:srgbClr val="003CB4"/>
              </a:buClr>
              <a:buFont typeface="Frutiger for ZKB Light" panose="020B0303030504020204" pitchFamily="34" charset="0"/>
              <a:buNone/>
            </a:pPr>
            <a:r>
              <a:rPr lang="fr-FR" sz="1600" b="1" i="0" u="none" dirty="0">
                <a:solidFill>
                  <a:srgbClr val="008CD2"/>
                </a:solidFill>
                <a:latin typeface="Frutiger for ZKB Light" panose="020B0303030504020204" pitchFamily="34" charset="0"/>
              </a:rPr>
              <a:t>Couverture par l'augmentation de la TVA à 8,1%</a:t>
            </a:r>
            <a:endParaRPr lang="de-CH" sz="1600" b="1" i="0" u="none" dirty="0">
              <a:solidFill>
                <a:srgbClr val="008CD2"/>
              </a:solidFill>
              <a:latin typeface="Frutiger for ZKB Light" panose="020B0303030504020204" pitchFamily="34" charset="0"/>
            </a:endParaRPr>
          </a:p>
        </p:txBody>
      </p:sp>
      <p:sp>
        <p:nvSpPr>
          <p:cNvPr id="29" name="Pfeil: nach oben 28">
            <a:extLst>
              <a:ext uri="{FF2B5EF4-FFF2-40B4-BE49-F238E27FC236}">
                <a16:creationId xmlns:a16="http://schemas.microsoft.com/office/drawing/2014/main" id="{37EDCA71-BF9C-4D8C-907C-12894B4C56A7}"/>
              </a:ext>
            </a:extLst>
          </p:cNvPr>
          <p:cNvSpPr/>
          <p:nvPr/>
        </p:nvSpPr>
        <p:spPr>
          <a:xfrm rot="16200000">
            <a:off x="3962805" y="5324278"/>
            <a:ext cx="394347" cy="463838"/>
          </a:xfrm>
          <a:prstGeom prst="upArrow">
            <a:avLst/>
          </a:prstGeom>
          <a:solidFill>
            <a:srgbClr val="6487BE"/>
          </a:solidFill>
          <a:ln w="6350" cap="flat" cmpd="sng" algn="ctr">
            <a:noFill/>
            <a:prstDash val="solid"/>
            <a:round/>
            <a:headEnd type="none" w="med" len="med"/>
            <a:tailEnd type="none" w="med" len="med"/>
          </a:ln>
          <a:effectLst/>
        </p:spPr>
        <p:txBody>
          <a:bodyPr vert="horz" wrap="square" lIns="0" tIns="0" rIns="0" bIns="0" rtlCol="0" anchor="t" anchorCtr="0">
            <a:noAutofit/>
          </a:bodyPr>
          <a:lstStyle/>
          <a:p>
            <a:pPr marL="0" indent="0" algn="l" defTabSz="284221" rtl="0" eaLnBrk="1" latinLnBrk="0" hangingPunct="1">
              <a:lnSpc>
                <a:spcPct val="105000"/>
              </a:lnSpc>
              <a:spcBef>
                <a:spcPts val="0"/>
              </a:spcBef>
              <a:spcAft>
                <a:spcPts val="0"/>
              </a:spcAft>
              <a:buClr>
                <a:srgbClr val="003CB4"/>
              </a:buClr>
              <a:buFont typeface="Frutiger for ZKB Light" panose="020B0303030504020204" pitchFamily="34" charset="0"/>
              <a:buNone/>
            </a:pPr>
            <a:endParaRPr lang="de-CH" sz="1600" b="0" i="0" u="none">
              <a:solidFill>
                <a:srgbClr val="008CD2"/>
              </a:solidFill>
              <a:latin typeface="Frutiger for ZKB Light" panose="020B0303030504020204" pitchFamily="34" charset="0"/>
            </a:endParaRPr>
          </a:p>
        </p:txBody>
      </p:sp>
      <p:sp>
        <p:nvSpPr>
          <p:cNvPr id="30" name="Textfeld 29">
            <a:extLst>
              <a:ext uri="{FF2B5EF4-FFF2-40B4-BE49-F238E27FC236}">
                <a16:creationId xmlns:a16="http://schemas.microsoft.com/office/drawing/2014/main" id="{CF37E91A-40C4-4B56-9D86-6066E7277061}"/>
              </a:ext>
            </a:extLst>
          </p:cNvPr>
          <p:cNvSpPr txBox="1"/>
          <p:nvPr/>
        </p:nvSpPr>
        <p:spPr>
          <a:xfrm>
            <a:off x="2788111" y="5076428"/>
            <a:ext cx="1019547" cy="864096"/>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chemeClr val="tx1"/>
                </a:solidFill>
                <a:prstDash val="solid"/>
              </a14:hiddenLine>
            </a:ext>
          </a:extLst>
        </p:spPr>
        <p:txBody>
          <a:bodyPr vert="horz" wrap="square" lIns="0" tIns="0" rIns="0" bIns="0" rtlCol="0" anchor="t" anchorCtr="0">
            <a:noAutofit/>
          </a:bodyPr>
          <a:lstStyle/>
          <a:p>
            <a:pPr marL="0" indent="0" algn="l" defTabSz="284221" rtl="0" eaLnBrk="1" latinLnBrk="0" hangingPunct="1">
              <a:lnSpc>
                <a:spcPct val="105000"/>
              </a:lnSpc>
              <a:spcBef>
                <a:spcPts val="0"/>
              </a:spcBef>
              <a:spcAft>
                <a:spcPts val="0"/>
              </a:spcAft>
              <a:buClr>
                <a:srgbClr val="003CB4"/>
              </a:buClr>
              <a:buFont typeface="Frutiger for ZKB Light" panose="020B0303030504020204" pitchFamily="34" charset="0"/>
              <a:buNone/>
            </a:pPr>
            <a:r>
              <a:rPr lang="de-CH" sz="6000" b="1" dirty="0">
                <a:solidFill>
                  <a:srgbClr val="6487BE"/>
                </a:solidFill>
                <a:latin typeface="Frutiger for ZKB Light" panose="020B0303030504020204" pitchFamily="34" charset="0"/>
              </a:rPr>
              <a:t>63</a:t>
            </a:r>
            <a:endParaRPr lang="de-CH" sz="6000" b="1" i="0" u="none" dirty="0">
              <a:solidFill>
                <a:srgbClr val="6487BE"/>
              </a:solidFill>
              <a:latin typeface="Frutiger for ZKB Light" panose="020B0303030504020204" pitchFamily="34" charset="0"/>
            </a:endParaRPr>
          </a:p>
        </p:txBody>
      </p:sp>
      <p:sp>
        <p:nvSpPr>
          <p:cNvPr id="31" name="Textfeld 30">
            <a:extLst>
              <a:ext uri="{FF2B5EF4-FFF2-40B4-BE49-F238E27FC236}">
                <a16:creationId xmlns:a16="http://schemas.microsoft.com/office/drawing/2014/main" id="{DB1D10D9-0B13-4F53-94EE-49CD1866BEFE}"/>
              </a:ext>
            </a:extLst>
          </p:cNvPr>
          <p:cNvSpPr txBox="1"/>
          <p:nvPr/>
        </p:nvSpPr>
        <p:spPr>
          <a:xfrm>
            <a:off x="3807658" y="5948244"/>
            <a:ext cx="2819747" cy="288032"/>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chemeClr val="tx1"/>
                </a:solidFill>
                <a:prstDash val="solid"/>
              </a14:hiddenLine>
            </a:ext>
          </a:extLst>
        </p:spPr>
        <p:txBody>
          <a:bodyPr vert="horz" wrap="square" lIns="0" tIns="0" rIns="0" bIns="0" rtlCol="0" anchor="t" anchorCtr="0">
            <a:noAutofit/>
          </a:bodyPr>
          <a:lstStyle/>
          <a:p>
            <a:pPr marL="0" indent="0" algn="l" defTabSz="284221" rtl="0" eaLnBrk="1" latinLnBrk="0" hangingPunct="1">
              <a:lnSpc>
                <a:spcPct val="105000"/>
              </a:lnSpc>
              <a:spcBef>
                <a:spcPts val="0"/>
              </a:spcBef>
              <a:spcAft>
                <a:spcPts val="0"/>
              </a:spcAft>
              <a:buClr>
                <a:srgbClr val="003CB4"/>
              </a:buClr>
              <a:buFont typeface="Frutiger for ZKB Light" panose="020B0303030504020204" pitchFamily="34" charset="0"/>
              <a:buNone/>
            </a:pPr>
            <a:r>
              <a:rPr lang="fr-FR" sz="1600" b="1" i="0" u="none" dirty="0">
                <a:solidFill>
                  <a:srgbClr val="6487BE"/>
                </a:solidFill>
                <a:latin typeface="Frutiger for ZKB Light" panose="020B0303030504020204" pitchFamily="34" charset="0"/>
              </a:rPr>
              <a:t>Le versement de la pension devient plus flexible</a:t>
            </a:r>
            <a:endParaRPr lang="de-CH" sz="1600" b="1" i="0" u="none" dirty="0">
              <a:solidFill>
                <a:srgbClr val="6487BE"/>
              </a:solidFill>
              <a:latin typeface="Frutiger for ZKB Light" panose="020B0303030504020204" pitchFamily="34" charset="0"/>
            </a:endParaRPr>
          </a:p>
        </p:txBody>
      </p:sp>
      <p:pic>
        <p:nvPicPr>
          <p:cNvPr id="33" name="Grafik 32">
            <a:extLst>
              <a:ext uri="{FF2B5EF4-FFF2-40B4-BE49-F238E27FC236}">
                <a16:creationId xmlns:a16="http://schemas.microsoft.com/office/drawing/2014/main" id="{B906BE19-E202-44DF-9B13-013B1C432E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51750" y="5173858"/>
            <a:ext cx="671147" cy="671147"/>
          </a:xfrm>
          <a:prstGeom prst="rect">
            <a:avLst/>
          </a:prstGeom>
        </p:spPr>
      </p:pic>
      <p:sp>
        <p:nvSpPr>
          <p:cNvPr id="34" name="Textfeld 33">
            <a:extLst>
              <a:ext uri="{FF2B5EF4-FFF2-40B4-BE49-F238E27FC236}">
                <a16:creationId xmlns:a16="http://schemas.microsoft.com/office/drawing/2014/main" id="{2D759017-531F-4F1B-8703-244F6C3A32D9}"/>
              </a:ext>
            </a:extLst>
          </p:cNvPr>
          <p:cNvSpPr txBox="1"/>
          <p:nvPr/>
        </p:nvSpPr>
        <p:spPr>
          <a:xfrm>
            <a:off x="6341794" y="5076428"/>
            <a:ext cx="1019547" cy="864096"/>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chemeClr val="tx1"/>
                </a:solidFill>
                <a:prstDash val="solid"/>
              </a14:hiddenLine>
            </a:ext>
          </a:extLst>
        </p:spPr>
        <p:txBody>
          <a:bodyPr vert="horz" wrap="square" lIns="0" tIns="0" rIns="0" bIns="0" rtlCol="0" anchor="t" anchorCtr="0">
            <a:noAutofit/>
          </a:bodyPr>
          <a:lstStyle/>
          <a:p>
            <a:pPr marL="0" indent="0" algn="l" defTabSz="284221" rtl="0" eaLnBrk="1" latinLnBrk="0" hangingPunct="1">
              <a:lnSpc>
                <a:spcPct val="105000"/>
              </a:lnSpc>
              <a:spcBef>
                <a:spcPts val="0"/>
              </a:spcBef>
              <a:spcAft>
                <a:spcPts val="0"/>
              </a:spcAft>
              <a:buClr>
                <a:srgbClr val="003CB4"/>
              </a:buClr>
              <a:buFont typeface="Frutiger for ZKB Light" panose="020B0303030504020204" pitchFamily="34" charset="0"/>
              <a:buNone/>
            </a:pPr>
            <a:r>
              <a:rPr lang="de-CH" sz="6000" b="1" dirty="0">
                <a:solidFill>
                  <a:srgbClr val="6487BE"/>
                </a:solidFill>
                <a:latin typeface="Frutiger for ZKB Light" panose="020B0303030504020204" pitchFamily="34" charset="0"/>
              </a:rPr>
              <a:t>70</a:t>
            </a:r>
            <a:endParaRPr lang="de-CH" sz="6000" b="1" i="0" u="none" dirty="0">
              <a:solidFill>
                <a:srgbClr val="6487BE"/>
              </a:solidFill>
              <a:latin typeface="Frutiger for ZKB Light" panose="020B0303030504020204" pitchFamily="34" charset="0"/>
            </a:endParaRPr>
          </a:p>
        </p:txBody>
      </p:sp>
      <p:sp>
        <p:nvSpPr>
          <p:cNvPr id="35" name="Pfeil: nach oben 34">
            <a:extLst>
              <a:ext uri="{FF2B5EF4-FFF2-40B4-BE49-F238E27FC236}">
                <a16:creationId xmlns:a16="http://schemas.microsoft.com/office/drawing/2014/main" id="{5735607A-B3AE-4DF4-AE5C-DAA078E35058}"/>
              </a:ext>
            </a:extLst>
          </p:cNvPr>
          <p:cNvSpPr/>
          <p:nvPr/>
        </p:nvSpPr>
        <p:spPr>
          <a:xfrm rot="5400000">
            <a:off x="5635172" y="5324279"/>
            <a:ext cx="394347" cy="463838"/>
          </a:xfrm>
          <a:prstGeom prst="upArrow">
            <a:avLst/>
          </a:prstGeom>
          <a:solidFill>
            <a:srgbClr val="6487BE"/>
          </a:solidFill>
          <a:ln w="6350" cap="flat" cmpd="sng" algn="ctr">
            <a:noFill/>
            <a:prstDash val="solid"/>
            <a:round/>
            <a:headEnd type="none" w="med" len="med"/>
            <a:tailEnd type="none" w="med" len="med"/>
          </a:ln>
          <a:effectLst/>
        </p:spPr>
        <p:txBody>
          <a:bodyPr vert="horz" wrap="square" lIns="0" tIns="0" rIns="0" bIns="0" rtlCol="0" anchor="t" anchorCtr="0">
            <a:noAutofit/>
          </a:bodyPr>
          <a:lstStyle/>
          <a:p>
            <a:pPr marL="0" indent="0" algn="l" defTabSz="284221" rtl="0" eaLnBrk="1" latinLnBrk="0" hangingPunct="1">
              <a:lnSpc>
                <a:spcPct val="105000"/>
              </a:lnSpc>
              <a:spcBef>
                <a:spcPts val="0"/>
              </a:spcBef>
              <a:spcAft>
                <a:spcPts val="0"/>
              </a:spcAft>
              <a:buClr>
                <a:srgbClr val="003CB4"/>
              </a:buClr>
              <a:buFont typeface="Frutiger for ZKB Light" panose="020B0303030504020204" pitchFamily="34" charset="0"/>
              <a:buNone/>
            </a:pPr>
            <a:endParaRPr lang="de-CH" sz="1600" b="0" i="0" u="none">
              <a:solidFill>
                <a:srgbClr val="008CD2"/>
              </a:solidFill>
              <a:latin typeface="Frutiger for ZKB Light" panose="020B0303030504020204" pitchFamily="34" charset="0"/>
            </a:endParaRPr>
          </a:p>
        </p:txBody>
      </p:sp>
    </p:spTree>
    <p:extLst>
      <p:ext uri="{BB962C8B-B14F-4D97-AF65-F5344CB8AC3E}">
        <p14:creationId xmlns:p14="http://schemas.microsoft.com/office/powerpoint/2010/main" val="3904900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F60540-35C6-4BC3-A665-8E261353D235}"/>
              </a:ext>
            </a:extLst>
          </p:cNvPr>
          <p:cNvSpPr>
            <a:spLocks noGrp="1"/>
          </p:cNvSpPr>
          <p:nvPr>
            <p:ph type="title"/>
          </p:nvPr>
        </p:nvSpPr>
        <p:spPr/>
        <p:txBody>
          <a:bodyPr/>
          <a:lstStyle/>
          <a:p>
            <a:r>
              <a:rPr lang="fr-FR" sz="2800" dirty="0"/>
              <a:t>Augmentation progressive de l'âge de référence des femmes</a:t>
            </a:r>
            <a:endParaRPr lang="de-CH" sz="2800" dirty="0"/>
          </a:p>
        </p:txBody>
      </p:sp>
      <p:sp>
        <p:nvSpPr>
          <p:cNvPr id="3" name="Foliennummernplatzhalter 2">
            <a:extLst>
              <a:ext uri="{FF2B5EF4-FFF2-40B4-BE49-F238E27FC236}">
                <a16:creationId xmlns:a16="http://schemas.microsoft.com/office/drawing/2014/main" id="{B6C60A60-B591-4872-83B2-2AEAD00494E2}"/>
              </a:ext>
            </a:extLst>
          </p:cNvPr>
          <p:cNvSpPr>
            <a:spLocks noGrp="1"/>
          </p:cNvSpPr>
          <p:nvPr>
            <p:ph type="sldNum" sz="quarter" idx="10"/>
          </p:nvPr>
        </p:nvSpPr>
        <p:spPr/>
        <p:txBody>
          <a:bodyPr/>
          <a:lstStyle/>
          <a:p>
            <a:fld id="{9871DA25-A9EC-401E-B2F6-3C7389F775D9}" type="slidenum">
              <a:rPr lang="de-CH" smtClean="0"/>
              <a:pPr/>
              <a:t>8</a:t>
            </a:fld>
            <a:endParaRPr lang="de-CH"/>
          </a:p>
        </p:txBody>
      </p:sp>
      <p:sp>
        <p:nvSpPr>
          <p:cNvPr id="4" name="Fußzeilenplatzhalter 3">
            <a:extLst>
              <a:ext uri="{FF2B5EF4-FFF2-40B4-BE49-F238E27FC236}">
                <a16:creationId xmlns:a16="http://schemas.microsoft.com/office/drawing/2014/main" id="{6BD00C08-AE32-4F59-B1C7-0B612FF6E9A8}"/>
              </a:ext>
            </a:extLst>
          </p:cNvPr>
          <p:cNvSpPr>
            <a:spLocks noGrp="1"/>
          </p:cNvSpPr>
          <p:nvPr>
            <p:ph type="ftr" sz="quarter" idx="11"/>
          </p:nvPr>
        </p:nvSpPr>
        <p:spPr>
          <a:xfrm>
            <a:off x="611614" y="6886477"/>
            <a:ext cx="11938153" cy="190680"/>
          </a:xfrm>
        </p:spPr>
        <p:txBody>
          <a:bodyPr/>
          <a:lstStyle/>
          <a:p>
            <a:r>
              <a:rPr lang="fr-FR" dirty="0"/>
              <a:t>Problèmes bancaires pour les Suisses à l'étranger</a:t>
            </a:r>
            <a:endParaRPr lang="de-CH" dirty="0"/>
          </a:p>
          <a:p>
            <a:endParaRPr lang="de-CH" dirty="0"/>
          </a:p>
        </p:txBody>
      </p:sp>
      <p:sp>
        <p:nvSpPr>
          <p:cNvPr id="8" name="Flèche droite 6">
            <a:extLst>
              <a:ext uri="{FF2B5EF4-FFF2-40B4-BE49-F238E27FC236}">
                <a16:creationId xmlns:a16="http://schemas.microsoft.com/office/drawing/2014/main" id="{885FA3B1-5376-4A8A-A3A5-88212DBFADCA}"/>
              </a:ext>
            </a:extLst>
          </p:cNvPr>
          <p:cNvSpPr/>
          <p:nvPr/>
        </p:nvSpPr>
        <p:spPr>
          <a:xfrm>
            <a:off x="1259585" y="2416045"/>
            <a:ext cx="2135809" cy="802258"/>
          </a:xfrm>
          <a:prstGeom prst="rightArrow">
            <a:avLst/>
          </a:prstGeom>
          <a:solidFill>
            <a:srgbClr val="1964D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64 ans</a:t>
            </a:r>
          </a:p>
        </p:txBody>
      </p:sp>
      <p:sp>
        <p:nvSpPr>
          <p:cNvPr id="9" name="Flèche droite 7">
            <a:extLst>
              <a:ext uri="{FF2B5EF4-FFF2-40B4-BE49-F238E27FC236}">
                <a16:creationId xmlns:a16="http://schemas.microsoft.com/office/drawing/2014/main" id="{8E25B194-9FAB-436C-A0E6-437C872F76C1}"/>
              </a:ext>
            </a:extLst>
          </p:cNvPr>
          <p:cNvSpPr/>
          <p:nvPr/>
        </p:nvSpPr>
        <p:spPr>
          <a:xfrm>
            <a:off x="1243211" y="3168747"/>
            <a:ext cx="4325554" cy="802258"/>
          </a:xfrm>
          <a:prstGeom prst="rightArrow">
            <a:avLst/>
          </a:prstGeom>
          <a:solidFill>
            <a:srgbClr val="1964D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64 ans 3 </a:t>
            </a:r>
            <a:r>
              <a:rPr lang="de-CH" dirty="0" err="1"/>
              <a:t>mois</a:t>
            </a:r>
            <a:endParaRPr lang="de-CH" dirty="0"/>
          </a:p>
        </p:txBody>
      </p:sp>
      <p:sp>
        <p:nvSpPr>
          <p:cNvPr id="10" name="Flèche droite 8">
            <a:extLst>
              <a:ext uri="{FF2B5EF4-FFF2-40B4-BE49-F238E27FC236}">
                <a16:creationId xmlns:a16="http://schemas.microsoft.com/office/drawing/2014/main" id="{23986323-8C78-450C-A16C-891769C7A40A}"/>
              </a:ext>
            </a:extLst>
          </p:cNvPr>
          <p:cNvSpPr/>
          <p:nvPr/>
        </p:nvSpPr>
        <p:spPr>
          <a:xfrm>
            <a:off x="1243211" y="3921449"/>
            <a:ext cx="6504510" cy="802258"/>
          </a:xfrm>
          <a:prstGeom prst="rightArrow">
            <a:avLst/>
          </a:prstGeom>
          <a:solidFill>
            <a:srgbClr val="1964D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64 ans 6 </a:t>
            </a:r>
            <a:r>
              <a:rPr lang="de-CH" dirty="0" err="1"/>
              <a:t>mois</a:t>
            </a:r>
            <a:endParaRPr lang="de-CH" dirty="0"/>
          </a:p>
        </p:txBody>
      </p:sp>
      <p:sp>
        <p:nvSpPr>
          <p:cNvPr id="11" name="Flèche droite 9">
            <a:extLst>
              <a:ext uri="{FF2B5EF4-FFF2-40B4-BE49-F238E27FC236}">
                <a16:creationId xmlns:a16="http://schemas.microsoft.com/office/drawing/2014/main" id="{CCDCC741-4E31-4A54-8F85-BC4695CC37EE}"/>
              </a:ext>
            </a:extLst>
          </p:cNvPr>
          <p:cNvSpPr/>
          <p:nvPr/>
        </p:nvSpPr>
        <p:spPr>
          <a:xfrm>
            <a:off x="1243210" y="4674151"/>
            <a:ext cx="8694251" cy="802258"/>
          </a:xfrm>
          <a:prstGeom prst="rightArrow">
            <a:avLst/>
          </a:prstGeom>
          <a:solidFill>
            <a:srgbClr val="1964D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64 ans 9 </a:t>
            </a:r>
            <a:r>
              <a:rPr lang="de-CH" dirty="0" err="1"/>
              <a:t>mois</a:t>
            </a:r>
            <a:endParaRPr lang="de-CH" dirty="0"/>
          </a:p>
        </p:txBody>
      </p:sp>
      <p:sp>
        <p:nvSpPr>
          <p:cNvPr id="12" name="Flèche droite 10">
            <a:extLst>
              <a:ext uri="{FF2B5EF4-FFF2-40B4-BE49-F238E27FC236}">
                <a16:creationId xmlns:a16="http://schemas.microsoft.com/office/drawing/2014/main" id="{AE48A93F-4214-4B51-833D-E37B600A1E03}"/>
              </a:ext>
            </a:extLst>
          </p:cNvPr>
          <p:cNvSpPr/>
          <p:nvPr/>
        </p:nvSpPr>
        <p:spPr>
          <a:xfrm>
            <a:off x="1243211" y="5426855"/>
            <a:ext cx="10873208" cy="802258"/>
          </a:xfrm>
          <a:prstGeom prst="rightArrow">
            <a:avLst/>
          </a:prstGeom>
          <a:solidFill>
            <a:srgbClr val="1964D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dirty="0"/>
              <a:t>65 ans / Fin de </a:t>
            </a:r>
            <a:r>
              <a:rPr lang="de-CH" dirty="0" err="1"/>
              <a:t>l'adaptation</a:t>
            </a:r>
            <a:endParaRPr lang="de-CH" dirty="0"/>
          </a:p>
        </p:txBody>
      </p:sp>
      <p:sp>
        <p:nvSpPr>
          <p:cNvPr id="15" name="Textfeld 14">
            <a:extLst>
              <a:ext uri="{FF2B5EF4-FFF2-40B4-BE49-F238E27FC236}">
                <a16:creationId xmlns:a16="http://schemas.microsoft.com/office/drawing/2014/main" id="{94597486-1595-4BE1-AC37-4D8459ACC9E9}"/>
              </a:ext>
            </a:extLst>
          </p:cNvPr>
          <p:cNvSpPr txBox="1"/>
          <p:nvPr/>
        </p:nvSpPr>
        <p:spPr>
          <a:xfrm>
            <a:off x="302142" y="1783427"/>
            <a:ext cx="1657484" cy="307506"/>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chemeClr val="tx1"/>
                </a:solidFill>
                <a:prstDash val="solid"/>
              </a14:hiddenLine>
            </a:ext>
          </a:extLst>
        </p:spPr>
        <p:txBody>
          <a:bodyPr vert="horz" wrap="square" lIns="0" tIns="0" rIns="0" bIns="0" rtlCol="0" anchor="t" anchorCtr="0">
            <a:noAutofit/>
          </a:bodyPr>
          <a:lstStyle/>
          <a:p>
            <a:pPr marL="0" indent="0" algn="l" defTabSz="284221" rtl="0" eaLnBrk="1" latinLnBrk="0" hangingPunct="1">
              <a:lnSpc>
                <a:spcPct val="105000"/>
              </a:lnSpc>
              <a:spcBef>
                <a:spcPts val="0"/>
              </a:spcBef>
              <a:spcAft>
                <a:spcPts val="0"/>
              </a:spcAft>
              <a:buClr>
                <a:srgbClr val="003CB4"/>
              </a:buClr>
              <a:buFont typeface="Frutiger for ZKB Light" panose="020B0303030504020204" pitchFamily="34" charset="0"/>
              <a:buNone/>
            </a:pPr>
            <a:r>
              <a:rPr lang="de-CH" sz="1600" b="1" i="0" u="none" dirty="0" err="1">
                <a:solidFill>
                  <a:srgbClr val="003CB4"/>
                </a:solidFill>
                <a:latin typeface="Frutiger for ZKB Light" panose="020B0303030504020204" pitchFamily="34" charset="0"/>
              </a:rPr>
              <a:t>Année</a:t>
            </a:r>
            <a:r>
              <a:rPr lang="de-CH" sz="1600" b="1" i="0" u="none" dirty="0">
                <a:solidFill>
                  <a:srgbClr val="003CB4"/>
                </a:solidFill>
                <a:latin typeface="Frutiger for ZKB Light" panose="020B0303030504020204" pitchFamily="34" charset="0"/>
              </a:rPr>
              <a:t> de </a:t>
            </a:r>
            <a:r>
              <a:rPr lang="de-CH" sz="1600" b="1" i="0" u="none" dirty="0" err="1">
                <a:solidFill>
                  <a:srgbClr val="003CB4"/>
                </a:solidFill>
                <a:latin typeface="Frutiger for ZKB Light" panose="020B0303030504020204" pitchFamily="34" charset="0"/>
              </a:rPr>
              <a:t>naissance</a:t>
            </a:r>
            <a:r>
              <a:rPr lang="de-CH" sz="1600" b="1" i="0" u="none" dirty="0">
                <a:solidFill>
                  <a:srgbClr val="003CB4"/>
                </a:solidFill>
                <a:latin typeface="Frutiger for ZKB Light" panose="020B0303030504020204" pitchFamily="34" charset="0"/>
              </a:rPr>
              <a:t> </a:t>
            </a:r>
          </a:p>
        </p:txBody>
      </p:sp>
      <p:sp>
        <p:nvSpPr>
          <p:cNvPr id="16" name="Textfeld 15">
            <a:extLst>
              <a:ext uri="{FF2B5EF4-FFF2-40B4-BE49-F238E27FC236}">
                <a16:creationId xmlns:a16="http://schemas.microsoft.com/office/drawing/2014/main" id="{A958083F-DAA9-4B98-B795-FFE5A950D637}"/>
              </a:ext>
            </a:extLst>
          </p:cNvPr>
          <p:cNvSpPr txBox="1"/>
          <p:nvPr/>
        </p:nvSpPr>
        <p:spPr>
          <a:xfrm>
            <a:off x="302142" y="2689884"/>
            <a:ext cx="721380" cy="365336"/>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chemeClr val="tx1"/>
                </a:solidFill>
                <a:prstDash val="solid"/>
              </a14:hiddenLine>
            </a:ext>
          </a:extLst>
        </p:spPr>
        <p:txBody>
          <a:bodyPr vert="horz" wrap="square" lIns="0" tIns="0" rIns="0" bIns="0" rtlCol="0" anchor="t" anchorCtr="0">
            <a:noAutofit/>
          </a:bodyPr>
          <a:lstStyle/>
          <a:p>
            <a:pPr marL="0" indent="0" algn="r" defTabSz="284221" rtl="0" eaLnBrk="1" latinLnBrk="0" hangingPunct="1">
              <a:lnSpc>
                <a:spcPct val="105000"/>
              </a:lnSpc>
              <a:spcBef>
                <a:spcPts val="0"/>
              </a:spcBef>
              <a:spcAft>
                <a:spcPts val="0"/>
              </a:spcAft>
              <a:buClr>
                <a:srgbClr val="003CB4"/>
              </a:buClr>
              <a:buFont typeface="Frutiger for ZKB Light" panose="020B0303030504020204" pitchFamily="34" charset="0"/>
              <a:buNone/>
            </a:pPr>
            <a:r>
              <a:rPr lang="de-CH" sz="1600" b="0" i="0" u="none" dirty="0">
                <a:solidFill>
                  <a:srgbClr val="003CB4"/>
                </a:solidFill>
                <a:latin typeface="Frutiger for ZKB Light" panose="020B0303030504020204" pitchFamily="34" charset="0"/>
              </a:rPr>
              <a:t>≤1960 </a:t>
            </a:r>
          </a:p>
        </p:txBody>
      </p:sp>
      <p:sp>
        <p:nvSpPr>
          <p:cNvPr id="17" name="Textfeld 16">
            <a:extLst>
              <a:ext uri="{FF2B5EF4-FFF2-40B4-BE49-F238E27FC236}">
                <a16:creationId xmlns:a16="http://schemas.microsoft.com/office/drawing/2014/main" id="{207F70B3-E391-426A-BC39-B47607853C00}"/>
              </a:ext>
            </a:extLst>
          </p:cNvPr>
          <p:cNvSpPr txBox="1"/>
          <p:nvPr/>
        </p:nvSpPr>
        <p:spPr>
          <a:xfrm>
            <a:off x="302142" y="3448188"/>
            <a:ext cx="725045" cy="365336"/>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chemeClr val="tx1"/>
                </a:solidFill>
                <a:prstDash val="solid"/>
              </a14:hiddenLine>
            </a:ext>
          </a:extLst>
        </p:spPr>
        <p:txBody>
          <a:bodyPr vert="horz" wrap="square" lIns="0" tIns="0" rIns="0" bIns="0" rtlCol="0" anchor="t" anchorCtr="0">
            <a:noAutofit/>
          </a:bodyPr>
          <a:lstStyle/>
          <a:p>
            <a:pPr marL="0" indent="0" algn="r" defTabSz="284221" rtl="0" eaLnBrk="1" latinLnBrk="0" hangingPunct="1">
              <a:lnSpc>
                <a:spcPct val="105000"/>
              </a:lnSpc>
              <a:spcBef>
                <a:spcPts val="0"/>
              </a:spcBef>
              <a:spcAft>
                <a:spcPts val="0"/>
              </a:spcAft>
              <a:buClr>
                <a:srgbClr val="003CB4"/>
              </a:buClr>
              <a:buFont typeface="Frutiger for ZKB Light" panose="020B0303030504020204" pitchFamily="34" charset="0"/>
              <a:buNone/>
            </a:pPr>
            <a:r>
              <a:rPr lang="de-CH" sz="1600" b="0" i="0" u="none" dirty="0">
                <a:solidFill>
                  <a:srgbClr val="003CB4"/>
                </a:solidFill>
                <a:latin typeface="Frutiger for ZKB Light" panose="020B0303030504020204" pitchFamily="34" charset="0"/>
              </a:rPr>
              <a:t>1961</a:t>
            </a:r>
          </a:p>
        </p:txBody>
      </p:sp>
      <p:sp>
        <p:nvSpPr>
          <p:cNvPr id="18" name="Textfeld 17">
            <a:extLst>
              <a:ext uri="{FF2B5EF4-FFF2-40B4-BE49-F238E27FC236}">
                <a16:creationId xmlns:a16="http://schemas.microsoft.com/office/drawing/2014/main" id="{4B814BDB-497C-49D4-BC47-5F388402B166}"/>
              </a:ext>
            </a:extLst>
          </p:cNvPr>
          <p:cNvSpPr txBox="1"/>
          <p:nvPr/>
        </p:nvSpPr>
        <p:spPr>
          <a:xfrm>
            <a:off x="302142" y="4206493"/>
            <a:ext cx="662229" cy="354704"/>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chemeClr val="tx1"/>
                </a:solidFill>
                <a:prstDash val="solid"/>
              </a14:hiddenLine>
            </a:ext>
          </a:extLst>
        </p:spPr>
        <p:txBody>
          <a:bodyPr vert="horz" wrap="square" lIns="0" tIns="0" rIns="0" bIns="0" rtlCol="0" anchor="t" anchorCtr="0">
            <a:noAutofit/>
          </a:bodyPr>
          <a:lstStyle/>
          <a:p>
            <a:pPr marL="0" indent="0" algn="r" defTabSz="284221" rtl="0" eaLnBrk="1" latinLnBrk="0" hangingPunct="1">
              <a:lnSpc>
                <a:spcPct val="105000"/>
              </a:lnSpc>
              <a:spcBef>
                <a:spcPts val="0"/>
              </a:spcBef>
              <a:spcAft>
                <a:spcPts val="0"/>
              </a:spcAft>
              <a:buClr>
                <a:srgbClr val="003CB4"/>
              </a:buClr>
              <a:buFont typeface="Frutiger for ZKB Light" panose="020B0303030504020204" pitchFamily="34" charset="0"/>
              <a:buNone/>
            </a:pPr>
            <a:r>
              <a:rPr lang="de-CH" sz="1600" b="0" i="0" u="none" dirty="0">
                <a:solidFill>
                  <a:srgbClr val="003CB4"/>
                </a:solidFill>
                <a:latin typeface="Frutiger for ZKB Light" panose="020B0303030504020204" pitchFamily="34" charset="0"/>
              </a:rPr>
              <a:t>1962</a:t>
            </a:r>
          </a:p>
        </p:txBody>
      </p:sp>
      <p:sp>
        <p:nvSpPr>
          <p:cNvPr id="19" name="Textfeld 18">
            <a:extLst>
              <a:ext uri="{FF2B5EF4-FFF2-40B4-BE49-F238E27FC236}">
                <a16:creationId xmlns:a16="http://schemas.microsoft.com/office/drawing/2014/main" id="{42066195-50CC-4E0B-8F7B-2797714F5351}"/>
              </a:ext>
            </a:extLst>
          </p:cNvPr>
          <p:cNvSpPr txBox="1"/>
          <p:nvPr/>
        </p:nvSpPr>
        <p:spPr>
          <a:xfrm>
            <a:off x="302142" y="4954166"/>
            <a:ext cx="662229" cy="354704"/>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chemeClr val="tx1"/>
                </a:solidFill>
                <a:prstDash val="solid"/>
              </a14:hiddenLine>
            </a:ext>
          </a:extLst>
        </p:spPr>
        <p:txBody>
          <a:bodyPr vert="horz" wrap="square" lIns="0" tIns="0" rIns="0" bIns="0" rtlCol="0" anchor="t" anchorCtr="0">
            <a:noAutofit/>
          </a:bodyPr>
          <a:lstStyle/>
          <a:p>
            <a:pPr marL="0" indent="0" algn="r" defTabSz="284221" rtl="0" eaLnBrk="1" latinLnBrk="0" hangingPunct="1">
              <a:lnSpc>
                <a:spcPct val="105000"/>
              </a:lnSpc>
              <a:spcBef>
                <a:spcPts val="0"/>
              </a:spcBef>
              <a:spcAft>
                <a:spcPts val="0"/>
              </a:spcAft>
              <a:buClr>
                <a:srgbClr val="003CB4"/>
              </a:buClr>
              <a:buFont typeface="Frutiger for ZKB Light" panose="020B0303030504020204" pitchFamily="34" charset="0"/>
              <a:buNone/>
            </a:pPr>
            <a:r>
              <a:rPr lang="de-CH" sz="1600" b="0" i="0" u="none" dirty="0">
                <a:solidFill>
                  <a:srgbClr val="003CB4"/>
                </a:solidFill>
                <a:latin typeface="Frutiger for ZKB Light" panose="020B0303030504020204" pitchFamily="34" charset="0"/>
              </a:rPr>
              <a:t>1963</a:t>
            </a:r>
          </a:p>
        </p:txBody>
      </p:sp>
      <p:sp>
        <p:nvSpPr>
          <p:cNvPr id="20" name="Textfeld 19">
            <a:extLst>
              <a:ext uri="{FF2B5EF4-FFF2-40B4-BE49-F238E27FC236}">
                <a16:creationId xmlns:a16="http://schemas.microsoft.com/office/drawing/2014/main" id="{77B9D3D6-16CF-43E6-B693-131CD68EDA88}"/>
              </a:ext>
            </a:extLst>
          </p:cNvPr>
          <p:cNvSpPr txBox="1"/>
          <p:nvPr/>
        </p:nvSpPr>
        <p:spPr>
          <a:xfrm>
            <a:off x="302142" y="5701838"/>
            <a:ext cx="662229" cy="354704"/>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chemeClr val="tx1"/>
                </a:solidFill>
                <a:prstDash val="solid"/>
              </a14:hiddenLine>
            </a:ext>
          </a:extLst>
        </p:spPr>
        <p:txBody>
          <a:bodyPr vert="horz" wrap="square" lIns="0" tIns="0" rIns="0" bIns="0" rtlCol="0" anchor="t" anchorCtr="0">
            <a:noAutofit/>
          </a:bodyPr>
          <a:lstStyle/>
          <a:p>
            <a:pPr marL="0" indent="0" algn="r" defTabSz="284221" rtl="0" eaLnBrk="1" latinLnBrk="0" hangingPunct="1">
              <a:lnSpc>
                <a:spcPct val="105000"/>
              </a:lnSpc>
              <a:spcBef>
                <a:spcPts val="0"/>
              </a:spcBef>
              <a:spcAft>
                <a:spcPts val="0"/>
              </a:spcAft>
              <a:buClr>
                <a:srgbClr val="003CB4"/>
              </a:buClr>
              <a:buFont typeface="Frutiger for ZKB Light" panose="020B0303030504020204" pitchFamily="34" charset="0"/>
              <a:buNone/>
            </a:pPr>
            <a:r>
              <a:rPr lang="de-CH" sz="1600" b="0" i="0" u="none" dirty="0">
                <a:solidFill>
                  <a:srgbClr val="003CB4"/>
                </a:solidFill>
                <a:latin typeface="Frutiger for ZKB Light" panose="020B0303030504020204" pitchFamily="34" charset="0"/>
              </a:rPr>
              <a:t>&gt;1964</a:t>
            </a:r>
          </a:p>
        </p:txBody>
      </p:sp>
      <p:sp>
        <p:nvSpPr>
          <p:cNvPr id="21" name="Untertitel 10">
            <a:extLst>
              <a:ext uri="{FF2B5EF4-FFF2-40B4-BE49-F238E27FC236}">
                <a16:creationId xmlns:a16="http://schemas.microsoft.com/office/drawing/2014/main" id="{D2234C9C-D1BB-45CF-ACF7-F2C8269A1508}"/>
              </a:ext>
            </a:extLst>
          </p:cNvPr>
          <p:cNvSpPr txBox="1">
            <a:spLocks/>
          </p:cNvSpPr>
          <p:nvPr/>
        </p:nvSpPr>
        <p:spPr>
          <a:xfrm>
            <a:off x="8516019" y="6452440"/>
            <a:ext cx="4033749" cy="181781"/>
          </a:xfrm>
          <a:prstGeom prst="rect">
            <a:avLst/>
          </a:prstGeom>
        </p:spPr>
        <p:txBody>
          <a:bodyPr vert="horz" wrap="square" lIns="0" tIns="0" rIns="0" bIns="0" rtlCol="0" anchor="t" anchorCtr="0">
            <a:noAutofit/>
          </a:bodyPr>
          <a:lstStyle>
            <a:lvl1pPr marL="0" indent="0" algn="l" defTabSz="284221" rtl="0" eaLnBrk="1" latinLnBrk="0" hangingPunct="1">
              <a:lnSpc>
                <a:spcPct val="105000"/>
              </a:lnSpc>
              <a:spcBef>
                <a:spcPts val="0"/>
              </a:spcBef>
              <a:spcAft>
                <a:spcPts val="0"/>
              </a:spcAft>
              <a:buClr>
                <a:srgbClr val="003CB4"/>
              </a:buClr>
              <a:buFont typeface="Frutiger for ZKB Light" panose="020B0303030504020204" pitchFamily="34" charset="0"/>
              <a:buNone/>
              <a:defRPr lang="de-DE" sz="1600" b="0" i="0" u="none" kern="1200">
                <a:solidFill>
                  <a:srgbClr val="003CB4"/>
                </a:solidFill>
                <a:latin typeface="Frutiger for ZKB Light" panose="020B0303030504020204" pitchFamily="34" charset="0"/>
                <a:ea typeface="+mn-ea"/>
                <a:cs typeface="+mn-cs"/>
              </a:defRPr>
            </a:lvl1pPr>
            <a:lvl2pPr marL="284221" indent="-284221" algn="l" defTabSz="284221" rtl="0" eaLnBrk="1" latinLnBrk="0" hangingPunct="1">
              <a:lnSpc>
                <a:spcPct val="105000"/>
              </a:lnSpc>
              <a:spcBef>
                <a:spcPts val="0"/>
              </a:spcBef>
              <a:spcAft>
                <a:spcPts val="0"/>
              </a:spcAft>
              <a:buClr>
                <a:srgbClr val="003CB4"/>
              </a:buClr>
              <a:buFont typeface="Frutiger for ZKB Light" panose="020B0303030504020204" pitchFamily="34" charset="0"/>
              <a:buChar char="–"/>
              <a:defRPr lang="de-DE" sz="1600" b="0" i="0" u="none" kern="1200">
                <a:solidFill>
                  <a:srgbClr val="003CB4"/>
                </a:solidFill>
                <a:latin typeface="Frutiger for ZKB Light" panose="020B0303030504020204" pitchFamily="34" charset="0"/>
                <a:ea typeface="+mn-ea"/>
                <a:cs typeface="+mn-cs"/>
              </a:defRPr>
            </a:lvl2pPr>
            <a:lvl3pPr marL="568442" indent="-284221" algn="l" defTabSz="284221" rtl="0" eaLnBrk="1" latinLnBrk="0" hangingPunct="1">
              <a:lnSpc>
                <a:spcPct val="105000"/>
              </a:lnSpc>
              <a:spcBef>
                <a:spcPts val="0"/>
              </a:spcBef>
              <a:spcAft>
                <a:spcPts val="0"/>
              </a:spcAft>
              <a:buClr>
                <a:srgbClr val="003CB4"/>
              </a:buClr>
              <a:buFont typeface="Frutiger for ZKB Light" panose="020B0303030504020204" pitchFamily="34" charset="0"/>
              <a:buChar char="–"/>
              <a:defRPr lang="de-DE" sz="1600" b="0" i="0" u="none" kern="1200">
                <a:solidFill>
                  <a:srgbClr val="003CB4"/>
                </a:solidFill>
                <a:latin typeface="+mn-lt"/>
                <a:ea typeface="+mn-ea"/>
                <a:cs typeface="+mn-cs"/>
              </a:defRPr>
            </a:lvl3pPr>
            <a:lvl4pPr marL="852663" indent="-284221" algn="l" defTabSz="284221" rtl="0" eaLnBrk="1" latinLnBrk="0" hangingPunct="1">
              <a:lnSpc>
                <a:spcPct val="105000"/>
              </a:lnSpc>
              <a:spcBef>
                <a:spcPts val="0"/>
              </a:spcBef>
              <a:spcAft>
                <a:spcPts val="0"/>
              </a:spcAft>
              <a:buClr>
                <a:srgbClr val="003CB4"/>
              </a:buClr>
              <a:buFont typeface="Frutiger for ZKB Light" panose="020B0303030504020204" pitchFamily="34" charset="0"/>
              <a:buChar char="–"/>
              <a:defRPr lang="de-DE" sz="1600" b="0" i="0" u="none" kern="1200">
                <a:solidFill>
                  <a:srgbClr val="003CB4"/>
                </a:solidFill>
                <a:latin typeface="+mn-lt"/>
                <a:ea typeface="+mn-ea"/>
                <a:cs typeface="+mn-cs"/>
              </a:defRPr>
            </a:lvl4pPr>
            <a:lvl5pPr marL="1136884" indent="-284221" algn="l" defTabSz="284221" rtl="0" eaLnBrk="1" latinLnBrk="0" hangingPunct="1">
              <a:lnSpc>
                <a:spcPct val="105000"/>
              </a:lnSpc>
              <a:spcBef>
                <a:spcPts val="0"/>
              </a:spcBef>
              <a:spcAft>
                <a:spcPts val="0"/>
              </a:spcAft>
              <a:buClr>
                <a:srgbClr val="003CB4"/>
              </a:buClr>
              <a:buFont typeface="Frutiger for ZKB Light" panose="020B0303030504020204" pitchFamily="34" charset="0"/>
              <a:buChar char="–"/>
              <a:defRPr lang="de-CH" sz="1600" b="0" i="0" u="none" kern="1200">
                <a:solidFill>
                  <a:srgbClr val="003CB4"/>
                </a:solidFill>
                <a:latin typeface="+mn-lt"/>
                <a:ea typeface="+mn-ea"/>
                <a:cs typeface="+mn-cs"/>
              </a:defRPr>
            </a:lvl5pPr>
            <a:lvl6pPr marL="2651394"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3466"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5538"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7609"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a:lstStyle>
          <a:p>
            <a:pPr algn="r"/>
            <a:r>
              <a:rPr lang="de-CH" sz="1000" b="0" dirty="0"/>
              <a:t>Quelle: Stabilisierung der AHV (AHV21) / BSV, Februar 2022</a:t>
            </a:r>
          </a:p>
        </p:txBody>
      </p:sp>
    </p:spTree>
    <p:extLst>
      <p:ext uri="{BB962C8B-B14F-4D97-AF65-F5344CB8AC3E}">
        <p14:creationId xmlns:p14="http://schemas.microsoft.com/office/powerpoint/2010/main" val="3310433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DE6588-7C74-49B3-981C-8B13A848C94D}"/>
              </a:ext>
            </a:extLst>
          </p:cNvPr>
          <p:cNvSpPr>
            <a:spLocks noGrp="1"/>
          </p:cNvSpPr>
          <p:nvPr>
            <p:ph type="title"/>
          </p:nvPr>
        </p:nvSpPr>
        <p:spPr/>
        <p:txBody>
          <a:bodyPr/>
          <a:lstStyle/>
          <a:p>
            <a:r>
              <a:rPr lang="fr-FR" sz="2800" dirty="0"/>
              <a:t>Mesures compensatoires pour les femmes</a:t>
            </a:r>
            <a:endParaRPr lang="de-CH" sz="2800" dirty="0"/>
          </a:p>
        </p:txBody>
      </p:sp>
      <p:sp>
        <p:nvSpPr>
          <p:cNvPr id="3" name="Foliennummernplatzhalter 2">
            <a:extLst>
              <a:ext uri="{FF2B5EF4-FFF2-40B4-BE49-F238E27FC236}">
                <a16:creationId xmlns:a16="http://schemas.microsoft.com/office/drawing/2014/main" id="{E5ABB272-3C29-4B49-B1A2-68866BF47EFE}"/>
              </a:ext>
            </a:extLst>
          </p:cNvPr>
          <p:cNvSpPr>
            <a:spLocks noGrp="1"/>
          </p:cNvSpPr>
          <p:nvPr>
            <p:ph type="sldNum" sz="quarter" idx="10"/>
          </p:nvPr>
        </p:nvSpPr>
        <p:spPr/>
        <p:txBody>
          <a:bodyPr/>
          <a:lstStyle/>
          <a:p>
            <a:fld id="{9871DA25-A9EC-401E-B2F6-3C7389F775D9}" type="slidenum">
              <a:rPr lang="de-CH" smtClean="0"/>
              <a:pPr/>
              <a:t>9</a:t>
            </a:fld>
            <a:endParaRPr lang="de-CH"/>
          </a:p>
        </p:txBody>
      </p:sp>
      <p:sp>
        <p:nvSpPr>
          <p:cNvPr id="4" name="Fußzeilenplatzhalter 3">
            <a:extLst>
              <a:ext uri="{FF2B5EF4-FFF2-40B4-BE49-F238E27FC236}">
                <a16:creationId xmlns:a16="http://schemas.microsoft.com/office/drawing/2014/main" id="{FDD0479F-646B-4F4B-BB5A-FD180A2EEBEC}"/>
              </a:ext>
            </a:extLst>
          </p:cNvPr>
          <p:cNvSpPr>
            <a:spLocks noGrp="1"/>
          </p:cNvSpPr>
          <p:nvPr>
            <p:ph type="ftr" sz="quarter" idx="11"/>
          </p:nvPr>
        </p:nvSpPr>
        <p:spPr>
          <a:xfrm>
            <a:off x="611614" y="6895058"/>
            <a:ext cx="11938153" cy="190680"/>
          </a:xfrm>
        </p:spPr>
        <p:txBody>
          <a:bodyPr/>
          <a:lstStyle/>
          <a:p>
            <a:r>
              <a:rPr lang="fr-FR" dirty="0"/>
              <a:t>Problèmes bancaires pour les Suisses à l'étranger</a:t>
            </a:r>
            <a:endParaRPr lang="de-CH" dirty="0"/>
          </a:p>
          <a:p>
            <a:endParaRPr lang="de-CH" dirty="0"/>
          </a:p>
        </p:txBody>
      </p:sp>
      <p:sp>
        <p:nvSpPr>
          <p:cNvPr id="6" name="Ellipse 5">
            <a:extLst>
              <a:ext uri="{FF2B5EF4-FFF2-40B4-BE49-F238E27FC236}">
                <a16:creationId xmlns:a16="http://schemas.microsoft.com/office/drawing/2014/main" id="{1CB20385-FF78-41D8-B781-4627615B9024}"/>
              </a:ext>
            </a:extLst>
          </p:cNvPr>
          <p:cNvSpPr/>
          <p:nvPr/>
        </p:nvSpPr>
        <p:spPr>
          <a:xfrm>
            <a:off x="1747267" y="2967459"/>
            <a:ext cx="619920" cy="619920"/>
          </a:xfrm>
          <a:prstGeom prst="ellipse">
            <a:avLst/>
          </a:prstGeom>
          <a:solidFill>
            <a:srgbClr val="008CD2"/>
          </a:solidFill>
          <a:ln w="50800" cap="flat" cmpd="sng" algn="ctr">
            <a:noFill/>
            <a:prstDash val="solid"/>
          </a:ln>
          <a:effectLst>
            <a:outerShdw blurRad="50800" dist="38100" dir="2700000" algn="tl" rotWithShape="0">
              <a:prstClr val="black">
                <a:alpha val="40000"/>
              </a:prstClr>
            </a:outerShdw>
          </a:effectLst>
          <a:extLst>
            <a:ext uri="{91240B29-F687-4F45-9708-019B960494DF}">
              <a14:hiddenLine xmlns:a14="http://schemas.microsoft.com/office/drawing/2010/main" w="50800" cap="flat" cmpd="sng" algn="ctr">
                <a:solidFill>
                  <a:srgbClr val="FFFFFF"/>
                </a:solidFill>
                <a:prstDash val="solid"/>
              </a14:hiddenLine>
            </a:ext>
          </a:ex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28" tIns="45714" rIns="91428" bIns="45714" anchor="ctr" anchorCtr="0"/>
          <a:lstStyle/>
          <a:p>
            <a:pPr algn="ctr"/>
            <a:endParaRPr lang="de-CH" sz="1600" b="1" dirty="0"/>
          </a:p>
        </p:txBody>
      </p:sp>
      <p:sp>
        <p:nvSpPr>
          <p:cNvPr id="7" name="Ellipse 6">
            <a:extLst>
              <a:ext uri="{FF2B5EF4-FFF2-40B4-BE49-F238E27FC236}">
                <a16:creationId xmlns:a16="http://schemas.microsoft.com/office/drawing/2014/main" id="{2F31245E-CCBF-4F84-A564-61B65D3CABEA}"/>
              </a:ext>
            </a:extLst>
          </p:cNvPr>
          <p:cNvSpPr/>
          <p:nvPr/>
        </p:nvSpPr>
        <p:spPr>
          <a:xfrm>
            <a:off x="2123913" y="3975107"/>
            <a:ext cx="619920" cy="619920"/>
          </a:xfrm>
          <a:prstGeom prst="ellipse">
            <a:avLst/>
          </a:prstGeom>
          <a:solidFill>
            <a:srgbClr val="003CB4"/>
          </a:solidFill>
          <a:ln w="50800" cap="flat" cmpd="sng" algn="ctr">
            <a:noFill/>
            <a:prstDash val="solid"/>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28" tIns="45714" rIns="91428" bIns="45714" anchor="ctr" anchorCtr="0"/>
          <a:lstStyle/>
          <a:p>
            <a:pPr algn="ctr"/>
            <a:endParaRPr lang="de-CH" sz="1600" b="1" dirty="0"/>
          </a:p>
        </p:txBody>
      </p:sp>
      <p:sp>
        <p:nvSpPr>
          <p:cNvPr id="8" name="Ellipse 7">
            <a:extLst>
              <a:ext uri="{FF2B5EF4-FFF2-40B4-BE49-F238E27FC236}">
                <a16:creationId xmlns:a16="http://schemas.microsoft.com/office/drawing/2014/main" id="{EFD8823B-CCFA-41D4-9D2F-688579698DD9}"/>
              </a:ext>
            </a:extLst>
          </p:cNvPr>
          <p:cNvSpPr/>
          <p:nvPr/>
        </p:nvSpPr>
        <p:spPr>
          <a:xfrm>
            <a:off x="1747267" y="4982755"/>
            <a:ext cx="619920" cy="619920"/>
          </a:xfrm>
          <a:prstGeom prst="ellipse">
            <a:avLst/>
          </a:prstGeom>
          <a:solidFill>
            <a:srgbClr val="000078"/>
          </a:solidFill>
          <a:ln w="50800" cap="flat" cmpd="sng" algn="ctr">
            <a:noFill/>
            <a:prstDash val="solid"/>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28" tIns="45714" rIns="91428" bIns="45714" anchor="ctr" anchorCtr="0"/>
          <a:lstStyle/>
          <a:p>
            <a:pPr algn="ctr"/>
            <a:endParaRPr lang="de-CH" sz="1600" b="1" dirty="0"/>
          </a:p>
        </p:txBody>
      </p:sp>
      <p:sp>
        <p:nvSpPr>
          <p:cNvPr id="9" name="Rechteck 8">
            <a:extLst>
              <a:ext uri="{FF2B5EF4-FFF2-40B4-BE49-F238E27FC236}">
                <a16:creationId xmlns:a16="http://schemas.microsoft.com/office/drawing/2014/main" id="{8AE4CC98-FB12-40AB-AF4E-6B8B2644C4CF}"/>
              </a:ext>
            </a:extLst>
          </p:cNvPr>
          <p:cNvSpPr/>
          <p:nvPr/>
        </p:nvSpPr>
        <p:spPr>
          <a:xfrm>
            <a:off x="2868986" y="2967459"/>
            <a:ext cx="8704978" cy="61992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ctr" anchorCtr="0">
            <a:noAutofit/>
          </a:bodyPr>
          <a:lstStyle/>
          <a:p>
            <a:r>
              <a:rPr lang="fr-FR" sz="1800" b="0" dirty="0"/>
              <a:t>Taux de réduction avantageux pour les femmes qui anticipent le versement de leur rente AVS</a:t>
            </a:r>
            <a:endParaRPr lang="de-CH" sz="1800" b="0" dirty="0"/>
          </a:p>
        </p:txBody>
      </p:sp>
      <p:sp>
        <p:nvSpPr>
          <p:cNvPr id="10" name="Rechteck 9">
            <a:extLst>
              <a:ext uri="{FF2B5EF4-FFF2-40B4-BE49-F238E27FC236}">
                <a16:creationId xmlns:a16="http://schemas.microsoft.com/office/drawing/2014/main" id="{452DB901-93A2-41C4-9838-06500E65294F}"/>
              </a:ext>
            </a:extLst>
          </p:cNvPr>
          <p:cNvSpPr/>
          <p:nvPr/>
        </p:nvSpPr>
        <p:spPr>
          <a:xfrm>
            <a:off x="3260160" y="3975107"/>
            <a:ext cx="8712243" cy="619920"/>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ctr" anchorCtr="0">
            <a:noAutofit/>
          </a:bodyPr>
          <a:lstStyle/>
          <a:p>
            <a:pPr defTabSz="287819">
              <a:lnSpc>
                <a:spcPct val="105000"/>
              </a:lnSpc>
              <a:buClr>
                <a:srgbClr val="054696"/>
              </a:buClr>
            </a:pPr>
            <a:r>
              <a:rPr lang="fr-FR" sz="1800" b="0" dirty="0"/>
              <a:t>Supplément de pension pour les femmes qui prennent leur pension à l'âge de référence ou plus tard (de 12,50 CHF à 160 CHF par mois)</a:t>
            </a:r>
            <a:endParaRPr lang="de-CH" sz="1800" b="0" dirty="0"/>
          </a:p>
        </p:txBody>
      </p:sp>
      <p:sp>
        <p:nvSpPr>
          <p:cNvPr id="11" name="Rechteck 10">
            <a:extLst>
              <a:ext uri="{FF2B5EF4-FFF2-40B4-BE49-F238E27FC236}">
                <a16:creationId xmlns:a16="http://schemas.microsoft.com/office/drawing/2014/main" id="{87FBFD25-5B02-404B-B760-02920BB1B713}"/>
              </a:ext>
            </a:extLst>
          </p:cNvPr>
          <p:cNvSpPr/>
          <p:nvPr/>
        </p:nvSpPr>
        <p:spPr>
          <a:xfrm>
            <a:off x="2861720" y="5021099"/>
            <a:ext cx="8712243" cy="581576"/>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ctr" anchorCtr="0">
            <a:noAutofit/>
          </a:bodyPr>
          <a:lstStyle/>
          <a:p>
            <a:r>
              <a:rPr lang="fr-FR" sz="1800" b="0" dirty="0"/>
              <a:t>Possibilité d'anticiper la retraite à 62 ans (max. 3 ans)</a:t>
            </a:r>
            <a:endParaRPr lang="de-CH" sz="1800" b="0" dirty="0"/>
          </a:p>
        </p:txBody>
      </p:sp>
      <p:pic>
        <p:nvPicPr>
          <p:cNvPr id="12" name="Inhaltsplatzhalter 11">
            <a:extLst>
              <a:ext uri="{FF2B5EF4-FFF2-40B4-BE49-F238E27FC236}">
                <a16:creationId xmlns:a16="http://schemas.microsoft.com/office/drawing/2014/main" id="{D96C11A0-12E7-4749-9FB2-9840864F22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77227" y="3097419"/>
            <a:ext cx="360000" cy="360000"/>
          </a:xfrm>
          <a:prstGeom prst="rect">
            <a:avLst/>
          </a:prstGeom>
        </p:spPr>
      </p:pic>
      <p:pic>
        <p:nvPicPr>
          <p:cNvPr id="13" name="Inhaltsplatzhalter 11">
            <a:extLst>
              <a:ext uri="{FF2B5EF4-FFF2-40B4-BE49-F238E27FC236}">
                <a16:creationId xmlns:a16="http://schemas.microsoft.com/office/drawing/2014/main" id="{A05A8666-CCCF-4A99-8275-9D525FB47E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3873" y="4108581"/>
            <a:ext cx="360000" cy="360000"/>
          </a:xfrm>
          <a:prstGeom prst="rect">
            <a:avLst/>
          </a:prstGeom>
        </p:spPr>
      </p:pic>
      <p:pic>
        <p:nvPicPr>
          <p:cNvPr id="14" name="Inhaltsplatzhalter 11">
            <a:extLst>
              <a:ext uri="{FF2B5EF4-FFF2-40B4-BE49-F238E27FC236}">
                <a16:creationId xmlns:a16="http://schemas.microsoft.com/office/drawing/2014/main" id="{2FEC2542-82A5-45D4-A185-F1E86241E9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77227" y="5119743"/>
            <a:ext cx="360000" cy="360000"/>
          </a:xfrm>
          <a:prstGeom prst="rect">
            <a:avLst/>
          </a:prstGeom>
        </p:spPr>
      </p:pic>
      <p:sp>
        <p:nvSpPr>
          <p:cNvPr id="17" name="Textfeld 16">
            <a:extLst>
              <a:ext uri="{FF2B5EF4-FFF2-40B4-BE49-F238E27FC236}">
                <a16:creationId xmlns:a16="http://schemas.microsoft.com/office/drawing/2014/main" id="{95D2EAE6-3DA5-448B-9670-6B18A43BCF14}"/>
              </a:ext>
            </a:extLst>
          </p:cNvPr>
          <p:cNvSpPr txBox="1"/>
          <p:nvPr/>
        </p:nvSpPr>
        <p:spPr>
          <a:xfrm>
            <a:off x="305807" y="1887339"/>
            <a:ext cx="12276994" cy="369332"/>
          </a:xfrm>
          <a:prstGeom prst="rect">
            <a:avLst/>
          </a:prstGeom>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chemeClr val="tx1"/>
                </a:solidFill>
                <a:prstDash val="solid"/>
              </a14:hiddenLine>
            </a:ext>
          </a:extLst>
        </p:spPr>
        <p:txBody>
          <a:bodyPr wrap="square">
            <a:spAutoFit/>
          </a:bodyPr>
          <a:lstStyle/>
          <a:p>
            <a:r>
              <a:rPr lang="fr-FR" sz="1800" b="1" dirty="0"/>
              <a:t>Mesures pour une génération de transition de neuf ans (1961-1969)</a:t>
            </a:r>
            <a:endParaRPr lang="de-CH" sz="1800" b="1" dirty="0"/>
          </a:p>
        </p:txBody>
      </p:sp>
      <p:sp>
        <p:nvSpPr>
          <p:cNvPr id="18" name="Ellipse 17">
            <a:extLst>
              <a:ext uri="{FF2B5EF4-FFF2-40B4-BE49-F238E27FC236}">
                <a16:creationId xmlns:a16="http://schemas.microsoft.com/office/drawing/2014/main" id="{5A4A65D7-A94F-4966-8E2A-117E41FF4D76}"/>
              </a:ext>
            </a:extLst>
          </p:cNvPr>
          <p:cNvSpPr/>
          <p:nvPr/>
        </p:nvSpPr>
        <p:spPr>
          <a:xfrm>
            <a:off x="307107" y="3521945"/>
            <a:ext cx="1461738" cy="1461738"/>
          </a:xfrm>
          <a:prstGeom prst="ellipse">
            <a:avLst/>
          </a:prstGeom>
          <a:solidFill>
            <a:srgbClr val="1964DC"/>
          </a:solidFill>
          <a:ln w="50800" cap="flat" cmpd="sng" algn="ctr">
            <a:noFill/>
            <a:prstDash val="solid"/>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91428" tIns="45714" rIns="91428" bIns="45714" anchor="ctr" anchorCtr="0"/>
          <a:lstStyle/>
          <a:p>
            <a:pPr algn="ctr"/>
            <a:endParaRPr lang="de-CH" sz="1600" b="1" dirty="0"/>
          </a:p>
        </p:txBody>
      </p:sp>
      <p:pic>
        <p:nvPicPr>
          <p:cNvPr id="22" name="Grafik 21">
            <a:extLst>
              <a:ext uri="{FF2B5EF4-FFF2-40B4-BE49-F238E27FC236}">
                <a16:creationId xmlns:a16="http://schemas.microsoft.com/office/drawing/2014/main" id="{83ADC3A1-EAAC-415A-BCEF-A2B8FB0E36E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6513" y="3849588"/>
            <a:ext cx="806451" cy="806451"/>
          </a:xfrm>
          <a:prstGeom prst="rect">
            <a:avLst/>
          </a:prstGeom>
        </p:spPr>
      </p:pic>
      <p:sp>
        <p:nvSpPr>
          <p:cNvPr id="19" name="Untertitel 10">
            <a:extLst>
              <a:ext uri="{FF2B5EF4-FFF2-40B4-BE49-F238E27FC236}">
                <a16:creationId xmlns:a16="http://schemas.microsoft.com/office/drawing/2014/main" id="{99706F07-69CC-44DD-BB8A-300B07D3D2E9}"/>
              </a:ext>
            </a:extLst>
          </p:cNvPr>
          <p:cNvSpPr txBox="1">
            <a:spLocks/>
          </p:cNvSpPr>
          <p:nvPr/>
        </p:nvSpPr>
        <p:spPr>
          <a:xfrm>
            <a:off x="8516019" y="6452440"/>
            <a:ext cx="4033749" cy="181781"/>
          </a:xfrm>
          <a:prstGeom prst="rect">
            <a:avLst/>
          </a:prstGeom>
        </p:spPr>
        <p:txBody>
          <a:bodyPr vert="horz" wrap="square" lIns="0" tIns="0" rIns="0" bIns="0" rtlCol="0" anchor="t" anchorCtr="0">
            <a:noAutofit/>
          </a:bodyPr>
          <a:lstStyle>
            <a:lvl1pPr marL="0" indent="0" algn="l" defTabSz="284221" rtl="0" eaLnBrk="1" latinLnBrk="0" hangingPunct="1">
              <a:lnSpc>
                <a:spcPct val="105000"/>
              </a:lnSpc>
              <a:spcBef>
                <a:spcPts val="0"/>
              </a:spcBef>
              <a:spcAft>
                <a:spcPts val="0"/>
              </a:spcAft>
              <a:buClr>
                <a:srgbClr val="003CB4"/>
              </a:buClr>
              <a:buFont typeface="Frutiger for ZKB Light" panose="020B0303030504020204" pitchFamily="34" charset="0"/>
              <a:buNone/>
              <a:defRPr lang="de-DE" sz="1600" b="0" i="0" u="none" kern="1200">
                <a:solidFill>
                  <a:srgbClr val="003CB4"/>
                </a:solidFill>
                <a:latin typeface="Frutiger for ZKB Light" panose="020B0303030504020204" pitchFamily="34" charset="0"/>
                <a:ea typeface="+mn-ea"/>
                <a:cs typeface="+mn-cs"/>
              </a:defRPr>
            </a:lvl1pPr>
            <a:lvl2pPr marL="284221" indent="-284221" algn="l" defTabSz="284221" rtl="0" eaLnBrk="1" latinLnBrk="0" hangingPunct="1">
              <a:lnSpc>
                <a:spcPct val="105000"/>
              </a:lnSpc>
              <a:spcBef>
                <a:spcPts val="0"/>
              </a:spcBef>
              <a:spcAft>
                <a:spcPts val="0"/>
              </a:spcAft>
              <a:buClr>
                <a:srgbClr val="003CB4"/>
              </a:buClr>
              <a:buFont typeface="Frutiger for ZKB Light" panose="020B0303030504020204" pitchFamily="34" charset="0"/>
              <a:buChar char="–"/>
              <a:defRPr lang="de-DE" sz="1600" b="0" i="0" u="none" kern="1200">
                <a:solidFill>
                  <a:srgbClr val="003CB4"/>
                </a:solidFill>
                <a:latin typeface="Frutiger for ZKB Light" panose="020B0303030504020204" pitchFamily="34" charset="0"/>
                <a:ea typeface="+mn-ea"/>
                <a:cs typeface="+mn-cs"/>
              </a:defRPr>
            </a:lvl2pPr>
            <a:lvl3pPr marL="568442" indent="-284221" algn="l" defTabSz="284221" rtl="0" eaLnBrk="1" latinLnBrk="0" hangingPunct="1">
              <a:lnSpc>
                <a:spcPct val="105000"/>
              </a:lnSpc>
              <a:spcBef>
                <a:spcPts val="0"/>
              </a:spcBef>
              <a:spcAft>
                <a:spcPts val="0"/>
              </a:spcAft>
              <a:buClr>
                <a:srgbClr val="003CB4"/>
              </a:buClr>
              <a:buFont typeface="Frutiger for ZKB Light" panose="020B0303030504020204" pitchFamily="34" charset="0"/>
              <a:buChar char="–"/>
              <a:defRPr lang="de-DE" sz="1600" b="0" i="0" u="none" kern="1200">
                <a:solidFill>
                  <a:srgbClr val="003CB4"/>
                </a:solidFill>
                <a:latin typeface="+mn-lt"/>
                <a:ea typeface="+mn-ea"/>
                <a:cs typeface="+mn-cs"/>
              </a:defRPr>
            </a:lvl3pPr>
            <a:lvl4pPr marL="852663" indent="-284221" algn="l" defTabSz="284221" rtl="0" eaLnBrk="1" latinLnBrk="0" hangingPunct="1">
              <a:lnSpc>
                <a:spcPct val="105000"/>
              </a:lnSpc>
              <a:spcBef>
                <a:spcPts val="0"/>
              </a:spcBef>
              <a:spcAft>
                <a:spcPts val="0"/>
              </a:spcAft>
              <a:buClr>
                <a:srgbClr val="003CB4"/>
              </a:buClr>
              <a:buFont typeface="Frutiger for ZKB Light" panose="020B0303030504020204" pitchFamily="34" charset="0"/>
              <a:buChar char="–"/>
              <a:defRPr lang="de-DE" sz="1600" b="0" i="0" u="none" kern="1200">
                <a:solidFill>
                  <a:srgbClr val="003CB4"/>
                </a:solidFill>
                <a:latin typeface="+mn-lt"/>
                <a:ea typeface="+mn-ea"/>
                <a:cs typeface="+mn-cs"/>
              </a:defRPr>
            </a:lvl4pPr>
            <a:lvl5pPr marL="1136884" indent="-284221" algn="l" defTabSz="284221" rtl="0" eaLnBrk="1" latinLnBrk="0" hangingPunct="1">
              <a:lnSpc>
                <a:spcPct val="105000"/>
              </a:lnSpc>
              <a:spcBef>
                <a:spcPts val="0"/>
              </a:spcBef>
              <a:spcAft>
                <a:spcPts val="0"/>
              </a:spcAft>
              <a:buClr>
                <a:srgbClr val="003CB4"/>
              </a:buClr>
              <a:buFont typeface="Frutiger for ZKB Light" panose="020B0303030504020204" pitchFamily="34" charset="0"/>
              <a:buChar char="–"/>
              <a:defRPr lang="de-CH" sz="1600" b="0" i="0" u="none" kern="1200">
                <a:solidFill>
                  <a:srgbClr val="003CB4"/>
                </a:solidFill>
                <a:latin typeface="+mn-lt"/>
                <a:ea typeface="+mn-ea"/>
                <a:cs typeface="+mn-cs"/>
              </a:defRPr>
            </a:lvl5pPr>
            <a:lvl6pPr marL="2651394"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3466"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5538"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7609" indent="-241036" algn="l" defTabSz="96414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a:lstStyle>
          <a:p>
            <a:pPr algn="r"/>
            <a:r>
              <a:rPr lang="fr-FR" sz="1000" b="0" dirty="0"/>
              <a:t>Source : Stabilisation de l'AVS (AVS21) / OFAS, février 2022</a:t>
            </a:r>
            <a:endParaRPr lang="de-CH" sz="1000" b="0" dirty="0"/>
          </a:p>
        </p:txBody>
      </p:sp>
    </p:spTree>
    <p:extLst>
      <p:ext uri="{BB962C8B-B14F-4D97-AF65-F5344CB8AC3E}">
        <p14:creationId xmlns:p14="http://schemas.microsoft.com/office/powerpoint/2010/main" val="41019275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P76aXX7tQrSGCQM8v3mAs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b6b9vLCppk.3c3S4CyXtz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8YnhpAOJ.E6KQie8.jsczQ"/>
</p:tagLst>
</file>

<file path=ppt/theme/theme1.xml><?xml version="1.0" encoding="utf-8"?>
<a:theme xmlns:a="http://schemas.openxmlformats.org/drawingml/2006/main" name="ZKB2019">
  <a:themeElements>
    <a:clrScheme name="ZKB 2022">
      <a:dk1>
        <a:srgbClr val="003CB4"/>
      </a:dk1>
      <a:lt1>
        <a:sysClr val="window" lastClr="FFFFFF"/>
      </a:lt1>
      <a:dk2>
        <a:srgbClr val="00BEC8"/>
      </a:dk2>
      <a:lt2>
        <a:srgbClr val="EBEBEB"/>
      </a:lt2>
      <a:accent1>
        <a:srgbClr val="003CB4"/>
      </a:accent1>
      <a:accent2>
        <a:srgbClr val="008CD2"/>
      </a:accent2>
      <a:accent3>
        <a:srgbClr val="000078"/>
      </a:accent3>
      <a:accent4>
        <a:srgbClr val="00BEC8"/>
      </a:accent4>
      <a:accent5>
        <a:srgbClr val="C8C8C8"/>
      </a:accent5>
      <a:accent6>
        <a:srgbClr val="00BEF0"/>
      </a:accent6>
      <a:hlink>
        <a:srgbClr val="003CB4"/>
      </a:hlink>
      <a:folHlink>
        <a:srgbClr val="003CB4"/>
      </a:folHlink>
    </a:clrScheme>
    <a:fontScheme name="Benutzerdefiniert 75">
      <a:majorFont>
        <a:latin typeface="Frutiger for ZKB Light"/>
        <a:ea typeface=""/>
        <a:cs typeface=""/>
      </a:majorFont>
      <a:minorFont>
        <a:latin typeface="Frutiger for ZKB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63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a:spPr>
      <a:bodyPr vert="horz" wrap="square" lIns="0" tIns="0" rIns="0" bIns="0" rtlCol="0" anchor="t" anchorCtr="0">
        <a:noAutofit/>
      </a:bodyPr>
      <a:lstStyle>
        <a:defPPr marL="0" indent="0" algn="l" defTabSz="284221" rtl="0" eaLnBrk="1" latinLnBrk="0" hangingPunct="1">
          <a:lnSpc>
            <a:spcPct val="105000"/>
          </a:lnSpc>
          <a:spcBef>
            <a:spcPts val="0"/>
          </a:spcBef>
          <a:spcAft>
            <a:spcPts val="0"/>
          </a:spcAft>
          <a:buClr>
            <a:srgbClr val="003CB4"/>
          </a:buClr>
          <a:buFont typeface="Frutiger for ZKB Light" panose="020B0303030504020204" pitchFamily="34" charset="0"/>
          <a:buNone/>
          <a:defRPr sz="1600" b="0" i="0" u="none" smtClean="0">
            <a:solidFill>
              <a:srgbClr val="003CB4"/>
            </a:solidFill>
            <a:latin typeface="Frutiger for ZKB Light" panose="020B0303030504020204" pitchFamily="34" charset="0"/>
          </a:defRPr>
        </a:defPPr>
      </a:lstStyle>
    </a:spDef>
    <a:txDef>
      <a:spPr>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chemeClr val="tx1"/>
              </a:solidFill>
              <a:prstDash val="solid"/>
            </a14:hiddenLine>
          </a:ext>
        </a:extLst>
      </a:spPr>
      <a:bodyPr vert="horz" wrap="square" lIns="0" tIns="0" rIns="0" bIns="0" rtlCol="0" anchor="t" anchorCtr="0">
        <a:noAutofit/>
      </a:bodyPr>
      <a:lstStyle>
        <a:defPPr marL="0" indent="0" algn="l" defTabSz="284221" rtl="0" eaLnBrk="1" latinLnBrk="0" hangingPunct="1">
          <a:lnSpc>
            <a:spcPct val="105000"/>
          </a:lnSpc>
          <a:spcBef>
            <a:spcPts val="0"/>
          </a:spcBef>
          <a:spcAft>
            <a:spcPts val="0"/>
          </a:spcAft>
          <a:buClr>
            <a:srgbClr val="003CB4"/>
          </a:buClr>
          <a:buFont typeface="Frutiger for ZKB Light" panose="020B0303030504020204" pitchFamily="34" charset="0"/>
          <a:buNone/>
          <a:defRPr sz="1600" b="0" i="0" u="none" smtClean="0">
            <a:solidFill>
              <a:srgbClr val="003CB4"/>
            </a:solidFill>
            <a:latin typeface="Frutiger for ZKB Light" panose="020B0303030504020204" pitchFamily="34" charset="0"/>
          </a:defRPr>
        </a:defPPr>
      </a:lstStyle>
    </a:txDef>
  </a:objectDefaults>
  <a:extraClrSchemeLst/>
  <a:custClrLst>
    <a:custClr name="Züriblau (RGB=0,60,180)">
      <a:srgbClr val="003CB4"/>
    </a:custClr>
    <a:custClr name="Himmelblau (RGB=0,140,210)">
      <a:srgbClr val="008CD2"/>
    </a:custClr>
    <a:custClr name="Nachtblau (RGB=0,0,120)">
      <a:srgbClr val="000078"/>
    </a:custClr>
    <a:custClr name="Seeblau (RGB=0,190,200)">
      <a:srgbClr val="00BEC8"/>
    </a:custClr>
    <a:custClr name="Lichtblau (RGB=0,190,240)">
      <a:srgbClr val="00BEF0"/>
    </a:custClr>
    <a:custClr name="Weiss (RGB=255,255,255)">
      <a:srgbClr val="FFFFFF"/>
    </a:custClr>
    <a:custClr name="Weiss (RGB=255,255,255)">
      <a:srgbClr val="FFFFFF"/>
    </a:custClr>
    <a:custClr name="Weiss (RGB=255,255,255)">
      <a:srgbClr val="FFFFFF"/>
    </a:custClr>
    <a:custClr name="Weiss (RGB=255,255,255)">
      <a:srgbClr val="FFFFFF"/>
    </a:custClr>
    <a:custClr name="Weiss (RGB=255,255,255)">
      <a:srgbClr val="FFFFFF"/>
    </a:custClr>
    <a:custClr name="Züriblau Hell (RGB=25,100,220)">
      <a:srgbClr val="1964DC"/>
    </a:custClr>
    <a:custClr name="Himmelblau Hell (RGB=130,190,245)">
      <a:srgbClr val="82BEF5"/>
    </a:custClr>
    <a:custClr name="Nachtblau Hell (RGB=100,135,190)">
      <a:srgbClr val="6487BE"/>
    </a:custClr>
    <a:custClr name="Seeblau Hell (RGB=130,225,225)">
      <a:srgbClr val="82E1E1"/>
    </a:custClr>
    <a:custClr name="Lichtblau Hell (RGB=135,220,255)">
      <a:srgbClr val="87DCFF"/>
    </a:custClr>
    <a:custClr name="Weiss (RGB=255,255,255)">
      <a:srgbClr val="FFFFFF"/>
    </a:custClr>
    <a:custClr name="Weiss (RGB=255,255,255)">
      <a:srgbClr val="FFFFFF"/>
    </a:custClr>
    <a:custClr name="Weiss (RGB=255,255,255)">
      <a:srgbClr val="FFFFFF"/>
    </a:custClr>
    <a:custClr name="Weiss (RGB=255,255,255)">
      <a:srgbClr val="FFFFFF"/>
    </a:custClr>
    <a:custClr name="Weiss (RGB=255,255,255)">
      <a:srgbClr val="FFFFFF"/>
    </a:custClr>
    <a:custClr name="Zusatzfarbe Grün (RGB=40,205,120)">
      <a:srgbClr val="28CD78"/>
    </a:custClr>
    <a:custClr name="Zusatzfarbe Viloett (RGB=140,80,200)">
      <a:srgbClr val="8C50C8"/>
    </a:custClr>
    <a:custClr name="Zusatzfarbe Korall (RGB=245,95,105)">
      <a:srgbClr val="F55F69"/>
    </a:custClr>
    <a:custClr name="Zusatzfarbe Grau (RGB=200,200,200)">
      <a:srgbClr val="C8C8C8"/>
    </a:custClr>
    <a:custClr name="Weiss (RGB=255,255,255)">
      <a:srgbClr val="FFFFFF"/>
    </a:custClr>
    <a:custClr name="Weiss (RGB=255,255,255)">
      <a:srgbClr val="FFFFFF"/>
    </a:custClr>
    <a:custClr name="Weiss (RGB=255,255,255)">
      <a:srgbClr val="FFFFFF"/>
    </a:custClr>
    <a:custClr name="Weiss (RGB=255,255,255)">
      <a:srgbClr val="FFFFFF"/>
    </a:custClr>
    <a:custClr name="Weiss (RGB=255,255,255)">
      <a:srgbClr val="FFFFFF"/>
    </a:custClr>
    <a:custClr name="Weiss (RGB=255,255,255)">
      <a:srgbClr val="FFFFFF"/>
    </a:custClr>
    <a:custClr name="Zusatzfarbe Grün Hell (RGB=155,220,140)">
      <a:srgbClr val="9BDC8C"/>
    </a:custClr>
    <a:custClr name="Zusatzfarbe Viloett Hell (RGB=195,150,255)">
      <a:srgbClr val="C396FF"/>
    </a:custClr>
    <a:custClr name="Zusatzfarbe Korall Hell(RGB=255,155,155)">
      <a:srgbClr val="FF9B9B"/>
    </a:custClr>
    <a:custClr name="Zusatzfarbe Grau Hell (RGB=235,235,235)">
      <a:srgbClr val="EBEBEB"/>
    </a:custClr>
    <a:custClr name="Weiss (RGB=255,255,255)">
      <a:srgbClr val="FFFFFF"/>
    </a:custClr>
    <a:custClr name="Weiss (RGB=255,255,255)">
      <a:srgbClr val="FFFFFF"/>
    </a:custClr>
    <a:custClr name="Weiss (RGB=255,255,255)">
      <a:srgbClr val="FFFFFF"/>
    </a:custClr>
    <a:custClr name="Weiss (RGB=255,255,255)">
      <a:srgbClr val="FFFFFF"/>
    </a:custClr>
    <a:custClr name="Weiss (RGB=255,255,255)">
      <a:srgbClr val="FFFFFF"/>
    </a:custClr>
    <a:custClr name="Weiss (RGB=255,255,255)">
      <a:srgbClr val="FFFFFF"/>
    </a:custClr>
  </a:custClrLst>
  <a:extLst>
    <a:ext uri="{05A4C25C-085E-4340-85A3-A5531E510DB2}">
      <thm15:themeFamily xmlns:thm15="http://schemas.microsoft.com/office/thememl/2012/main" name="ZKB (breit)2.potx" id="{9B28D75E-8875-4209-A047-1F98F64D2D89}" vid="{5407628C-DCBC-4389-9E71-C467F99FBD6F}"/>
    </a:ext>
  </a:extLst>
</a:theme>
</file>

<file path=ppt/theme/theme2.xml><?xml version="1.0" encoding="utf-8"?>
<a:theme xmlns:a="http://schemas.openxmlformats.org/drawingml/2006/main" name="1_ZKB2019">
  <a:themeElements>
    <a:clrScheme name="ZKB 2022">
      <a:dk1>
        <a:srgbClr val="003CB4"/>
      </a:dk1>
      <a:lt1>
        <a:sysClr val="window" lastClr="FFFFFF"/>
      </a:lt1>
      <a:dk2>
        <a:srgbClr val="00BEC8"/>
      </a:dk2>
      <a:lt2>
        <a:srgbClr val="EBEBEB"/>
      </a:lt2>
      <a:accent1>
        <a:srgbClr val="003CB4"/>
      </a:accent1>
      <a:accent2>
        <a:srgbClr val="008CD2"/>
      </a:accent2>
      <a:accent3>
        <a:srgbClr val="000078"/>
      </a:accent3>
      <a:accent4>
        <a:srgbClr val="00BEC8"/>
      </a:accent4>
      <a:accent5>
        <a:srgbClr val="C8C8C8"/>
      </a:accent5>
      <a:accent6>
        <a:srgbClr val="00BEF0"/>
      </a:accent6>
      <a:hlink>
        <a:srgbClr val="003CB4"/>
      </a:hlink>
      <a:folHlink>
        <a:srgbClr val="003CB4"/>
      </a:folHlink>
    </a:clrScheme>
    <a:fontScheme name="Benutzerdefiniert 75">
      <a:majorFont>
        <a:latin typeface="Frutiger for ZKB Light"/>
        <a:ea typeface=""/>
        <a:cs typeface=""/>
      </a:majorFont>
      <a:minorFont>
        <a:latin typeface="Frutiger for ZKB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6350"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a:spPr>
      <a:bodyPr vert="horz" wrap="square" lIns="0" tIns="0" rIns="0" bIns="0" rtlCol="0" anchor="t" anchorCtr="0">
        <a:noAutofit/>
      </a:bodyPr>
      <a:lstStyle>
        <a:defPPr marL="0" indent="0" algn="l" defTabSz="284221" rtl="0" eaLnBrk="1" latinLnBrk="0" hangingPunct="1">
          <a:lnSpc>
            <a:spcPct val="105000"/>
          </a:lnSpc>
          <a:spcBef>
            <a:spcPts val="0"/>
          </a:spcBef>
          <a:spcAft>
            <a:spcPts val="0"/>
          </a:spcAft>
          <a:buClr>
            <a:srgbClr val="003CB4"/>
          </a:buClr>
          <a:buFont typeface="Frutiger for ZKB Light" panose="020B0303030504020204" pitchFamily="34" charset="0"/>
          <a:buNone/>
          <a:defRPr sz="1600" b="0" i="0" u="none" smtClean="0">
            <a:solidFill>
              <a:srgbClr val="003CB4"/>
            </a:solidFill>
            <a:latin typeface="Frutiger for ZKB Light" panose="020B0303030504020204" pitchFamily="34" charset="0"/>
          </a:defRPr>
        </a:defPPr>
      </a:lstStyle>
    </a:spDef>
    <a:txDef>
      <a:spPr>
        <a:noFill/>
        <a:ln cmpd="sng">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cmpd="sng">
              <a:solidFill>
                <a:schemeClr val="tx1"/>
              </a:solidFill>
              <a:prstDash val="solid"/>
            </a14:hiddenLine>
          </a:ext>
        </a:extLst>
      </a:spPr>
      <a:bodyPr vert="horz" wrap="square" lIns="0" tIns="0" rIns="0" bIns="0" rtlCol="0" anchor="t" anchorCtr="0">
        <a:noAutofit/>
      </a:bodyPr>
      <a:lstStyle>
        <a:defPPr marL="0" indent="0" algn="l" defTabSz="284221" rtl="0" eaLnBrk="1" latinLnBrk="0" hangingPunct="1">
          <a:lnSpc>
            <a:spcPct val="105000"/>
          </a:lnSpc>
          <a:spcBef>
            <a:spcPts val="0"/>
          </a:spcBef>
          <a:spcAft>
            <a:spcPts val="0"/>
          </a:spcAft>
          <a:buClr>
            <a:srgbClr val="003CB4"/>
          </a:buClr>
          <a:buFont typeface="Frutiger for ZKB Light" panose="020B0303030504020204" pitchFamily="34" charset="0"/>
          <a:buNone/>
          <a:defRPr sz="1600" b="0" i="0" u="none" smtClean="0">
            <a:solidFill>
              <a:srgbClr val="003CB4"/>
            </a:solidFill>
            <a:latin typeface="Frutiger for ZKB Light" panose="020B0303030504020204" pitchFamily="34" charset="0"/>
          </a:defRPr>
        </a:defPPr>
      </a:lstStyle>
    </a:txDef>
  </a:objectDefaults>
  <a:extraClrSchemeLst/>
  <a:custClrLst>
    <a:custClr name="Züriblau (RGB=0,60,180)">
      <a:srgbClr val="003CB4"/>
    </a:custClr>
    <a:custClr name="Himmelblau (RGB=0,140,210)">
      <a:srgbClr val="008CD2"/>
    </a:custClr>
    <a:custClr name="Nachtblau (RGB=0,0,120)">
      <a:srgbClr val="000078"/>
    </a:custClr>
    <a:custClr name="Seeblau (RGB=0,190,200)">
      <a:srgbClr val="00BEC8"/>
    </a:custClr>
    <a:custClr name="Lichtblau (RGB=0,190,240)">
      <a:srgbClr val="00BEF0"/>
    </a:custClr>
    <a:custClr name="Weiss (RGB=255,255,255)">
      <a:srgbClr val="FFFFFF"/>
    </a:custClr>
    <a:custClr name="Weiss (RGB=255,255,255)">
      <a:srgbClr val="FFFFFF"/>
    </a:custClr>
    <a:custClr name="Weiss (RGB=255,255,255)">
      <a:srgbClr val="FFFFFF"/>
    </a:custClr>
    <a:custClr name="Weiss (RGB=255,255,255)">
      <a:srgbClr val="FFFFFF"/>
    </a:custClr>
    <a:custClr name="Weiss (RGB=255,255,255)">
      <a:srgbClr val="FFFFFF"/>
    </a:custClr>
    <a:custClr name="Züriblau Hell (RGB=25,100,220)">
      <a:srgbClr val="1964DC"/>
    </a:custClr>
    <a:custClr name="Himmelblau Hell (RGB=130,190,245)">
      <a:srgbClr val="82BEF5"/>
    </a:custClr>
    <a:custClr name="Nachtblau Hell (RGB=100,135,190)">
      <a:srgbClr val="6487BE"/>
    </a:custClr>
    <a:custClr name="Seeblau Hell (RGB=130,225,225)">
      <a:srgbClr val="82E1E1"/>
    </a:custClr>
    <a:custClr name="Lichtblau Hell (RGB=135,220,255)">
      <a:srgbClr val="87DCFF"/>
    </a:custClr>
    <a:custClr name="Weiss (RGB=255,255,255)">
      <a:srgbClr val="FFFFFF"/>
    </a:custClr>
    <a:custClr name="Weiss (RGB=255,255,255)">
      <a:srgbClr val="FFFFFF"/>
    </a:custClr>
    <a:custClr name="Weiss (RGB=255,255,255)">
      <a:srgbClr val="FFFFFF"/>
    </a:custClr>
    <a:custClr name="Weiss (RGB=255,255,255)">
      <a:srgbClr val="FFFFFF"/>
    </a:custClr>
    <a:custClr name="Weiss (RGB=255,255,255)">
      <a:srgbClr val="FFFFFF"/>
    </a:custClr>
    <a:custClr name="Zusatzfarbe Grün (RGB=40,205,120)">
      <a:srgbClr val="28CD78"/>
    </a:custClr>
    <a:custClr name="Zusatzfarbe Viloett (RGB=140,80,200)">
      <a:srgbClr val="8C50C8"/>
    </a:custClr>
    <a:custClr name="Zusatzfarbe Korall (RGB=245,95,105)">
      <a:srgbClr val="F55F69"/>
    </a:custClr>
    <a:custClr name="Zusatzfarbe Grau (RGB=200,200,200)">
      <a:srgbClr val="C8C8C8"/>
    </a:custClr>
    <a:custClr name="Weiss (RGB=255,255,255)">
      <a:srgbClr val="FFFFFF"/>
    </a:custClr>
    <a:custClr name="Weiss (RGB=255,255,255)">
      <a:srgbClr val="FFFFFF"/>
    </a:custClr>
    <a:custClr name="Weiss (RGB=255,255,255)">
      <a:srgbClr val="FFFFFF"/>
    </a:custClr>
    <a:custClr name="Weiss (RGB=255,255,255)">
      <a:srgbClr val="FFFFFF"/>
    </a:custClr>
    <a:custClr name="Weiss (RGB=255,255,255)">
      <a:srgbClr val="FFFFFF"/>
    </a:custClr>
    <a:custClr name="Weiss (RGB=255,255,255)">
      <a:srgbClr val="FFFFFF"/>
    </a:custClr>
    <a:custClr name="Zusatzfarbe Grün Hell (RGB=155,220,140)">
      <a:srgbClr val="9BDC8C"/>
    </a:custClr>
    <a:custClr name="Zusatzfarbe Viloett Hell (RGB=195,150,255)">
      <a:srgbClr val="C396FF"/>
    </a:custClr>
    <a:custClr name="Zusatzfarbe Korall Hell(RGB=255,155,155)">
      <a:srgbClr val="FF9B9B"/>
    </a:custClr>
    <a:custClr name="Zusatzfarbe Grau Hell (RGB=235,235,235)">
      <a:srgbClr val="EBEBEB"/>
    </a:custClr>
    <a:custClr name="Weiss (RGB=255,255,255)">
      <a:srgbClr val="FFFFFF"/>
    </a:custClr>
    <a:custClr name="Weiss (RGB=255,255,255)">
      <a:srgbClr val="FFFFFF"/>
    </a:custClr>
    <a:custClr name="Weiss (RGB=255,255,255)">
      <a:srgbClr val="FFFFFF"/>
    </a:custClr>
    <a:custClr name="Weiss (RGB=255,255,255)">
      <a:srgbClr val="FFFFFF"/>
    </a:custClr>
    <a:custClr name="Weiss (RGB=255,255,255)">
      <a:srgbClr val="FFFFFF"/>
    </a:custClr>
    <a:custClr name="Weiss (RGB=255,255,255)">
      <a:srgbClr val="FFFFFF"/>
    </a:custClr>
  </a:custClrLst>
  <a:extLst>
    <a:ext uri="{05A4C25C-085E-4340-85A3-A5531E510DB2}">
      <thm15:themeFamily xmlns:thm15="http://schemas.microsoft.com/office/thememl/2012/main" name="ZKB (breit)2.potx" id="{9B28D75E-8875-4209-A047-1F98F64D2D89}" vid="{5407628C-DCBC-4389-9E71-C467F99FBD6F}"/>
    </a:ext>
  </a:extLst>
</a:theme>
</file>

<file path=ppt/theme/theme3.xml><?xml version="1.0" encoding="utf-8"?>
<a:theme xmlns:a="http://schemas.openxmlformats.org/drawingml/2006/main" name="Office">
  <a:themeElements>
    <a:clrScheme name="Benutzerdefiniert 158">
      <a:dk1>
        <a:srgbClr val="003CB4"/>
      </a:dk1>
      <a:lt1>
        <a:sysClr val="window" lastClr="FFFFFF"/>
      </a:lt1>
      <a:dk2>
        <a:srgbClr val="000000"/>
      </a:dk2>
      <a:lt2>
        <a:srgbClr val="EBEBEB"/>
      </a:lt2>
      <a:accent1>
        <a:srgbClr val="003CB4"/>
      </a:accent1>
      <a:accent2>
        <a:srgbClr val="008CD2"/>
      </a:accent2>
      <a:accent3>
        <a:srgbClr val="000078"/>
      </a:accent3>
      <a:accent4>
        <a:srgbClr val="00BEC8"/>
      </a:accent4>
      <a:accent5>
        <a:srgbClr val="C8C8C8"/>
      </a:accent5>
      <a:accent6>
        <a:srgbClr val="00BEF0"/>
      </a:accent6>
      <a:hlink>
        <a:srgbClr val="000000"/>
      </a:hlink>
      <a:folHlink>
        <a:srgbClr val="000000"/>
      </a:folHlink>
    </a:clrScheme>
    <a:fontScheme name="Benutzerdefiniert 75">
      <a:majorFont>
        <a:latin typeface="Frutiger for ZKB Light"/>
        <a:ea typeface=""/>
        <a:cs typeface=""/>
      </a:majorFont>
      <a:minorFont>
        <a:latin typeface="Frutiger for ZKB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Benutzerdefiniert 158">
      <a:dk1>
        <a:srgbClr val="003CB4"/>
      </a:dk1>
      <a:lt1>
        <a:sysClr val="window" lastClr="FFFFFF"/>
      </a:lt1>
      <a:dk2>
        <a:srgbClr val="000000"/>
      </a:dk2>
      <a:lt2>
        <a:srgbClr val="EBEBEB"/>
      </a:lt2>
      <a:accent1>
        <a:srgbClr val="003CB4"/>
      </a:accent1>
      <a:accent2>
        <a:srgbClr val="008CD2"/>
      </a:accent2>
      <a:accent3>
        <a:srgbClr val="000078"/>
      </a:accent3>
      <a:accent4>
        <a:srgbClr val="00BEC8"/>
      </a:accent4>
      <a:accent5>
        <a:srgbClr val="C8C8C8"/>
      </a:accent5>
      <a:accent6>
        <a:srgbClr val="00BEF0"/>
      </a:accent6>
      <a:hlink>
        <a:srgbClr val="000000"/>
      </a:hlink>
      <a:folHlink>
        <a:srgbClr val="000000"/>
      </a:folHlink>
    </a:clrScheme>
    <a:fontScheme name="Benutzerdefiniert 75">
      <a:majorFont>
        <a:latin typeface="Frutiger for ZKB Light"/>
        <a:ea typeface=""/>
        <a:cs typeface=""/>
      </a:majorFont>
      <a:minorFont>
        <a:latin typeface="Frutiger for ZKB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ZKB Dokument" ma:contentTypeID="0x010100453230FA4F0A4480A7D4C20E59632440002B74420E0E8C3048916CB8A599FF89B1" ma:contentTypeVersion="3" ma:contentTypeDescription="" ma:contentTypeScope="" ma:versionID="76929f1c648870236f070c8e0c60e7b9">
  <xsd:schema xmlns:xsd="http://www.w3.org/2001/XMLSchema" xmlns:xs="http://www.w3.org/2001/XMLSchema" xmlns:p="http://schemas.microsoft.com/office/2006/metadata/properties" xmlns:ns1="http://schemas.microsoft.com/sharepoint/v3" xmlns:ns2="cc0a457e-4627-4976-bc3f-d49e2c2a423d" xmlns:ns3="b1a537d5-ff2b-4400-b282-fc69370de2be" targetNamespace="http://schemas.microsoft.com/office/2006/metadata/properties" ma:root="true" ma:fieldsID="e0eaf88745528d1ef135fc7fb84ddfc9" ns1:_="" ns2:_="" ns3:_="">
    <xsd:import namespace="http://schemas.microsoft.com/sharepoint/v3"/>
    <xsd:import namespace="cc0a457e-4627-4976-bc3f-d49e2c2a423d"/>
    <xsd:import namespace="b1a537d5-ff2b-4400-b282-fc69370de2be"/>
    <xsd:element name="properties">
      <xsd:complexType>
        <xsd:sequence>
          <xsd:element name="documentManagement">
            <xsd:complexType>
              <xsd:all>
                <xsd:element ref="ns2:CHZKBCollabClassification"/>
                <xsd:element ref="ns2:CHZKBSP2013FrameworkNewPublication" minOccurs="0"/>
                <xsd:element ref="ns1:Ratings" minOccurs="0"/>
                <xsd:element ref="ns1:LikedBy" minOccurs="0"/>
                <xsd:element ref="ns1:Popularity" minOccurs="0"/>
                <xsd:element ref="ns1:DescendantLikesCount" minOccurs="0"/>
                <xsd:element ref="ns1:TopicLastRatedOrLikedBy" minOccurs="0"/>
                <xsd:element ref="ns3:TaxKeywordTaxHTField" minOccurs="0"/>
                <xsd:element ref="ns3:TaxCatchAll" minOccurs="0"/>
                <xsd:element ref="ns3:TaxCatchAllLabel" minOccurs="0"/>
                <xsd:element ref="ns3:_dlc_DocId" minOccurs="0"/>
                <xsd:element ref="ns3:_dlc_DocIdUrl" minOccurs="0"/>
                <xsd:element ref="ns3: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atings" ma:index="10" nillable="true" ma:displayName="Benutzerbewertungen" ma:description="Bewertungen für das Element" ma:hidden="true" ma:internalName="Ratings">
      <xsd:simpleType>
        <xsd:restriction base="dms:Note"/>
      </xsd:simpleType>
    </xsd:element>
    <xsd:element name="LikedBy" ma:index="11" nillable="true" ma:displayName="Gefällt"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opularity" ma:index="12" nillable="true" ma:displayName="Beliebtheit" ma:indexed="true" ma:internalName="Popularity" ma:readOnly="true">
      <xsd:simpleType>
        <xsd:restriction base="dms:Number"/>
      </xsd:simpleType>
    </xsd:element>
    <xsd:element name="DescendantLikesCount" ma:index="13" nillable="true" ma:displayName="Aggregierte Anzahl 'Gefällt mir'" ma:internalName="DescendantLikesCount" ma:readOnly="true">
      <xsd:simpleType>
        <xsd:restriction base="dms:Unknown"/>
      </xsd:simpleType>
    </xsd:element>
    <xsd:element name="TopicLastRatedOrLikedBy" ma:index="14" nillable="true" ma:displayName="Letzte Aktualisierung des Themas durch" ma:hidden="true" ma:list="UserInfo" ma:internalName="TopicLastRatedOrLik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c0a457e-4627-4976-bc3f-d49e2c2a423d" elementFormDefault="qualified">
    <xsd:import namespace="http://schemas.microsoft.com/office/2006/documentManagement/types"/>
    <xsd:import namespace="http://schemas.microsoft.com/office/infopath/2007/PartnerControls"/>
    <xsd:element name="CHZKBCollabClassification" ma:index="8" ma:displayName="Klassifizierung" ma:default="vertraulich" ma:format="Dropdown" ma:indexed="true" ma:internalName="CHZKBCollabClassification">
      <xsd:simpleType>
        <xsd:restriction base="dms:Choice">
          <xsd:enumeration value="öffentlich"/>
          <xsd:enumeration value="intern"/>
          <xsd:enumeration value="vertraulich"/>
          <xsd:enumeration value="streng vertraulich"/>
        </xsd:restriction>
      </xsd:simpleType>
    </xsd:element>
    <xsd:element name="CHZKBSP2013FrameworkNewPublication" ma:index="9" nillable="true" ma:displayName="Neupublikation" ma:internalName="CHZKBSP2013FrameworkNewPublication"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1a537d5-ff2b-4400-b282-fc69370de2be" elementFormDefault="qualified">
    <xsd:import namespace="http://schemas.microsoft.com/office/2006/documentManagement/types"/>
    <xsd:import namespace="http://schemas.microsoft.com/office/infopath/2007/PartnerControls"/>
    <xsd:element name="TaxKeywordTaxHTField" ma:index="15" nillable="true" ma:taxonomy="true" ma:internalName="TaxKeywordTaxHTField" ma:taxonomyFieldName="TaxKeyword" ma:displayName="Unternehmensstichwörter" ma:fieldId="{23f27201-bee3-471e-b2e7-b64fd8b7ca38}" ma:taxonomyMulti="true" ma:sspId="1d9b6674-6eb9-4253-8064-49927d6c4271" ma:termSetId="00000000-0000-0000-0000-000000000000" ma:anchorId="00000000-0000-0000-0000-000000000000" ma:open="true" ma:isKeyword="true">
      <xsd:complexType>
        <xsd:sequence>
          <xsd:element ref="pc:Terms" minOccurs="0" maxOccurs="1"/>
        </xsd:sequence>
      </xsd:complexType>
    </xsd:element>
    <xsd:element name="TaxCatchAll" ma:index="16" nillable="true" ma:displayName="Taxonomy Catch All Column" ma:description="" ma:hidden="true" ma:list="{cddef050-7e7a-48c4-8c08-712a8969ec80}" ma:internalName="TaxCatchAll" ma:showField="CatchAllData" ma:web="b1a537d5-ff2b-4400-b282-fc69370de2be">
      <xsd:complexType>
        <xsd:complexContent>
          <xsd:extension base="dms:MultiChoiceLookup">
            <xsd:sequence>
              <xsd:element name="Value" type="dms:Lookup" maxOccurs="unbounded" minOccurs="0" nillable="true"/>
            </xsd:sequence>
          </xsd:extension>
        </xsd:complexContent>
      </xsd:complexType>
    </xsd:element>
    <xsd:element name="TaxCatchAllLabel" ma:index="17" nillable="true" ma:displayName="Taxonomy Catch All Column1" ma:description="" ma:hidden="true" ma:list="{cddef050-7e7a-48c4-8c08-712a8969ec80}" ma:internalName="TaxCatchAllLabel" ma:readOnly="true" ma:showField="CatchAllDataLabel" ma:web="b1a537d5-ff2b-4400-b282-fc69370de2be">
      <xsd:complexType>
        <xsd:complexContent>
          <xsd:extension base="dms:MultiChoiceLookup">
            <xsd:sequence>
              <xsd:element name="Value" type="dms:Lookup" maxOccurs="unbounded" minOccurs="0" nillable="true"/>
            </xsd:sequence>
          </xsd:extension>
        </xsd:complexContent>
      </xsd:complexType>
    </xsd:element>
    <xsd:element name="_dlc_DocId" ma:index="19" nillable="true" ma:displayName="Wert der Dokument-ID" ma:description="Der Wert der diesem Element zugewiesenen Dokument-ID." ma:internalName="_dlc_DocId" ma:readOnly="true">
      <xsd:simpleType>
        <xsd:restriction base="dms:Text"/>
      </xsd:simpleType>
    </xsd:element>
    <xsd:element name="_dlc_DocIdUrl" ma:index="20"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element name="SharedWithUsers" ma:index="22"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atings xmlns="http://schemas.microsoft.com/sharepoint/v3" xsi:nil="true"/>
    <LikedBy xmlns="http://schemas.microsoft.com/sharepoint/v3">
      <UserInfo>
        <DisplayName/>
        <AccountId xsi:nil="true"/>
        <AccountType/>
      </UserInfo>
    </LikedBy>
    <TopicLastRatedOrLikedBy xmlns="http://schemas.microsoft.com/sharepoint/v3">
      <UserInfo>
        <DisplayName/>
        <AccountId xsi:nil="true"/>
        <AccountType/>
      </UserInfo>
    </TopicLastRatedOrLikedBy>
    <_dlc_DocId xmlns="b1a537d5-ff2b-4400-b282-fc69370de2be">ZKBCOLLABDOK-1458547934-1651</_dlc_DocId>
    <_dlc_DocIdUrl xmlns="b1a537d5-ff2b-4400-b282-fc69370de2be">
      <Url>https://spcollab.prod.zkb.ch/themen/Markenfhrung/_layouts/15/DocIdRedir.aspx?ID=ZKBCOLLABDOK-1458547934-1651</Url>
      <Description>ZKBCOLLABDOK-1458547934-1651</Description>
    </_dlc_DocIdUrl>
    <TaxKeywordTaxHTField xmlns="b1a537d5-ff2b-4400-b282-fc69370de2be">
      <Terms xmlns="http://schemas.microsoft.com/office/infopath/2007/PartnerControls"/>
    </TaxKeywordTaxHTField>
    <TaxCatchAll xmlns="b1a537d5-ff2b-4400-b282-fc69370de2be"/>
    <CHZKBCollabClassification xmlns="cc0a457e-4627-4976-bc3f-d49e2c2a423d">intern</CHZKBCollabClassification>
  </documentManagement>
</p:properties>
</file>

<file path=customXml/item3.xml><?xml version="1.0" encoding="utf-8"?>
<?mso-contentType ?>
<spe:Receivers xmlns:spe="http://schemas.microsoft.com/sharepoint/events">
  <Receiver>
    <Name>TaxonomyItemSynchronousAddedEventReceiver</Name>
    <Synchronization>Default</Synchronization>
    <Type>1</Type>
    <SequenceNumber>10000</SequenceNumber>
    <Url/>
    <Assembly>Microsoft.SharePoint.Taxonomy, Version=15.0.0.0, Culture=neutral, PublicKeyToken=71e9bce111e9429c</Assembly>
    <Class>Microsoft.SharePoint.Taxonomy.TaxonomyItemEventReceiver</Class>
    <Data/>
    <Filter/>
  </Receiver>
  <Receiver>
    <Name>TaxonomyItemUpdatingEventReceiver</Name>
    <Synchronization>Default</Synchronization>
    <Type>2</Type>
    <SequenceNumber>10000</SequenceNumber>
    <Url/>
    <Assembly>Microsoft.SharePoint.Taxonomy, Version=15.0.0.0, Culture=neutral, PublicKeyToken=71e9bce111e9429c</Assembly>
    <Class>Microsoft.SharePoint.Taxonomy.TaxonomyItemEventReceiver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D621C0-5C1C-403E-87EE-DD1F62B804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c0a457e-4627-4976-bc3f-d49e2c2a423d"/>
    <ds:schemaRef ds:uri="b1a537d5-ff2b-4400-b282-fc69370de2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2D5097-1F4C-46B0-85A2-22E5BAAE9C5D}">
  <ds:schemaRefs>
    <ds:schemaRef ds:uri="http://purl.org/dc/terms/"/>
    <ds:schemaRef ds:uri="cc0a457e-4627-4976-bc3f-d49e2c2a423d"/>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 ds:uri="b1a537d5-ff2b-4400-b282-fc69370de2be"/>
    <ds:schemaRef ds:uri="http://www.w3.org/XML/1998/namespace"/>
    <ds:schemaRef ds:uri="http://purl.org/dc/dcmitype/"/>
  </ds:schemaRefs>
</ds:datastoreItem>
</file>

<file path=customXml/itemProps3.xml><?xml version="1.0" encoding="utf-8"?>
<ds:datastoreItem xmlns:ds="http://schemas.openxmlformats.org/officeDocument/2006/customXml" ds:itemID="{A41371E7-769F-4C76-AE9B-E8C02ADFBAEE}">
  <ds:schemaRefs>
    <ds:schemaRef ds:uri="http://schemas.microsoft.com/sharepoint/events"/>
  </ds:schemaRefs>
</ds:datastoreItem>
</file>

<file path=customXml/itemProps4.xml><?xml version="1.0" encoding="utf-8"?>
<ds:datastoreItem xmlns:ds="http://schemas.openxmlformats.org/officeDocument/2006/customXml" ds:itemID="{DC2A583A-0DEB-4E07-B146-45C693D978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1550</Words>
  <Application>Microsoft Office PowerPoint</Application>
  <PresentationFormat>Benutzerdefiniert</PresentationFormat>
  <Paragraphs>113</Paragraphs>
  <Slides>11</Slides>
  <Notes>8</Notes>
  <HiddenSlides>0</HiddenSlides>
  <MMClips>0</MMClips>
  <ScaleCrop>false</ScaleCrop>
  <HeadingPairs>
    <vt:vector size="8" baseType="variant">
      <vt:variant>
        <vt:lpstr>Verwendete Schriftarten</vt:lpstr>
      </vt:variant>
      <vt:variant>
        <vt:i4>4</vt:i4>
      </vt:variant>
      <vt:variant>
        <vt:lpstr>Design</vt:lpstr>
      </vt:variant>
      <vt:variant>
        <vt:i4>2</vt:i4>
      </vt:variant>
      <vt:variant>
        <vt:lpstr>Eingebettete OLE-Server</vt:lpstr>
      </vt:variant>
      <vt:variant>
        <vt:i4>1</vt:i4>
      </vt:variant>
      <vt:variant>
        <vt:lpstr>Folientitel</vt:lpstr>
      </vt:variant>
      <vt:variant>
        <vt:i4>11</vt:i4>
      </vt:variant>
    </vt:vector>
  </HeadingPairs>
  <TitlesOfParts>
    <vt:vector size="18" baseType="lpstr">
      <vt:lpstr>Arial</vt:lpstr>
      <vt:lpstr>Calibri</vt:lpstr>
      <vt:lpstr>Frutiger for ZKB Light</vt:lpstr>
      <vt:lpstr>Symbol</vt:lpstr>
      <vt:lpstr>ZKB2019</vt:lpstr>
      <vt:lpstr>1_ZKB2019</vt:lpstr>
      <vt:lpstr>think-cell Folie</vt:lpstr>
      <vt:lpstr>Chez soi à Zurich, à votre service dans le monde entier</vt:lpstr>
      <vt:lpstr>Au sujet de la Zürcher Kantonalbank</vt:lpstr>
      <vt:lpstr>PowerPoint-Präsentation</vt:lpstr>
      <vt:lpstr>Liste de contrôle pour le déménagement</vt:lpstr>
      <vt:lpstr>Le système de prévoyance en Suisse</vt:lpstr>
      <vt:lpstr>Prévoyance Objectifs de la réforme AVS 21</vt:lpstr>
      <vt:lpstr>Mesures principales</vt:lpstr>
      <vt:lpstr>Augmentation progressive de l'âge de référence des femmes</vt:lpstr>
      <vt:lpstr>Mesures compensatoires pour les femmes</vt:lpstr>
      <vt:lpstr>Flexibilisation accrue de la retraite</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Based in Zurich,  there for you in the world</dc:title>
  <dc:creator>Jungi Cécile</dc:creator>
  <cp:keywords/>
  <dc:description>Version 2022-02-07  (T)</dc:description>
  <cp:lastModifiedBy>Stephanie Leber</cp:lastModifiedBy>
  <cp:revision>49</cp:revision>
  <dcterms:created xsi:type="dcterms:W3CDTF">2023-10-06T09:52:48Z</dcterms:created>
  <dcterms:modified xsi:type="dcterms:W3CDTF">2023-12-04T08:57:51Z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anyLayout">
    <vt:lpwstr>ZKB</vt:lpwstr>
  </property>
  <property fmtid="{D5CDD505-2E9C-101B-9397-08002B2CF9AE}" pid="3" name="TemplateLanguage">
    <vt:lpwstr>de</vt:lpwstr>
  </property>
  <property fmtid="{D5CDD505-2E9C-101B-9397-08002B2CF9AE}" pid="4" name="DualCompanyMode">
    <vt:bool>false</vt:bool>
  </property>
  <property fmtid="{D5CDD505-2E9C-101B-9397-08002B2CF9AE}" pid="5" name="PPTitle">
    <vt:lpwstr/>
  </property>
  <property fmtid="{D5CDD505-2E9C-101B-9397-08002B2CF9AE}" pid="6" name="PPSubtitel">
    <vt:lpwstr/>
  </property>
  <property fmtid="{D5CDD505-2E9C-101B-9397-08002B2CF9AE}" pid="7" name="PPAuthor">
    <vt:lpwstr/>
  </property>
  <property fmtid="{D5CDD505-2E9C-101B-9397-08002B2CF9AE}" pid="8" name="PPDatum">
    <vt:lpwstr/>
  </property>
  <property fmtid="{D5CDD505-2E9C-101B-9397-08002B2CF9AE}" pid="9" name="PPFooter">
    <vt:lpwstr/>
  </property>
  <property fmtid="{D5CDD505-2E9C-101B-9397-08002B2CF9AE}" pid="10" name="PPStempelOpt">
    <vt:lpwstr/>
  </property>
  <property fmtid="{D5CDD505-2E9C-101B-9397-08002B2CF9AE}" pid="11" name="PPStempelText">
    <vt:lpwstr/>
  </property>
  <property fmtid="{D5CDD505-2E9C-101B-9397-08002B2CF9AE}" pid="12" name="TemplateType">
    <vt:lpwstr>redfox</vt:lpwstr>
  </property>
  <property fmtid="{D5CDD505-2E9C-101B-9397-08002B2CF9AE}" pid="13" name="TemplateVersion">
    <vt:r8>11</vt:r8>
  </property>
  <property fmtid="{D5CDD505-2E9C-101B-9397-08002B2CF9AE}" pid="14" name="TemplateMinorVersion">
    <vt:lpwstr>T</vt:lpwstr>
  </property>
  <property fmtid="{D5CDD505-2E9C-101B-9397-08002B2CF9AE}" pid="15" name="SpezLogoPath">
    <vt:lpwstr/>
  </property>
  <property fmtid="{D5CDD505-2E9C-101B-9397-08002B2CF9AE}" pid="16" name="ContentTypeId">
    <vt:lpwstr>0x010100453230FA4F0A4480A7D4C20E59632440002B74420E0E8C3048916CB8A599FF89B1</vt:lpwstr>
  </property>
  <property fmtid="{D5CDD505-2E9C-101B-9397-08002B2CF9AE}" pid="17" name="TaxKeyword">
    <vt:lpwstr/>
  </property>
</Properties>
</file>