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5"/>
    <p:sldMasterId id="2147483693" r:id="rId6"/>
  </p:sldMasterIdLst>
  <p:notesMasterIdLst>
    <p:notesMasterId r:id="rId18"/>
  </p:notesMasterIdLst>
  <p:handoutMasterIdLst>
    <p:handoutMasterId r:id="rId19"/>
  </p:handoutMasterIdLst>
  <p:sldIdLst>
    <p:sldId id="2147473798" r:id="rId7"/>
    <p:sldId id="2147473797" r:id="rId8"/>
    <p:sldId id="2147473796" r:id="rId9"/>
    <p:sldId id="2147473806" r:id="rId10"/>
    <p:sldId id="961" r:id="rId11"/>
    <p:sldId id="303" r:id="rId12"/>
    <p:sldId id="321" r:id="rId13"/>
    <p:sldId id="305" r:id="rId14"/>
    <p:sldId id="306" r:id="rId15"/>
    <p:sldId id="307" r:id="rId16"/>
    <p:sldId id="257" r:id="rId17"/>
  </p:sldIdLst>
  <p:sldSz cx="12855575" cy="7231063"/>
  <p:notesSz cx="6858000" cy="9144000"/>
  <p:defaultTextStyle>
    <a:defPPr>
      <a:defRPr lang="de-DE"/>
    </a:defPPr>
    <a:lvl1pPr marL="0" algn="l" defTabSz="964143" rtl="0" eaLnBrk="1" latinLnBrk="0" hangingPunct="1">
      <a:defRPr sz="1898" kern="1200">
        <a:solidFill>
          <a:schemeClr val="tx1"/>
        </a:solidFill>
        <a:latin typeface="+mn-lt"/>
        <a:ea typeface="+mn-ea"/>
        <a:cs typeface="+mn-cs"/>
      </a:defRPr>
    </a:lvl1pPr>
    <a:lvl2pPr marL="482072" algn="l" defTabSz="964143" rtl="0" eaLnBrk="1" latinLnBrk="0" hangingPunct="1">
      <a:defRPr sz="1898" kern="1200">
        <a:solidFill>
          <a:schemeClr val="tx1"/>
        </a:solidFill>
        <a:latin typeface="+mn-lt"/>
        <a:ea typeface="+mn-ea"/>
        <a:cs typeface="+mn-cs"/>
      </a:defRPr>
    </a:lvl2pPr>
    <a:lvl3pPr marL="964143" algn="l" defTabSz="964143" rtl="0" eaLnBrk="1" latinLnBrk="0" hangingPunct="1">
      <a:defRPr sz="1898" kern="1200">
        <a:solidFill>
          <a:schemeClr val="tx1"/>
        </a:solidFill>
        <a:latin typeface="+mn-lt"/>
        <a:ea typeface="+mn-ea"/>
        <a:cs typeface="+mn-cs"/>
      </a:defRPr>
    </a:lvl3pPr>
    <a:lvl4pPr marL="1446215" algn="l" defTabSz="964143" rtl="0" eaLnBrk="1" latinLnBrk="0" hangingPunct="1">
      <a:defRPr sz="1898" kern="1200">
        <a:solidFill>
          <a:schemeClr val="tx1"/>
        </a:solidFill>
        <a:latin typeface="+mn-lt"/>
        <a:ea typeface="+mn-ea"/>
        <a:cs typeface="+mn-cs"/>
      </a:defRPr>
    </a:lvl4pPr>
    <a:lvl5pPr marL="1928287" algn="l" defTabSz="964143" rtl="0" eaLnBrk="1" latinLnBrk="0" hangingPunct="1">
      <a:defRPr sz="1898" kern="1200">
        <a:solidFill>
          <a:schemeClr val="tx1"/>
        </a:solidFill>
        <a:latin typeface="+mn-lt"/>
        <a:ea typeface="+mn-ea"/>
        <a:cs typeface="+mn-cs"/>
      </a:defRPr>
    </a:lvl5pPr>
    <a:lvl6pPr marL="2410358" algn="l" defTabSz="964143" rtl="0" eaLnBrk="1" latinLnBrk="0" hangingPunct="1">
      <a:defRPr sz="1898" kern="1200">
        <a:solidFill>
          <a:schemeClr val="tx1"/>
        </a:solidFill>
        <a:latin typeface="+mn-lt"/>
        <a:ea typeface="+mn-ea"/>
        <a:cs typeface="+mn-cs"/>
      </a:defRPr>
    </a:lvl6pPr>
    <a:lvl7pPr marL="2892430" algn="l" defTabSz="964143" rtl="0" eaLnBrk="1" latinLnBrk="0" hangingPunct="1">
      <a:defRPr sz="1898" kern="1200">
        <a:solidFill>
          <a:schemeClr val="tx1"/>
        </a:solidFill>
        <a:latin typeface="+mn-lt"/>
        <a:ea typeface="+mn-ea"/>
        <a:cs typeface="+mn-cs"/>
      </a:defRPr>
    </a:lvl7pPr>
    <a:lvl8pPr marL="3374502" algn="l" defTabSz="964143" rtl="0" eaLnBrk="1" latinLnBrk="0" hangingPunct="1">
      <a:defRPr sz="1898" kern="1200">
        <a:solidFill>
          <a:schemeClr val="tx1"/>
        </a:solidFill>
        <a:latin typeface="+mn-lt"/>
        <a:ea typeface="+mn-ea"/>
        <a:cs typeface="+mn-cs"/>
      </a:defRPr>
    </a:lvl8pPr>
    <a:lvl9pPr marL="3856573" algn="l" defTabSz="964143" rtl="0" eaLnBrk="1" latinLnBrk="0" hangingPunct="1">
      <a:defRPr sz="18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3" userDrawn="1">
          <p15:clr>
            <a:srgbClr val="A4A3A4"/>
          </p15:clr>
        </p15:guide>
        <p15:guide id="2" pos="3958" userDrawn="1">
          <p15:clr>
            <a:srgbClr val="A4A3A4"/>
          </p15:clr>
        </p15:guide>
        <p15:guide id="3" pos="4140" userDrawn="1">
          <p15:clr>
            <a:srgbClr val="A4A3A4"/>
          </p15:clr>
        </p15:guide>
        <p15:guide id="4" pos="193" userDrawn="1">
          <p15:clr>
            <a:srgbClr val="A4A3A4"/>
          </p15:clr>
        </p15:guide>
        <p15:guide id="5" pos="6544" userDrawn="1">
          <p15:clr>
            <a:srgbClr val="A4A3A4"/>
          </p15:clr>
        </p15:guide>
        <p15:guide id="6" orient="horz" pos="19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A00120-EDF3-D065-9836-6A3FA9F837F3}" name="Jungi Cécile" initials="JC" userId="S::e0941@zkb.ch::817b33e0-fc8e-4b1c-a43d-58fcd79e4b7e" providerId="AD"/>
  <p188:author id="{4A6CC97D-03D4-E702-B7D2-314E0B422EB7}" name="Perezic Aldiana" initials="PA" userId="Perezic Aldiana" providerId="None"/>
  <p188:author id="{14FDE5A7-F172-F68E-146D-3E4F64507AF3}" name="Stucki Roland" initials="SR" userId="Stucki Rolan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howGuides="1">
      <p:cViewPr varScale="1">
        <p:scale>
          <a:sx n="146" d="100"/>
          <a:sy n="146" d="100"/>
        </p:scale>
        <p:origin x="558" y="120"/>
      </p:cViewPr>
      <p:guideLst>
        <p:guide orient="horz" pos="4183"/>
        <p:guide pos="3958"/>
        <p:guide pos="4140"/>
        <p:guide pos="193"/>
        <p:guide pos="6544"/>
        <p:guide orient="horz" pos="191"/>
      </p:guideLst>
    </p:cSldViewPr>
  </p:slideViewPr>
  <p:notesTextViewPr>
    <p:cViewPr>
      <p:scale>
        <a:sx n="3" d="2"/>
        <a:sy n="3" d="2"/>
      </p:scale>
      <p:origin x="0" y="0"/>
    </p:cViewPr>
  </p:notesTextViewPr>
  <p:sorterViewPr>
    <p:cViewPr>
      <p:scale>
        <a:sx n="75" d="100"/>
        <a:sy n="75" d="100"/>
      </p:scale>
      <p:origin x="0" y="0"/>
    </p:cViewPr>
  </p:sorterViewPr>
  <p:notesViewPr>
    <p:cSldViewPr showGuides="1">
      <p:cViewPr varScale="1">
        <p:scale>
          <a:sx n="75" d="100"/>
          <a:sy n="75" d="100"/>
        </p:scale>
        <p:origin x="339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E7172AA-23B3-497A-97C4-9D1DF4254160}"/>
              </a:ext>
            </a:extLst>
          </p:cNvPr>
          <p:cNvSpPr>
            <a:spLocks noGrp="1"/>
          </p:cNvSpPr>
          <p:nvPr>
            <p:ph type="hdr" sz="quarter"/>
          </p:nvPr>
        </p:nvSpPr>
        <p:spPr>
          <a:xfrm>
            <a:off x="0" y="0"/>
            <a:ext cx="3957507" cy="458788"/>
          </a:xfrm>
          <a:prstGeom prst="rect">
            <a:avLst/>
          </a:prstGeom>
        </p:spPr>
        <p:txBody>
          <a:bodyPr vert="horz" lIns="91440" tIns="45720" rIns="91440" bIns="45720" rtlCol="0"/>
          <a:lstStyle>
            <a:lvl1pPr algn="l">
              <a:defRPr sz="1200"/>
            </a:lvl1pPr>
          </a:lstStyle>
          <a:p>
            <a:endParaRPr lang="de-CH" sz="1000">
              <a:latin typeface="Frutiger for ZKB Light" panose="020B0303030504020204" pitchFamily="34" charset="0"/>
            </a:endParaRPr>
          </a:p>
        </p:txBody>
      </p:sp>
      <p:sp>
        <p:nvSpPr>
          <p:cNvPr id="3" name="Fußzeilenplatzhalter 2">
            <a:extLst>
              <a:ext uri="{FF2B5EF4-FFF2-40B4-BE49-F238E27FC236}">
                <a16:creationId xmlns:a16="http://schemas.microsoft.com/office/drawing/2014/main" id="{703BD3C4-B7F6-4C9B-A8B4-49ADE8A41FAE}"/>
              </a:ext>
            </a:extLst>
          </p:cNvPr>
          <p:cNvSpPr>
            <a:spLocks noGrp="1"/>
          </p:cNvSpPr>
          <p:nvPr>
            <p:ph type="ftr" sz="quarter" idx="2"/>
          </p:nvPr>
        </p:nvSpPr>
        <p:spPr>
          <a:xfrm>
            <a:off x="0" y="8685213"/>
            <a:ext cx="3957507" cy="458787"/>
          </a:xfrm>
          <a:prstGeom prst="rect">
            <a:avLst/>
          </a:prstGeom>
        </p:spPr>
        <p:txBody>
          <a:bodyPr vert="horz" lIns="91440" tIns="45720" rIns="91440" bIns="45720" rtlCol="0" anchor="b"/>
          <a:lstStyle>
            <a:lvl1pPr algn="l">
              <a:defRPr sz="1200"/>
            </a:lvl1pPr>
          </a:lstStyle>
          <a:p>
            <a:endParaRPr lang="de-CH" sz="1000">
              <a:latin typeface="Frutiger for ZKB Light" panose="020B0303030504020204" pitchFamily="34" charset="0"/>
            </a:endParaRPr>
          </a:p>
        </p:txBody>
      </p:sp>
      <p:sp>
        <p:nvSpPr>
          <p:cNvPr id="4" name="Foliennummernplatzhalter 3">
            <a:extLst>
              <a:ext uri="{FF2B5EF4-FFF2-40B4-BE49-F238E27FC236}">
                <a16:creationId xmlns:a16="http://schemas.microsoft.com/office/drawing/2014/main" id="{ED9FBCDE-E29E-43CD-BB69-D13176586D52}"/>
              </a:ext>
            </a:extLst>
          </p:cNvPr>
          <p:cNvSpPr>
            <a:spLocks noGrp="1"/>
          </p:cNvSpPr>
          <p:nvPr>
            <p:ph type="sldNum" sz="quarter" idx="3"/>
          </p:nvPr>
        </p:nvSpPr>
        <p:spPr>
          <a:xfrm>
            <a:off x="5778680" y="8685213"/>
            <a:ext cx="1079320" cy="458787"/>
          </a:xfrm>
          <a:prstGeom prst="rect">
            <a:avLst/>
          </a:prstGeom>
        </p:spPr>
        <p:txBody>
          <a:bodyPr vert="horz" lIns="91440" tIns="45720" rIns="91440" bIns="45720" rtlCol="0" anchor="b"/>
          <a:lstStyle>
            <a:lvl1pPr algn="r">
              <a:defRPr sz="1200"/>
            </a:lvl1pPr>
          </a:lstStyle>
          <a:p>
            <a:fld id="{D9423866-B7B9-4A3A-BB0C-537F31AC9767}" type="slidenum">
              <a:rPr lang="de-CH" sz="1000" smtClean="0">
                <a:latin typeface="Frutiger for ZKB Light" panose="020B0303030504020204" pitchFamily="34" charset="0"/>
              </a:rPr>
              <a:t>‹Nr.›</a:t>
            </a:fld>
            <a:endParaRPr lang="de-CH" sz="1000">
              <a:latin typeface="Frutiger for ZKB Light" panose="020B0303030504020204" pitchFamily="34" charset="0"/>
            </a:endParaRPr>
          </a:p>
        </p:txBody>
      </p:sp>
    </p:spTree>
    <p:extLst>
      <p:ext uri="{BB962C8B-B14F-4D97-AF65-F5344CB8AC3E}">
        <p14:creationId xmlns:p14="http://schemas.microsoft.com/office/powerpoint/2010/main" val="2446785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5C113B2-7C5A-440D-9282-C5806CB3CA84}"/>
              </a:ext>
            </a:extLst>
          </p:cNvPr>
          <p:cNvSpPr>
            <a:spLocks noGrp="1"/>
          </p:cNvSpPr>
          <p:nvPr>
            <p:ph type="hdr" sz="quarter"/>
          </p:nvPr>
        </p:nvSpPr>
        <p:spPr>
          <a:xfrm>
            <a:off x="0" y="0"/>
            <a:ext cx="3957507" cy="458788"/>
          </a:xfrm>
          <a:prstGeom prst="rect">
            <a:avLst/>
          </a:prstGeom>
        </p:spPr>
        <p:txBody>
          <a:bodyPr vert="horz" lIns="91440" tIns="45720" rIns="91440" bIns="45720" rtlCol="0"/>
          <a:lstStyle>
            <a:lvl1pPr algn="l">
              <a:defRPr sz="1000">
                <a:latin typeface="Frutiger for ZKB Light" panose="020B0303030504020204" pitchFamily="34" charset="0"/>
              </a:defRPr>
            </a:lvl1pPr>
          </a:lstStyle>
          <a:p>
            <a:endParaRPr lang="de-CH"/>
          </a:p>
        </p:txBody>
      </p:sp>
      <p:sp>
        <p:nvSpPr>
          <p:cNvPr id="3" name="Fußzeilenplatzhalter 2">
            <a:extLst>
              <a:ext uri="{FF2B5EF4-FFF2-40B4-BE49-F238E27FC236}">
                <a16:creationId xmlns:a16="http://schemas.microsoft.com/office/drawing/2014/main" id="{5339D056-496A-465F-ADF9-914457922BC7}"/>
              </a:ext>
            </a:extLst>
          </p:cNvPr>
          <p:cNvSpPr>
            <a:spLocks noGrp="1"/>
          </p:cNvSpPr>
          <p:nvPr>
            <p:ph type="ftr" sz="quarter" idx="4"/>
          </p:nvPr>
        </p:nvSpPr>
        <p:spPr>
          <a:xfrm>
            <a:off x="0" y="8685213"/>
            <a:ext cx="3957507" cy="458787"/>
          </a:xfrm>
          <a:prstGeom prst="rect">
            <a:avLst/>
          </a:prstGeom>
        </p:spPr>
        <p:txBody>
          <a:bodyPr vert="horz" lIns="91440" tIns="45720" rIns="91440" bIns="45720" rtlCol="0" anchor="b"/>
          <a:lstStyle>
            <a:lvl1pPr algn="l">
              <a:defRPr sz="1000">
                <a:latin typeface="Frutiger for ZKB Light" panose="020B0303030504020204" pitchFamily="34" charset="0"/>
              </a:defRPr>
            </a:lvl1pPr>
          </a:lstStyle>
          <a:p>
            <a:endParaRPr lang="de-CH"/>
          </a:p>
        </p:txBody>
      </p:sp>
      <p:sp>
        <p:nvSpPr>
          <p:cNvPr id="4" name="Foliennummernplatzhalter 3">
            <a:extLst>
              <a:ext uri="{FF2B5EF4-FFF2-40B4-BE49-F238E27FC236}">
                <a16:creationId xmlns:a16="http://schemas.microsoft.com/office/drawing/2014/main" id="{7BEC5A3F-8458-451E-8861-40C28700DCCF}"/>
              </a:ext>
            </a:extLst>
          </p:cNvPr>
          <p:cNvSpPr>
            <a:spLocks noGrp="1"/>
          </p:cNvSpPr>
          <p:nvPr>
            <p:ph type="sldNum" sz="quarter" idx="5"/>
          </p:nvPr>
        </p:nvSpPr>
        <p:spPr>
          <a:xfrm>
            <a:off x="5778680" y="8685213"/>
            <a:ext cx="1079320" cy="458787"/>
          </a:xfrm>
          <a:prstGeom prst="rect">
            <a:avLst/>
          </a:prstGeom>
        </p:spPr>
        <p:txBody>
          <a:bodyPr vert="horz" lIns="91440" tIns="45720" rIns="91440" bIns="45720" rtlCol="0" anchor="b"/>
          <a:lstStyle>
            <a:lvl1pPr algn="r">
              <a:defRPr sz="1000">
                <a:latin typeface="Frutiger for ZKB Light" panose="020B0303030504020204" pitchFamily="34" charset="0"/>
              </a:defRPr>
            </a:lvl1pPr>
          </a:lstStyle>
          <a:p>
            <a:fld id="{B2550233-F0AF-49F4-9354-D083BC681DD6}" type="slidenum">
              <a:rPr lang="de-CH" smtClean="0"/>
              <a:pPr/>
              <a:t>‹Nr.›</a:t>
            </a:fld>
            <a:endParaRPr lang="de-CH"/>
          </a:p>
        </p:txBody>
      </p:sp>
      <p:sp>
        <p:nvSpPr>
          <p:cNvPr id="5" name="Folienbildplatzhalter 4">
            <a:extLst>
              <a:ext uri="{FF2B5EF4-FFF2-40B4-BE49-F238E27FC236}">
                <a16:creationId xmlns:a16="http://schemas.microsoft.com/office/drawing/2014/main" id="{11ABDC6C-9F72-4A52-9502-128F5B23ACA2}"/>
              </a:ext>
            </a:extLst>
          </p:cNvPr>
          <p:cNvSpPr>
            <a:spLocks noGrp="1" noRot="1" noChangeAspect="1"/>
          </p:cNvSpPr>
          <p:nvPr>
            <p:ph type="sldImg" idx="2"/>
          </p:nvPr>
        </p:nvSpPr>
        <p:spPr>
          <a:xfrm>
            <a:off x="539660" y="539660"/>
            <a:ext cx="5778680" cy="3250508"/>
          </a:xfrm>
          <a:prstGeom prst="rect">
            <a:avLst/>
          </a:prstGeom>
          <a:noFill/>
          <a:ln w="12700">
            <a:solidFill>
              <a:prstClr val="black"/>
            </a:solidFill>
          </a:ln>
        </p:spPr>
        <p:txBody>
          <a:bodyPr vert="horz" lIns="91440" tIns="45720" rIns="91440" bIns="45720" rtlCol="0" anchor="ctr"/>
          <a:lstStyle/>
          <a:p>
            <a:endParaRPr lang="de-CH"/>
          </a:p>
        </p:txBody>
      </p:sp>
      <p:sp>
        <p:nvSpPr>
          <p:cNvPr id="6" name="Notizenplatzhalter 5">
            <a:extLst>
              <a:ext uri="{FF2B5EF4-FFF2-40B4-BE49-F238E27FC236}">
                <a16:creationId xmlns:a16="http://schemas.microsoft.com/office/drawing/2014/main" id="{45B61E54-9804-4090-9F08-93DE51559956}"/>
              </a:ext>
            </a:extLst>
          </p:cNvPr>
          <p:cNvSpPr>
            <a:spLocks noGrp="1"/>
          </p:cNvSpPr>
          <p:nvPr>
            <p:ph type="body" sz="quarter" idx="3"/>
          </p:nvPr>
        </p:nvSpPr>
        <p:spPr>
          <a:xfrm>
            <a:off x="539660" y="4149941"/>
            <a:ext cx="5778680" cy="4454399"/>
          </a:xfrm>
          <a:prstGeom prst="rect">
            <a:avLst/>
          </a:prstGeom>
        </p:spPr>
        <p:txBody>
          <a:bodyPr vert="horz" wrap="square" lIns="0" tIns="0" rIns="0" bIns="0" rtlCol="0" anchor="t" anchorCtr="0">
            <a:noAutofit/>
          </a:bodyPr>
          <a:lstStyle/>
          <a:p>
            <a:pPr lvl="0"/>
            <a:r>
              <a:rPr lang="de-CH" dirty="0"/>
              <a:t>Erste Ebene</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1618170896"/>
      </p:ext>
    </p:extLst>
  </p:cSld>
  <p:clrMap bg1="lt1" tx1="dk1" bg2="lt2" tx2="dk2" accent1="accent1" accent2="accent2" accent3="accent3" accent4="accent4" accent5="accent5" accent6="accent6" hlink="hlink" folHlink="folHlink"/>
  <p:notesStyle>
    <a:lvl1pPr marL="0" indent="0" algn="l" defTabSz="179887" rtl="0" eaLnBrk="1" latinLnBrk="0" hangingPunct="1">
      <a:lnSpc>
        <a:spcPct val="105000"/>
      </a:lnSpc>
      <a:spcBef>
        <a:spcPts val="0"/>
      </a:spcBef>
      <a:spcAft>
        <a:spcPts val="0"/>
      </a:spcAft>
      <a:buClr>
        <a:srgbClr val="003CB4"/>
      </a:buClr>
      <a:buFont typeface="Frutiger for ZKB Light" panose="020B0303030504020204" pitchFamily="34" charset="0"/>
      <a:buNone/>
      <a:defRPr sz="1100" b="0" i="0" u="none" kern="1200">
        <a:solidFill>
          <a:srgbClr val="003CB4"/>
        </a:solidFill>
        <a:latin typeface="Frutiger for ZKB Light" panose="020B0303030504020204" pitchFamily="34" charset="0"/>
        <a:ea typeface="+mn-ea"/>
        <a:cs typeface="+mn-cs"/>
      </a:defRPr>
    </a:lvl1pPr>
    <a:lvl2pPr marL="179887" indent="-179887" algn="l" defTabSz="179887" rtl="0" eaLnBrk="1" latinLnBrk="0" hangingPunct="1">
      <a:lnSpc>
        <a:spcPct val="105000"/>
      </a:lnSpc>
      <a:spcBef>
        <a:spcPts val="0"/>
      </a:spcBef>
      <a:spcAft>
        <a:spcPts val="0"/>
      </a:spcAft>
      <a:buClr>
        <a:srgbClr val="003CB4"/>
      </a:buClr>
      <a:buFont typeface="Frutiger for ZKB Light" panose="020B0303030504020204" pitchFamily="34" charset="0"/>
      <a:buChar char="–"/>
      <a:defRPr sz="1100" b="0" i="0" u="none" kern="1200">
        <a:solidFill>
          <a:srgbClr val="003CB4"/>
        </a:solidFill>
        <a:latin typeface="Frutiger for ZKB Light" panose="020B0303030504020204" pitchFamily="34" charset="0"/>
        <a:ea typeface="+mn-ea"/>
        <a:cs typeface="+mn-cs"/>
      </a:defRPr>
    </a:lvl2pPr>
    <a:lvl3pPr marL="359773" indent="-179886" algn="l" defTabSz="179887" rtl="0" eaLnBrk="1" latinLnBrk="0" hangingPunct="1">
      <a:lnSpc>
        <a:spcPct val="105000"/>
      </a:lnSpc>
      <a:spcBef>
        <a:spcPts val="0"/>
      </a:spcBef>
      <a:spcAft>
        <a:spcPts val="0"/>
      </a:spcAft>
      <a:buClr>
        <a:srgbClr val="003CB4"/>
      </a:buClr>
      <a:buFont typeface="Frutiger for ZKB Light" panose="020B0303030504020204" pitchFamily="34" charset="0"/>
      <a:buChar char="–"/>
      <a:defRPr sz="1100" b="0" i="0" u="none" kern="1200">
        <a:solidFill>
          <a:srgbClr val="003CB4"/>
        </a:solidFill>
        <a:latin typeface="Frutiger for ZKB Light" panose="020B0303030504020204" pitchFamily="34" charset="0"/>
        <a:ea typeface="+mn-ea"/>
        <a:cs typeface="+mn-cs"/>
      </a:defRPr>
    </a:lvl3pPr>
    <a:lvl4pPr marL="539660" indent="-179887" algn="l" defTabSz="179887" rtl="0" eaLnBrk="1" latinLnBrk="0" hangingPunct="1">
      <a:lnSpc>
        <a:spcPct val="105000"/>
      </a:lnSpc>
      <a:spcBef>
        <a:spcPts val="0"/>
      </a:spcBef>
      <a:spcAft>
        <a:spcPts val="0"/>
      </a:spcAft>
      <a:buClr>
        <a:srgbClr val="003CB4"/>
      </a:buClr>
      <a:buFont typeface="Frutiger for ZKB Light" panose="020B0303030504020204" pitchFamily="34" charset="0"/>
      <a:buChar char="–"/>
      <a:defRPr sz="1100" b="0" i="0" u="none" kern="1200">
        <a:solidFill>
          <a:srgbClr val="003CB4"/>
        </a:solidFill>
        <a:latin typeface="Frutiger for ZKB Light" panose="020B0303030504020204" pitchFamily="34" charset="0"/>
        <a:ea typeface="+mn-ea"/>
        <a:cs typeface="+mn-cs"/>
      </a:defRPr>
    </a:lvl4pPr>
    <a:lvl5pPr marL="719547" indent="-179887" algn="l" defTabSz="179887" rtl="0" eaLnBrk="1" latinLnBrk="0" hangingPunct="1">
      <a:lnSpc>
        <a:spcPct val="105000"/>
      </a:lnSpc>
      <a:spcBef>
        <a:spcPts val="0"/>
      </a:spcBef>
      <a:spcAft>
        <a:spcPts val="0"/>
      </a:spcAft>
      <a:buClr>
        <a:srgbClr val="003CB4"/>
      </a:buClr>
      <a:buFont typeface="Frutiger for ZKB Light" panose="020B0303030504020204" pitchFamily="34" charset="0"/>
      <a:buChar char="–"/>
      <a:defRPr sz="1100" b="0" i="0" u="none" kern="1200">
        <a:solidFill>
          <a:srgbClr val="003CB4"/>
        </a:solidFill>
        <a:latin typeface="Frutiger for ZKB Light" panose="020B0303030504020204" pitchFamily="34" charset="0"/>
        <a:ea typeface="+mn-ea"/>
        <a:cs typeface="+mn-cs"/>
      </a:defRPr>
    </a:lvl5pPr>
    <a:lvl6pPr marL="2410358" algn="l" defTabSz="964143" rtl="0" eaLnBrk="1" latinLnBrk="0" hangingPunct="1">
      <a:defRPr sz="1265" kern="1200">
        <a:solidFill>
          <a:schemeClr val="tx1"/>
        </a:solidFill>
        <a:latin typeface="+mn-lt"/>
        <a:ea typeface="+mn-ea"/>
        <a:cs typeface="+mn-cs"/>
      </a:defRPr>
    </a:lvl6pPr>
    <a:lvl7pPr marL="2892430" algn="l" defTabSz="964143" rtl="0" eaLnBrk="1" latinLnBrk="0" hangingPunct="1">
      <a:defRPr sz="1265" kern="1200">
        <a:solidFill>
          <a:schemeClr val="tx1"/>
        </a:solidFill>
        <a:latin typeface="+mn-lt"/>
        <a:ea typeface="+mn-ea"/>
        <a:cs typeface="+mn-cs"/>
      </a:defRPr>
    </a:lvl7pPr>
    <a:lvl8pPr marL="3374502" algn="l" defTabSz="964143" rtl="0" eaLnBrk="1" latinLnBrk="0" hangingPunct="1">
      <a:defRPr sz="1265" kern="1200">
        <a:solidFill>
          <a:schemeClr val="tx1"/>
        </a:solidFill>
        <a:latin typeface="+mn-lt"/>
        <a:ea typeface="+mn-ea"/>
        <a:cs typeface="+mn-cs"/>
      </a:defRPr>
    </a:lvl8pPr>
    <a:lvl9pPr marL="3856573" algn="l" defTabSz="964143" rtl="0" eaLnBrk="1" latinLnBrk="0" hangingPunct="1">
      <a:defRPr sz="12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78500" cy="3251200"/>
          </a:xfrm>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B2550233-F0AF-49F4-9354-D083BC681DD6}" type="slidenum">
              <a:rPr lang="de-CH" smtClean="0"/>
              <a:pPr/>
              <a:t>3</a:t>
            </a:fld>
            <a:endParaRPr lang="de-CH"/>
          </a:p>
        </p:txBody>
      </p:sp>
    </p:spTree>
    <p:extLst>
      <p:ext uri="{BB962C8B-B14F-4D97-AF65-F5344CB8AC3E}">
        <p14:creationId xmlns:p14="http://schemas.microsoft.com/office/powerpoint/2010/main" val="410329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pPr rtl="0" fontAlgn="ctr"/>
            <a:endParaRPr lang="de-CH" sz="1100" b="0" i="0" dirty="0">
              <a:effectLst/>
              <a:latin typeface="Frutiger for ZKB Light" panose="020B0303030504020204" pitchFamily="34" charset="0"/>
            </a:endParaRPr>
          </a:p>
          <a:p>
            <a:pPr rtl="0" fontAlgn="ctr"/>
            <a:r>
              <a:rPr lang="de-CH" sz="1100" b="0" i="0" dirty="0">
                <a:effectLst/>
                <a:latin typeface="Frutiger for ZKB Light" panose="020B0303030504020204" pitchFamily="34" charset="0"/>
              </a:rPr>
              <a:t>Drei Säule Prinzip der CH (</a:t>
            </a:r>
            <a:r>
              <a:rPr lang="de-CH" sz="1100" b="1" i="0" u="none" kern="1200" dirty="0">
                <a:solidFill>
                  <a:srgbClr val="003CB4"/>
                </a:solidFill>
                <a:effectLst/>
                <a:latin typeface="Frutiger for ZKB Light" panose="020B0303030504020204" pitchFamily="34" charset="0"/>
                <a:ea typeface="+mn-ea"/>
                <a:cs typeface="+mn-cs"/>
              </a:rPr>
              <a:t>Folie</a:t>
            </a:r>
            <a:r>
              <a:rPr lang="de-CH" sz="1100" b="0" i="0" dirty="0">
                <a:effectLst/>
                <a:latin typeface="Frutiger for ZKB Light" panose="020B0303030504020204" pitchFamily="34" charset="0"/>
              </a:rPr>
              <a:t>)</a:t>
            </a:r>
          </a:p>
          <a:p>
            <a:pPr lvl="1" rtl="0" fontAlgn="ctr"/>
            <a:r>
              <a:rPr lang="de-CH" sz="1100" b="1" i="0" u="none" kern="1200" dirty="0">
                <a:solidFill>
                  <a:srgbClr val="8C50C8"/>
                </a:solidFill>
                <a:effectLst/>
                <a:latin typeface="Frutiger for ZKB Light" panose="020B0303030504020204" pitchFamily="34" charset="0"/>
                <a:ea typeface="+mn-ea"/>
                <a:cs typeface="+mn-cs"/>
              </a:rPr>
              <a:t>Steigen wir mit dem Vorsorgesystem der Schweiz ins Thema ein. Wie funktioniert überhaut das Vorsorgesystem in der Schweiz? Iris, kannst du uns hierzu mehr erzählen?</a:t>
            </a:r>
          </a:p>
          <a:p>
            <a:pPr lvl="2" rtl="0" fontAlgn="ctr"/>
            <a:r>
              <a:rPr lang="de-CH" sz="1100" b="0" i="0" dirty="0">
                <a:solidFill>
                  <a:srgbClr val="FFA000"/>
                </a:solidFill>
                <a:effectLst/>
                <a:latin typeface="Frutiger for ZKB Light" panose="020B0303030504020204" pitchFamily="34" charset="0"/>
              </a:rPr>
              <a:t>Das Vorsorgesystem der Schweiz beruht auf dem 3. Säule Prinzip. Es ist seit </a:t>
            </a:r>
            <a:r>
              <a:rPr lang="de-CH" sz="1100" b="1" i="0" dirty="0">
                <a:solidFill>
                  <a:srgbClr val="FFA000"/>
                </a:solidFill>
                <a:effectLst/>
                <a:latin typeface="Frutiger for ZKB Light" panose="020B0303030504020204" pitchFamily="34" charset="0"/>
              </a:rPr>
              <a:t>1972 in unserer Schweizer Bundesverfassung verankert</a:t>
            </a:r>
            <a:r>
              <a:rPr lang="de-CH" sz="1100" b="0" i="0" dirty="0">
                <a:solidFill>
                  <a:srgbClr val="FFA000"/>
                </a:solidFill>
                <a:effectLst/>
                <a:latin typeface="Frutiger for ZKB Light" panose="020B0303030504020204" pitchFamily="34" charset="0"/>
              </a:rPr>
              <a:t>. Wir starten mit der 1. Säule – der AHV/IV</a:t>
            </a:r>
          </a:p>
          <a:p>
            <a:pPr marL="1143000" lvl="2" indent="-228600">
              <a:lnSpc>
                <a:spcPts val="1400"/>
              </a:lnSpc>
              <a:buFont typeface="Wingdings" panose="05000000000000000000" pitchFamily="2" charset="2"/>
              <a:buChar char=""/>
            </a:pPr>
            <a:r>
              <a:rPr lang="de-CH" sz="1100" b="0" i="0" u="none" kern="1200" dirty="0">
                <a:solidFill>
                  <a:srgbClr val="FFA000"/>
                </a:solidFill>
                <a:effectLst/>
                <a:latin typeface="Frutiger for ZKB Light" panose="020B0303030504020204" pitchFamily="34" charset="0"/>
                <a:ea typeface="+mn-ea"/>
                <a:cs typeface="+mn-cs"/>
              </a:rPr>
              <a:t>Der erste Grundstein für die obligatorischen Alters-, Hinterlassenen- und Invalidenversicherung wurde bereits 06.12.1925 (EDI, 2021) gelegt.</a:t>
            </a:r>
          </a:p>
          <a:p>
            <a:pPr marL="1143000" lvl="2" indent="-228600">
              <a:lnSpc>
                <a:spcPts val="1400"/>
              </a:lnSpc>
              <a:buFont typeface="Wingdings" panose="05000000000000000000" pitchFamily="2" charset="2"/>
              <a:buChar char=""/>
            </a:pPr>
            <a:r>
              <a:rPr lang="de-CH" sz="1100" b="0" i="0" u="none" kern="1200" dirty="0">
                <a:solidFill>
                  <a:srgbClr val="FFA000"/>
                </a:solidFill>
                <a:effectLst/>
                <a:latin typeface="Frutiger for ZKB Light" panose="020B0303030504020204" pitchFamily="34" charset="0"/>
                <a:ea typeface="+mn-ea"/>
                <a:cs typeface="+mn-cs"/>
              </a:rPr>
              <a:t>Sage und Schreibe über 20 Jahre später nämlich im Jahr 1948 wurde dann die erste Altersrente ausbezahlt. Heute beträgt die AHV-Minimalrente CHF 1’225 bis maximal CHF 2’450. Was denken Sie, wie hoch war die Rente 1948 pro Monat? Zwischen CHF 40-125 (EDI, 2021)</a:t>
            </a:r>
          </a:p>
          <a:p>
            <a:pPr lvl="2" rtl="0" fontAlgn="ctr"/>
            <a:r>
              <a:rPr lang="de-CH" sz="1100" b="0" i="0" dirty="0">
                <a:solidFill>
                  <a:srgbClr val="FFA000"/>
                </a:solidFill>
                <a:effectLst/>
                <a:latin typeface="Frutiger for ZKB Light" panose="020B0303030504020204" pitchFamily="34" charset="0"/>
              </a:rPr>
              <a:t>sichert das </a:t>
            </a:r>
            <a:r>
              <a:rPr lang="de-CH" sz="1100" b="1" i="0" dirty="0">
                <a:solidFill>
                  <a:srgbClr val="FFA000"/>
                </a:solidFill>
                <a:effectLst/>
                <a:latin typeface="Frutiger for ZKB Light" panose="020B0303030504020204" pitchFamily="34" charset="0"/>
              </a:rPr>
              <a:t>Existenzminimum</a:t>
            </a:r>
            <a:r>
              <a:rPr lang="de-CH" sz="1100" b="0" i="0" dirty="0">
                <a:solidFill>
                  <a:srgbClr val="FFA000"/>
                </a:solidFill>
                <a:effectLst/>
                <a:latin typeface="Frutiger for ZKB Light" panose="020B0303030504020204" pitchFamily="34" charset="0"/>
              </a:rPr>
              <a:t> resp. den </a:t>
            </a:r>
            <a:r>
              <a:rPr lang="de-CH" sz="1100" b="1" i="0" dirty="0">
                <a:solidFill>
                  <a:srgbClr val="FFA000"/>
                </a:solidFill>
                <a:effectLst/>
                <a:latin typeface="Frutiger for ZKB Light" panose="020B0303030504020204" pitchFamily="34" charset="0"/>
              </a:rPr>
              <a:t>Grundbedarf</a:t>
            </a:r>
            <a:r>
              <a:rPr lang="de-CH" sz="1100" b="0" i="0" dirty="0">
                <a:solidFill>
                  <a:srgbClr val="FFA000"/>
                </a:solidFill>
                <a:effectLst/>
                <a:latin typeface="Frutiger for ZKB Light" panose="020B0303030504020204" pitchFamily="34" charset="0"/>
              </a:rPr>
              <a:t>. AHV für die Altersvorsorge und IV für Risikovorsorge. / Die Leistungen aus der 1. Säule sind abhängig von den </a:t>
            </a:r>
            <a:r>
              <a:rPr lang="de-CH" sz="1100" b="1" i="0" dirty="0">
                <a:solidFill>
                  <a:srgbClr val="FFA000"/>
                </a:solidFill>
                <a:effectLst/>
                <a:latin typeface="Frutiger for ZKB Light" panose="020B0303030504020204" pitchFamily="34" charset="0"/>
              </a:rPr>
              <a:t>Beitragsjahren</a:t>
            </a:r>
            <a:r>
              <a:rPr lang="de-CH" sz="1100" b="0" i="0" dirty="0">
                <a:solidFill>
                  <a:srgbClr val="FFA000"/>
                </a:solidFill>
                <a:effectLst/>
                <a:latin typeface="Frutiger for ZKB Light" panose="020B0303030504020204" pitchFamily="34" charset="0"/>
              </a:rPr>
              <a:t> und dem </a:t>
            </a:r>
            <a:r>
              <a:rPr lang="de-CH" sz="1100" b="1" i="0" dirty="0">
                <a:solidFill>
                  <a:srgbClr val="FFA000"/>
                </a:solidFill>
                <a:effectLst/>
                <a:latin typeface="Frutiger for ZKB Light" panose="020B0303030504020204" pitchFamily="34" charset="0"/>
              </a:rPr>
              <a:t>durchschnittlichen Bruttoeinkommen </a:t>
            </a:r>
            <a:r>
              <a:rPr lang="de-CH" sz="1100" b="0" i="0" dirty="0">
                <a:solidFill>
                  <a:srgbClr val="FFA000"/>
                </a:solidFill>
                <a:effectLst/>
                <a:latin typeface="Frutiger for ZKB Light" panose="020B0303030504020204" pitchFamily="34" charset="0"/>
              </a:rPr>
              <a:t>(Lohn). Das Maximum hat man erreicht, wenn man </a:t>
            </a:r>
            <a:r>
              <a:rPr lang="de-CH" sz="1100" b="1" i="0" dirty="0">
                <a:solidFill>
                  <a:srgbClr val="FFA000"/>
                </a:solidFill>
                <a:effectLst/>
                <a:latin typeface="Frutiger for ZKB Light" panose="020B0303030504020204" pitchFamily="34" charset="0"/>
              </a:rPr>
              <a:t>ab dem 21. Lebensjahr bis zum ordentlichen AHV-Alter </a:t>
            </a:r>
            <a:r>
              <a:rPr lang="de-CH" sz="1100" b="0" i="0" dirty="0">
                <a:solidFill>
                  <a:srgbClr val="FFA000"/>
                </a:solidFill>
                <a:effectLst/>
                <a:latin typeface="Frutiger for ZKB Light" panose="020B0303030504020204" pitchFamily="34" charset="0"/>
              </a:rPr>
              <a:t>immer einbezahlt hat und im Durchschnitt ein </a:t>
            </a:r>
            <a:r>
              <a:rPr lang="de-CH" sz="1100" b="1" i="0" dirty="0">
                <a:solidFill>
                  <a:srgbClr val="FFA000"/>
                </a:solidFill>
                <a:effectLst/>
                <a:latin typeface="Frutiger for ZKB Light" panose="020B0303030504020204" pitchFamily="34" charset="0"/>
              </a:rPr>
              <a:t>Einkommen von ca. CHF 88'000 aufweisen </a:t>
            </a:r>
            <a:r>
              <a:rPr lang="de-CH" sz="1100" b="0" i="0" dirty="0">
                <a:solidFill>
                  <a:srgbClr val="FFA000"/>
                </a:solidFill>
                <a:effectLst/>
                <a:latin typeface="Frutiger for ZKB Light" panose="020B0303030504020204" pitchFamily="34" charset="0"/>
              </a:rPr>
              <a:t>kann. </a:t>
            </a:r>
            <a:r>
              <a:rPr lang="de-CH" sz="1100" b="0" i="0" u="none" kern="1200" dirty="0">
                <a:solidFill>
                  <a:srgbClr val="FFA000"/>
                </a:solidFill>
                <a:effectLst/>
                <a:latin typeface="Frutiger for ZKB Light" panose="020B0303030504020204" pitchFamily="34" charset="0"/>
                <a:ea typeface="+mn-ea"/>
                <a:cs typeface="+mn-cs"/>
              </a:rPr>
              <a:t>Laetitia, was kannst du uns zur 2. Säule sagen?</a:t>
            </a:r>
            <a:endParaRPr lang="de-CH" sz="1100" b="0" i="0" dirty="0">
              <a:solidFill>
                <a:srgbClr val="FFA000"/>
              </a:solidFill>
              <a:effectLst/>
              <a:latin typeface="Frutiger for ZKB Light" panose="020B0303030504020204" pitchFamily="34" charset="0"/>
            </a:endParaRPr>
          </a:p>
          <a:p>
            <a:pPr lvl="2" rtl="0" fontAlgn="ctr"/>
            <a:r>
              <a:rPr lang="de-CH" sz="1100" b="0" i="0" u="none" kern="1200" dirty="0">
                <a:solidFill>
                  <a:srgbClr val="00B050"/>
                </a:solidFill>
                <a:effectLst/>
                <a:latin typeface="Frutiger for ZKB Light" panose="020B0303030504020204" pitchFamily="34" charset="0"/>
                <a:ea typeface="+mn-ea"/>
                <a:cs typeface="+mn-cs"/>
              </a:rPr>
              <a:t>Die 2. Säule wird auch berufliche Vorsorge genannt wurde 1985 ins Leben gerufen. Sie soll den gewohnte Lebensstandard sichern. Doch häufig decken 1. und 2. Säule im Alter nur 60% des früheren Einkommens (Lohn) ab. Auch die Leistungen der 2. Säule sind abhängig von vom Einkommen und der Zeitdauer. Je länger man in der 2. Säule versichert ist und umso höher der (versicherte Lohn), umso höher ist auch das angesparte Kapital und somit die lebenslange Rente. Iris, was ist denn die 3. Säule?</a:t>
            </a:r>
          </a:p>
          <a:p>
            <a:pPr lvl="2" rtl="0" fontAlgn="ctr"/>
            <a:r>
              <a:rPr lang="de-CH" sz="1100" b="0" i="0" u="none" kern="1200" dirty="0">
                <a:solidFill>
                  <a:srgbClr val="FFA000"/>
                </a:solidFill>
                <a:effectLst/>
                <a:latin typeface="Frutiger for ZKB Light" panose="020B0303030504020204" pitchFamily="34" charset="0"/>
                <a:ea typeface="+mn-ea"/>
                <a:cs typeface="+mn-cs"/>
              </a:rPr>
              <a:t>Die 3. Säule wird auch </a:t>
            </a:r>
            <a:r>
              <a:rPr lang="de-CH" sz="1100" b="1" i="0" u="none" kern="1200" dirty="0">
                <a:solidFill>
                  <a:srgbClr val="FFA000"/>
                </a:solidFill>
                <a:effectLst/>
                <a:latin typeface="Frutiger for ZKB Light" panose="020B0303030504020204" pitchFamily="34" charset="0"/>
                <a:ea typeface="+mn-ea"/>
                <a:cs typeface="+mn-cs"/>
              </a:rPr>
              <a:t>private Vorsorge </a:t>
            </a:r>
            <a:r>
              <a:rPr lang="de-CH" sz="1100" b="0" i="0" u="none" kern="1200" dirty="0">
                <a:solidFill>
                  <a:srgbClr val="FFA000"/>
                </a:solidFill>
                <a:effectLst/>
                <a:latin typeface="Frutiger for ZKB Light" panose="020B0303030504020204" pitchFamily="34" charset="0"/>
                <a:ea typeface="+mn-ea"/>
                <a:cs typeface="+mn-cs"/>
              </a:rPr>
              <a:t>genannt. Wie es vorhin Laetitia gesagt hat, decken die 1. und 2. Säule nicht vollständig den während der Erwerbstätigkeit erhaltenen Lohn ab. Genau darum braucht es nämlich die 3. Säule. Denn mit der privaten Vorsorge gilt es, die Leistungen aus der 1. und 2. Säule </a:t>
            </a:r>
            <a:r>
              <a:rPr lang="de-CH" sz="1100" b="1" i="0" u="none" kern="1200" dirty="0">
                <a:solidFill>
                  <a:srgbClr val="FFA000"/>
                </a:solidFill>
                <a:effectLst/>
                <a:latin typeface="Frutiger for ZKB Light" panose="020B0303030504020204" pitchFamily="34" charset="0"/>
                <a:ea typeface="+mn-ea"/>
                <a:cs typeface="+mn-cs"/>
              </a:rPr>
              <a:t>zu stärken</a:t>
            </a:r>
            <a:r>
              <a:rPr lang="de-CH" sz="1100" b="0" i="0" u="none" kern="1200" dirty="0">
                <a:solidFill>
                  <a:srgbClr val="FFA000"/>
                </a:solidFill>
                <a:effectLst/>
                <a:latin typeface="Frutiger for ZKB Light" panose="020B0303030504020204" pitchFamily="34" charset="0"/>
                <a:ea typeface="+mn-ea"/>
                <a:cs typeface="+mn-cs"/>
              </a:rPr>
              <a:t>. Dabei wird zwischen Säule 3a und Säule 3b unterschieden. In der Säule 3b ist das ganze freie Vermögen (z.B. Privat- Sparkonto, Wertschriften, Eigenheim etc.) zusammengefasst. Bei der Säule 3a handelt es sich um eine sogenannte gebundene Vorsorge. </a:t>
            </a:r>
            <a:r>
              <a:rPr lang="de-CH" sz="1100" b="1" i="0" u="none" kern="1200" dirty="0">
                <a:solidFill>
                  <a:srgbClr val="FFA000"/>
                </a:solidFill>
                <a:effectLst/>
                <a:latin typeface="Frutiger for ZKB Light" panose="020B0303030504020204" pitchFamily="34" charset="0"/>
                <a:ea typeface="+mn-ea"/>
                <a:cs typeface="+mn-cs"/>
              </a:rPr>
              <a:t>Diese trat per 1.1.1987 </a:t>
            </a:r>
            <a:r>
              <a:rPr lang="de-CH" sz="1100" b="0" i="0" u="none" kern="1200" dirty="0">
                <a:solidFill>
                  <a:srgbClr val="FFA000"/>
                </a:solidFill>
                <a:effectLst/>
                <a:latin typeface="Frutiger for ZKB Light" panose="020B0303030504020204" pitchFamily="34" charset="0"/>
                <a:ea typeface="+mn-ea"/>
                <a:cs typeface="+mn-cs"/>
              </a:rPr>
              <a:t>in Kraft. Auch hier ist anzumerken, dass man nur einzahlen kann, wenn man ein AHV-pflichtiges Einkommen hat.</a:t>
            </a:r>
          </a:p>
          <a:p>
            <a:pPr marL="179887" lvl="2" indent="0" rtl="0" fontAlgn="ctr">
              <a:buNone/>
            </a:pPr>
            <a:endParaRPr lang="de-CH" sz="1100" b="0" i="0" dirty="0">
              <a:effectLst/>
              <a:latin typeface="Frutiger for ZKB Light" panose="020B0303030504020204" pitchFamily="34" charset="0"/>
            </a:endParaRPr>
          </a:p>
          <a:p>
            <a:pPr lvl="2" rtl="0" fontAlgn="ctr"/>
            <a:r>
              <a:rPr lang="de-CH" sz="1100" i="1" dirty="0">
                <a:solidFill>
                  <a:srgbClr val="7030A0"/>
                </a:solidFill>
                <a:effectLst/>
                <a:latin typeface="Frutiger for ZKB Light" panose="020B0303030504020204" pitchFamily="34" charset="0"/>
              </a:rPr>
              <a:t>Vielen Dank, Iris und Lätti, dass ihr uns das 3. Säule-Prinzip kurz erklärt habt. Gibt es hierzu gleich noch Fragen?</a:t>
            </a:r>
            <a:br>
              <a:rPr lang="de-CH" sz="1100" i="1" dirty="0">
                <a:solidFill>
                  <a:srgbClr val="7030A0"/>
                </a:solidFill>
                <a:effectLst/>
                <a:latin typeface="Frutiger for ZKB Light" panose="020B0303030504020204" pitchFamily="34" charset="0"/>
              </a:rPr>
            </a:br>
            <a:r>
              <a:rPr lang="de-CH" sz="1100" i="1" dirty="0">
                <a:solidFill>
                  <a:srgbClr val="7030A0"/>
                </a:solidFill>
                <a:effectLst/>
                <a:latin typeface="Frutiger for ZKB Light" panose="020B0303030504020204" pitchFamily="34" charset="0"/>
              </a:rPr>
              <a:t>Jetzt kommen wir zu einem Thema, welches die Frauen von heute stark beschäftigt. Nämlich ist es so, dass …</a:t>
            </a:r>
            <a:endParaRPr lang="de-CH" sz="1100" b="0" i="0" dirty="0">
              <a:solidFill>
                <a:srgbClr val="7030A0"/>
              </a:solidFill>
              <a:effectLst/>
              <a:latin typeface="Frutiger for ZKB Light" panose="020B0303030504020204" pitchFamily="34" charset="0"/>
            </a:endParaRPr>
          </a:p>
        </p:txBody>
      </p:sp>
      <p:sp>
        <p:nvSpPr>
          <p:cNvPr id="4" name="Foliennummernplatzhalter 3"/>
          <p:cNvSpPr>
            <a:spLocks noGrp="1"/>
          </p:cNvSpPr>
          <p:nvPr>
            <p:ph type="sldNum" sz="quarter" idx="5"/>
          </p:nvPr>
        </p:nvSpPr>
        <p:spPr/>
        <p:txBody>
          <a:bodyPr/>
          <a:lstStyle/>
          <a:p>
            <a:fld id="{B2550233-F0AF-49F4-9354-D083BC681DD6}" type="slidenum">
              <a:rPr lang="de-CH" smtClean="0"/>
              <a:pPr/>
              <a:t>5</a:t>
            </a:fld>
            <a:endParaRPr lang="de-CH"/>
          </a:p>
        </p:txBody>
      </p:sp>
    </p:spTree>
    <p:extLst>
      <p:ext uri="{BB962C8B-B14F-4D97-AF65-F5344CB8AC3E}">
        <p14:creationId xmlns:p14="http://schemas.microsoft.com/office/powerpoint/2010/main" val="274633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r>
              <a:rPr lang="de-CH" dirty="0"/>
              <a:t>Das sind die Ziele der Reform AHV 21 und wie sollen Ziel erreicht werden?</a:t>
            </a:r>
          </a:p>
          <a:p>
            <a:r>
              <a:rPr lang="de-CH" dirty="0"/>
              <a:t>Kommen wir zu den wichtigsten Massnahmen der AHV 21…</a:t>
            </a:r>
          </a:p>
          <a:p>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6</a:t>
            </a:fld>
            <a:endParaRPr lang="de-CH"/>
          </a:p>
        </p:txBody>
      </p:sp>
    </p:spTree>
    <p:extLst>
      <p:ext uri="{BB962C8B-B14F-4D97-AF65-F5344CB8AC3E}">
        <p14:creationId xmlns:p14="http://schemas.microsoft.com/office/powerpoint/2010/main" val="157931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r>
              <a:rPr lang="de-CH" dirty="0"/>
              <a:t>Wie wird Ziel erreicht:</a:t>
            </a:r>
          </a:p>
          <a:p>
            <a:r>
              <a:rPr lang="de-CH" dirty="0"/>
              <a:t>Weniger Ausgaben (durch Erhöhung des Rentenalters der Frauen) und mehr Einnahmen (durch zusätzliche Gelder aus der MWST).</a:t>
            </a:r>
          </a:p>
          <a:p>
            <a:endParaRPr lang="de-CH" dirty="0"/>
          </a:p>
          <a:p>
            <a:r>
              <a:rPr lang="de-CH" dirty="0"/>
              <a:t>1) Begriffsänderung: Referenzalter statt ordentliches Rentenalter, </a:t>
            </a:r>
            <a:r>
              <a:rPr lang="de-CH" dirty="0" err="1"/>
              <a:t>einheitl</a:t>
            </a:r>
            <a:r>
              <a:rPr lang="de-CH" dirty="0"/>
              <a:t>. Referenzalter 65, Erhöhung Referenzalter Frauen von 64 auf 65</a:t>
            </a:r>
          </a:p>
          <a:p>
            <a:endParaRPr lang="de-CH" dirty="0"/>
          </a:p>
          <a:p>
            <a:r>
              <a:rPr lang="de-CH" dirty="0"/>
              <a:t>2) Lebenslanger AHV-Zuschlag für die Frauen der Übergangsgeneration die ihre Altersrente nicht vorbeziehen (bei Inkrafttreten 2024: Jg. 1961-69 gehören zur Übergangsgeneration)</a:t>
            </a:r>
          </a:p>
          <a:p>
            <a:endParaRPr lang="de-CH" dirty="0"/>
          </a:p>
          <a:p>
            <a:r>
              <a:rPr lang="de-CH" dirty="0"/>
              <a:t>3) Möglichkeit Rentenbezug zwischen 63 und 70 Jahren, Einführung des Teilrentenvorbezugs und des Teilrentenaufschubs, Kürzungen bei Vorbezug und Zuschläge bei Aufschub an die </a:t>
            </a:r>
            <a:r>
              <a:rPr lang="de-CH" dirty="0" err="1"/>
              <a:t>durchsch</a:t>
            </a:r>
            <a:r>
              <a:rPr lang="de-CH" dirty="0"/>
              <a:t>. Lebenserwartung angepasst und entsprechend gesenkt</a:t>
            </a:r>
          </a:p>
          <a:p>
            <a:endParaRPr lang="de-CH" dirty="0"/>
          </a:p>
          <a:p>
            <a:r>
              <a:rPr lang="de-CH" dirty="0"/>
              <a:t>4) Möglicher Verzicht auf Freibetrag für Erwerbstätige im Rentenalter, Berücksichtigung der nach dem Referenzalter 65 bezahlten Beiträge (mögliche Schliessung von Beitragslücken, Verbesserung der Rente (bis Maximum)</a:t>
            </a:r>
          </a:p>
          <a:p>
            <a:endParaRPr lang="de-CH" dirty="0"/>
          </a:p>
          <a:p>
            <a:r>
              <a:rPr lang="de-CH" dirty="0"/>
              <a:t>5) Erhöhung MWST um 0,4% für die AHV (neuer Normalsatz 8,1%)</a:t>
            </a:r>
          </a:p>
          <a:p>
            <a:endParaRPr lang="de-CH" dirty="0"/>
          </a:p>
          <a:p>
            <a:r>
              <a:rPr lang="de-CH" dirty="0"/>
              <a:t>Werfen wir einen Blick auf die detaillierte Ausgestaltung der Massnahmen…</a:t>
            </a:r>
          </a:p>
          <a:p>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7</a:t>
            </a:fld>
            <a:endParaRPr lang="de-CH"/>
          </a:p>
        </p:txBody>
      </p:sp>
    </p:spTree>
    <p:extLst>
      <p:ext uri="{BB962C8B-B14F-4D97-AF65-F5344CB8AC3E}">
        <p14:creationId xmlns:p14="http://schemas.microsoft.com/office/powerpoint/2010/main" val="371974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r>
              <a:rPr lang="de-CH" dirty="0"/>
              <a:t>Schrittweise Erhöhung von drei Monaten pro Jahr;</a:t>
            </a:r>
            <a:r>
              <a:rPr lang="de-CH" baseline="0" dirty="0"/>
              <a:t> setzt ein Jahr nach Inkrafttreten der Reform ein.  </a:t>
            </a:r>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endParaRPr lang="de-CH" sz="1100" dirty="0"/>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r>
              <a:rPr lang="de-CH" sz="1100" u="sng" dirty="0"/>
              <a:t>Lesebeispiel:</a:t>
            </a:r>
            <a:r>
              <a:rPr lang="de-CH" sz="1100" dirty="0"/>
              <a:t> Frauen, die im </a:t>
            </a:r>
            <a:r>
              <a:rPr lang="de-CH" sz="1100" b="1" dirty="0"/>
              <a:t>März 1962</a:t>
            </a:r>
            <a:r>
              <a:rPr lang="de-CH" sz="1100" dirty="0"/>
              <a:t> geboren sind, erreichen das Referenzalter nach 64 Jahren und 6 Monaten, also im </a:t>
            </a:r>
            <a:r>
              <a:rPr lang="de-CH" sz="1100" b="1" dirty="0"/>
              <a:t>September 2026</a:t>
            </a:r>
            <a:r>
              <a:rPr lang="de-CH" sz="1100" dirty="0"/>
              <a:t>. Die Rente wird im Folgemonat, also im Oktober 2026, fällig.</a:t>
            </a:r>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endParaRPr lang="de-CH" sz="1100" dirty="0"/>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r>
              <a:rPr lang="de-CH" u="sng" baseline="0" dirty="0"/>
              <a:t>Ergänzung: Trend zu höherem Rentenalter:</a:t>
            </a:r>
          </a:p>
          <a:p>
            <a:r>
              <a:rPr lang="de-CH" sz="1100" i="0" u="none" strike="noStrike" baseline="0" dirty="0">
                <a:solidFill>
                  <a:schemeClr val="tx1"/>
                </a:solidFill>
                <a:latin typeface="+mn-lt"/>
                <a:ea typeface="+mn-ea"/>
                <a:cs typeface="+mn-cs"/>
              </a:rPr>
              <a:t>- Gemäss aktuell verabschiedeten Massnahmen wird das </a:t>
            </a:r>
            <a:r>
              <a:rPr lang="de-CH" sz="1100" b="1" i="0" u="none" strike="noStrike" baseline="0" dirty="0">
                <a:solidFill>
                  <a:schemeClr val="tx1"/>
                </a:solidFill>
                <a:latin typeface="+mn-lt"/>
                <a:ea typeface="+mn-ea"/>
                <a:cs typeface="+mn-cs"/>
              </a:rPr>
              <a:t>normale Rentenalter</a:t>
            </a:r>
            <a:r>
              <a:rPr lang="de-CH" sz="1100" i="0" u="none" strike="noStrike" baseline="0" dirty="0">
                <a:solidFill>
                  <a:schemeClr val="tx1"/>
                </a:solidFill>
                <a:latin typeface="+mn-lt"/>
                <a:ea typeface="+mn-ea"/>
                <a:cs typeface="+mn-cs"/>
              </a:rPr>
              <a:t> der Männer in den OECD-Ländern um rund zwei Jahre erhöht, nämlich von </a:t>
            </a:r>
            <a:r>
              <a:rPr lang="de-CH" sz="1100" b="1" i="0" u="none" strike="noStrike" baseline="0" dirty="0">
                <a:solidFill>
                  <a:schemeClr val="tx1"/>
                </a:solidFill>
                <a:latin typeface="+mn-lt"/>
                <a:ea typeface="+mn-ea"/>
                <a:cs typeface="+mn-cs"/>
              </a:rPr>
              <a:t>64,2 Jahren im 2020</a:t>
            </a:r>
            <a:r>
              <a:rPr lang="de-CH" sz="1100" i="0" u="none" strike="noStrike" baseline="0" dirty="0">
                <a:solidFill>
                  <a:schemeClr val="tx1"/>
                </a:solidFill>
                <a:latin typeface="+mn-lt"/>
                <a:ea typeface="+mn-ea"/>
                <a:cs typeface="+mn-cs"/>
              </a:rPr>
              <a:t> auf </a:t>
            </a:r>
            <a:r>
              <a:rPr lang="de-CH" sz="1100" b="1" i="0" u="none" strike="noStrike" baseline="0" dirty="0">
                <a:solidFill>
                  <a:schemeClr val="tx1"/>
                </a:solidFill>
                <a:latin typeface="+mn-lt"/>
                <a:ea typeface="+mn-ea"/>
                <a:cs typeface="+mn-cs"/>
              </a:rPr>
              <a:t>66,1 Jahre Mitte der 2060er-Jahre</a:t>
            </a:r>
            <a:r>
              <a:rPr lang="de-CH" sz="1100" i="0" u="none" strike="noStrike" baseline="0" dirty="0">
                <a:solidFill>
                  <a:schemeClr val="tx1"/>
                </a:solidFill>
                <a:latin typeface="+mn-lt"/>
                <a:ea typeface="+mn-ea"/>
                <a:cs typeface="+mn-cs"/>
              </a:rPr>
              <a:t>.</a:t>
            </a:r>
            <a:r>
              <a:rPr lang="de-CH" sz="1100" b="0" i="0" u="none" strike="noStrike" baseline="0" dirty="0">
                <a:solidFill>
                  <a:schemeClr val="tx1"/>
                </a:solidFill>
                <a:latin typeface="+mn-lt"/>
                <a:ea typeface="+mn-ea"/>
                <a:cs typeface="+mn-cs"/>
              </a:rPr>
              <a:t> </a:t>
            </a:r>
          </a:p>
          <a:p>
            <a:r>
              <a:rPr lang="de-CH" sz="1100" i="0" u="none" strike="noStrike" baseline="0" dirty="0">
                <a:solidFill>
                  <a:schemeClr val="tx1"/>
                </a:solidFill>
                <a:latin typeface="+mn-lt"/>
                <a:ea typeface="+mn-ea"/>
                <a:cs typeface="+mn-cs"/>
              </a:rPr>
              <a:t>- Das normale Rentenalter der </a:t>
            </a:r>
            <a:r>
              <a:rPr lang="de-CH" sz="1100" b="1" i="0" u="none" strike="noStrike" baseline="0" dirty="0">
                <a:solidFill>
                  <a:schemeClr val="tx1"/>
                </a:solidFill>
                <a:latin typeface="+mn-lt"/>
                <a:ea typeface="+mn-ea"/>
                <a:cs typeface="+mn-cs"/>
              </a:rPr>
              <a:t>Frauen</a:t>
            </a:r>
            <a:r>
              <a:rPr lang="de-CH" sz="1100" i="0" u="none" strike="noStrike" baseline="0" dirty="0">
                <a:solidFill>
                  <a:schemeClr val="tx1"/>
                </a:solidFill>
                <a:latin typeface="+mn-lt"/>
                <a:ea typeface="+mn-ea"/>
                <a:cs typeface="+mn-cs"/>
              </a:rPr>
              <a:t> wird in mehreren Ländern demjenigen der </a:t>
            </a:r>
            <a:r>
              <a:rPr lang="de-CH" sz="1100" b="1" i="0" u="none" strike="noStrike" baseline="0" dirty="0">
                <a:solidFill>
                  <a:schemeClr val="tx1"/>
                </a:solidFill>
                <a:latin typeface="+mn-lt"/>
                <a:ea typeface="+mn-ea"/>
                <a:cs typeface="+mn-cs"/>
              </a:rPr>
              <a:t>Männer</a:t>
            </a:r>
            <a:r>
              <a:rPr lang="de-CH" sz="1100" i="0" u="none" strike="noStrike" baseline="0" dirty="0">
                <a:solidFill>
                  <a:schemeClr val="tx1"/>
                </a:solidFill>
                <a:latin typeface="+mn-lt"/>
                <a:ea typeface="+mn-ea"/>
                <a:cs typeface="+mn-cs"/>
              </a:rPr>
              <a:t> angepasst, beispielsweise in Österreich.</a:t>
            </a:r>
            <a:endParaRPr lang="de-CH" sz="1100" b="0" i="0" u="none" strike="noStrike" baseline="0" dirty="0">
              <a:solidFill>
                <a:schemeClr val="tx1"/>
              </a:solidFill>
              <a:latin typeface="+mn-lt"/>
              <a:ea typeface="+mn-ea"/>
              <a:cs typeface="+mn-cs"/>
            </a:endParaRPr>
          </a:p>
          <a:p>
            <a:r>
              <a:rPr lang="de-CH" sz="1100" i="0" u="none" strike="noStrike" baseline="0" dirty="0">
                <a:solidFill>
                  <a:schemeClr val="tx1"/>
                </a:solidFill>
                <a:latin typeface="+mn-lt"/>
                <a:ea typeface="+mn-ea"/>
                <a:cs typeface="+mn-cs"/>
              </a:rPr>
              <a:t>- Rund </a:t>
            </a:r>
            <a:r>
              <a:rPr lang="de-CH" sz="1100" b="1" i="0" u="none" strike="noStrike" baseline="0" dirty="0">
                <a:solidFill>
                  <a:schemeClr val="tx1"/>
                </a:solidFill>
                <a:latin typeface="+mn-lt"/>
                <a:ea typeface="+mn-ea"/>
                <a:cs typeface="+mn-cs"/>
              </a:rPr>
              <a:t>zwei Drittel der OECD-Länder</a:t>
            </a:r>
            <a:r>
              <a:rPr lang="de-CH" sz="1100" i="0" u="none" strike="noStrike" baseline="0" dirty="0">
                <a:solidFill>
                  <a:schemeClr val="tx1"/>
                </a:solidFill>
                <a:latin typeface="+mn-lt"/>
                <a:ea typeface="+mn-ea"/>
                <a:cs typeface="+mn-cs"/>
              </a:rPr>
              <a:t> haben für ihre obligatorischen Rentensysteme einen </a:t>
            </a:r>
            <a:r>
              <a:rPr lang="de-CH" sz="1100" b="1" i="0" u="none" strike="noStrike" baseline="0" dirty="0">
                <a:solidFill>
                  <a:schemeClr val="tx1"/>
                </a:solidFill>
                <a:latin typeface="+mn-lt"/>
                <a:ea typeface="+mn-ea"/>
                <a:cs typeface="+mn-cs"/>
              </a:rPr>
              <a:t>Mechanismus zur automatischen Anpassung</a:t>
            </a:r>
            <a:r>
              <a:rPr lang="de-CH" sz="1100" i="0" u="none" strike="noStrike" baseline="0" dirty="0">
                <a:solidFill>
                  <a:schemeClr val="tx1"/>
                </a:solidFill>
                <a:latin typeface="+mn-lt"/>
                <a:ea typeface="+mn-ea"/>
                <a:cs typeface="+mn-cs"/>
              </a:rPr>
              <a:t> vorgesehen.</a:t>
            </a:r>
            <a:endParaRPr lang="de-CH" baseline="0" dirty="0"/>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endParaRPr lang="de-CH" sz="1100" dirty="0"/>
          </a:p>
          <a:p>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8</a:t>
            </a:fld>
            <a:endParaRPr lang="de-CH"/>
          </a:p>
        </p:txBody>
      </p:sp>
    </p:spTree>
    <p:extLst>
      <p:ext uri="{BB962C8B-B14F-4D97-AF65-F5344CB8AC3E}">
        <p14:creationId xmlns:p14="http://schemas.microsoft.com/office/powerpoint/2010/main" val="133180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r>
              <a:rPr lang="de-CH" baseline="0" dirty="0"/>
              <a:t>Zu Punkt 2) Je nach Jahrgang und durchschnittlichem Jahreseinkommen (3 Stufen) betragen die Rentenzuschläge zwischen CHF 12.50 und 160 p.a.</a:t>
            </a:r>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endParaRPr lang="de-CH" sz="1100" dirty="0"/>
          </a:p>
          <a:p>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9</a:t>
            </a:fld>
            <a:endParaRPr lang="de-CH"/>
          </a:p>
        </p:txBody>
      </p:sp>
    </p:spTree>
    <p:extLst>
      <p:ext uri="{BB962C8B-B14F-4D97-AF65-F5344CB8AC3E}">
        <p14:creationId xmlns:p14="http://schemas.microsoft.com/office/powerpoint/2010/main" val="202814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pPr marL="228600" marR="0" lvl="0" indent="-22860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AutoNum type="arabicParenR"/>
              <a:tabLst/>
              <a:defRPr/>
            </a:pPr>
            <a:r>
              <a:rPr lang="de-CH" baseline="0" dirty="0"/>
              <a:t>Vorbezug max. 2 Jahre / Aufschub max. 5 Jahre</a:t>
            </a:r>
          </a:p>
          <a:p>
            <a:pPr marL="228600" marR="0" lvl="0" indent="-22860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AutoNum type="arabicParenR"/>
              <a:tabLst/>
              <a:defRPr/>
            </a:pPr>
            <a:r>
              <a:rPr lang="de-CH" baseline="0" dirty="0"/>
              <a:t>Teilrenten möglich zwischen 20% bis 80%, monatlicher Vorbezug möglich</a:t>
            </a:r>
          </a:p>
          <a:p>
            <a:pPr marL="228600" marR="0" lvl="0" indent="-22860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AutoNum type="arabicParenR"/>
              <a:tabLst/>
              <a:defRPr/>
            </a:pPr>
            <a:r>
              <a:rPr lang="de-CH" baseline="0" dirty="0"/>
              <a:t>Weniger starke Kürzungen für geringe Einkommen, Anpassungen frühestens für 2027, die neuen Sätze werden durch den Bundesrat kurz vor der Einführung festgelegt</a:t>
            </a:r>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endParaRPr lang="de-CH" sz="1100" dirty="0"/>
          </a:p>
          <a:p>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10</a:t>
            </a:fld>
            <a:endParaRPr lang="de-CH"/>
          </a:p>
        </p:txBody>
      </p:sp>
    </p:spTree>
    <p:extLst>
      <p:ext uri="{BB962C8B-B14F-4D97-AF65-F5344CB8AC3E}">
        <p14:creationId xmlns:p14="http://schemas.microsoft.com/office/powerpoint/2010/main" val="3358117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16B7B-0133-44C0-B644-0233144ED178}"/>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645D5EA0-C7F7-4425-A022-E34922389831}"/>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2F6985E4-A549-4211-A6FE-E5DC8B5B060B}"/>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DEFDA14F-7082-4724-9BEF-47FDD9AAD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Bild">
            <a:extLst>
              <a:ext uri="{FF2B5EF4-FFF2-40B4-BE49-F238E27FC236}">
                <a16:creationId xmlns:a16="http://schemas.microsoft.com/office/drawing/2014/main" id="{4618E196-8CB6-4864-86C1-6FC3E055409A}"/>
              </a:ext>
            </a:extLst>
          </p:cNvPr>
          <p:cNvSpPr>
            <a:spLocks noGrp="1"/>
          </p:cNvSpPr>
          <p:nvPr>
            <p:ph type="pic" sz="quarter" idx="14" hasCustomPrompt="1"/>
          </p:nvPr>
        </p:nvSpPr>
        <p:spPr>
          <a:xfrm>
            <a:off x="305808" y="2604758"/>
            <a:ext cx="12549767" cy="4626304"/>
          </a:xfrm>
          <a:prstGeom prst="rect">
            <a:avLst/>
          </a:prstGeo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grpSp>
        <p:nvGrpSpPr>
          <p:cNvPr id="13" name="StempelA" hidden="1">
            <a:extLst>
              <a:ext uri="{FF2B5EF4-FFF2-40B4-BE49-F238E27FC236}">
                <a16:creationId xmlns:a16="http://schemas.microsoft.com/office/drawing/2014/main" id="{7A80649D-E7CF-4F5B-9895-A880FA3F0C6D}"/>
              </a:ext>
            </a:extLst>
          </p:cNvPr>
          <p:cNvGrpSpPr/>
          <p:nvPr userDrawn="1"/>
        </p:nvGrpSpPr>
        <p:grpSpPr>
          <a:xfrm>
            <a:off x="11765898" y="1412938"/>
            <a:ext cx="783869" cy="292388"/>
            <a:chOff x="1270000" y="1270000"/>
            <a:chExt cx="783869" cy="292388"/>
          </a:xfrm>
        </p:grpSpPr>
        <p:sp>
          <p:nvSpPr>
            <p:cNvPr id="10" name="Textfeld 9" hidden="1">
              <a:extLst>
                <a:ext uri="{FF2B5EF4-FFF2-40B4-BE49-F238E27FC236}">
                  <a16:creationId xmlns:a16="http://schemas.microsoft.com/office/drawing/2014/main" id="{8AD7883C-8D79-435A-BBCC-EC1EAC708CAB}"/>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1" name="Gerader Verbinder 10" hidden="1">
              <a:extLst>
                <a:ext uri="{FF2B5EF4-FFF2-40B4-BE49-F238E27FC236}">
                  <a16:creationId xmlns:a16="http://schemas.microsoft.com/office/drawing/2014/main" id="{C6F325ED-F7CE-44E2-883D-C9C2A54449D4}"/>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Gerader Verbinder 11" hidden="1">
              <a:extLst>
                <a:ext uri="{FF2B5EF4-FFF2-40B4-BE49-F238E27FC236}">
                  <a16:creationId xmlns:a16="http://schemas.microsoft.com/office/drawing/2014/main" id="{B469CC28-C693-493E-8453-23C1AC28A02C}"/>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050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CF430-6781-43D4-BF6D-0BE06F1EE9FE}"/>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D03D4699-9818-47E4-B28E-FF58E12D2A20}"/>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8E375166-3962-498F-A6EF-9127B796E73C}"/>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AC7C9D0E-AA77-4200-A456-DDF0D069AE24}"/>
              </a:ext>
            </a:extLst>
          </p:cNvPr>
          <p:cNvSpPr>
            <a:spLocks noGrp="1"/>
          </p:cNvSpPr>
          <p:nvPr>
            <p:ph idx="12" hasCustomPrompt="1"/>
          </p:nvPr>
        </p:nvSpPr>
        <p:spPr>
          <a:xfrm>
            <a:off x="305807" y="1885212"/>
            <a:ext cx="3889441" cy="4749009"/>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1FC84048-D1C6-49F5-826C-F772AFAADD62}"/>
              </a:ext>
            </a:extLst>
          </p:cNvPr>
          <p:cNvSpPr>
            <a:spLocks noGrp="1"/>
          </p:cNvSpPr>
          <p:nvPr>
            <p:ph sz="quarter" idx="13" hasCustomPrompt="1"/>
          </p:nvPr>
        </p:nvSpPr>
        <p:spPr>
          <a:xfrm>
            <a:off x="4483068"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45987825-F5EE-4E5E-9794-CB164A2D6C31}"/>
              </a:ext>
            </a:extLst>
          </p:cNvPr>
          <p:cNvSpPr>
            <a:spLocks noGrp="1"/>
          </p:cNvSpPr>
          <p:nvPr>
            <p:ph sz="quarter" idx="14" hasCustomPrompt="1"/>
          </p:nvPr>
        </p:nvSpPr>
        <p:spPr>
          <a:xfrm>
            <a:off x="8660327"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Tree>
    <p:extLst>
      <p:ext uri="{BB962C8B-B14F-4D97-AF65-F5344CB8AC3E}">
        <p14:creationId xmlns:p14="http://schemas.microsoft.com/office/powerpoint/2010/main" val="104122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 Spalten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53B0-D9EA-49A2-B00C-72D1C4CEF954}"/>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80F92ABC-4535-4314-93DA-56F5E5C46B29}"/>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3DE74D8E-F1D2-4FF7-8234-DB2273FE5528}"/>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EFD49676-3F04-4FC8-B64E-2A96DF983B1B}"/>
              </a:ext>
            </a:extLst>
          </p:cNvPr>
          <p:cNvSpPr>
            <a:spLocks noGrp="1"/>
          </p:cNvSpPr>
          <p:nvPr>
            <p:ph idx="12" hasCustomPrompt="1"/>
          </p:nvPr>
        </p:nvSpPr>
        <p:spPr>
          <a:xfrm>
            <a:off x="305807" y="2532804"/>
            <a:ext cx="3889441" cy="4101417"/>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3390DF26-4370-4732-A098-71B3B7CD42D6}"/>
              </a:ext>
            </a:extLst>
          </p:cNvPr>
          <p:cNvSpPr>
            <a:spLocks noGrp="1"/>
          </p:cNvSpPr>
          <p:nvPr>
            <p:ph sz="quarter" idx="13" hasCustomPrompt="1"/>
          </p:nvPr>
        </p:nvSpPr>
        <p:spPr>
          <a:xfrm>
            <a:off x="4483068" y="2532804"/>
            <a:ext cx="388944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2E388436-E2E3-4985-9D0C-F0FA6CA03500}"/>
              </a:ext>
            </a:extLst>
          </p:cNvPr>
          <p:cNvSpPr>
            <a:spLocks noGrp="1"/>
          </p:cNvSpPr>
          <p:nvPr>
            <p:ph sz="quarter" idx="14" hasCustomPrompt="1"/>
          </p:nvPr>
        </p:nvSpPr>
        <p:spPr>
          <a:xfrm>
            <a:off x="8660327" y="2532804"/>
            <a:ext cx="388944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8" name="SubTitle1">
            <a:extLst>
              <a:ext uri="{FF2B5EF4-FFF2-40B4-BE49-F238E27FC236}">
                <a16:creationId xmlns:a16="http://schemas.microsoft.com/office/drawing/2014/main" id="{00583F06-2FB9-45E4-8BC4-E5BC7BA128FF}"/>
              </a:ext>
            </a:extLst>
          </p:cNvPr>
          <p:cNvSpPr>
            <a:spLocks noGrp="1"/>
          </p:cNvSpPr>
          <p:nvPr>
            <p:ph type="body" sz="quarter" idx="15" hasCustomPrompt="1"/>
          </p:nvPr>
        </p:nvSpPr>
        <p:spPr>
          <a:xfrm>
            <a:off x="305808"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9" name="SubTitle2">
            <a:extLst>
              <a:ext uri="{FF2B5EF4-FFF2-40B4-BE49-F238E27FC236}">
                <a16:creationId xmlns:a16="http://schemas.microsoft.com/office/drawing/2014/main" id="{4A745C6A-FA9A-4106-9DA9-4DA038A7A836}"/>
              </a:ext>
            </a:extLst>
          </p:cNvPr>
          <p:cNvSpPr>
            <a:spLocks noGrp="1"/>
          </p:cNvSpPr>
          <p:nvPr>
            <p:ph type="body" sz="quarter" idx="16" hasCustomPrompt="1"/>
          </p:nvPr>
        </p:nvSpPr>
        <p:spPr>
          <a:xfrm>
            <a:off x="4483069"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10" name="SubTitle3">
            <a:extLst>
              <a:ext uri="{FF2B5EF4-FFF2-40B4-BE49-F238E27FC236}">
                <a16:creationId xmlns:a16="http://schemas.microsoft.com/office/drawing/2014/main" id="{928A7143-6B36-4006-BFF6-70E092F2CEB4}"/>
              </a:ext>
            </a:extLst>
          </p:cNvPr>
          <p:cNvSpPr>
            <a:spLocks noGrp="1"/>
          </p:cNvSpPr>
          <p:nvPr>
            <p:ph type="body" sz="quarter" idx="17" hasCustomPrompt="1"/>
          </p:nvPr>
        </p:nvSpPr>
        <p:spPr>
          <a:xfrm>
            <a:off x="8660328"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Tree>
    <p:extLst>
      <p:ext uri="{BB962C8B-B14F-4D97-AF65-F5344CB8AC3E}">
        <p14:creationId xmlns:p14="http://schemas.microsoft.com/office/powerpoint/2010/main" val="227361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F8F5F-FBB0-4D3D-B572-EF0A6777794E}"/>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1BB1EC28-C196-4E7B-A705-1C2ADB4A2CE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7145CAC4-9E0E-469D-9F51-96C99FAF7FC0}"/>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Tree>
    <p:extLst>
      <p:ext uri="{BB962C8B-B14F-4D97-AF65-F5344CB8AC3E}">
        <p14:creationId xmlns:p14="http://schemas.microsoft.com/office/powerpoint/2010/main" val="408426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024507A-EED6-4D28-9AB2-354BC7A20044}"/>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559241A1-F63E-4A77-80EF-BD948BA0B986}"/>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Tree>
    <p:extLst>
      <p:ext uri="{BB962C8B-B14F-4D97-AF65-F5344CB8AC3E}">
        <p14:creationId xmlns:p14="http://schemas.microsoft.com/office/powerpoint/2010/main" val="3602141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03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2FB10559-566D-4E8D-9A6E-DDACA0FA5494}"/>
              </a:ext>
            </a:extLst>
          </p:cNvPr>
          <p:cNvSpPr>
            <a:spLocks noGrp="1"/>
          </p:cNvSpPr>
          <p:nvPr>
            <p:ph type="pic" idx="10" hasCustomPrompt="1"/>
          </p:nvPr>
        </p:nvSpPr>
        <p:spPr>
          <a:xfrm>
            <a:off x="0" y="0"/>
            <a:ext cx="12855575" cy="7231063"/>
          </a:xfr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spTree>
    <p:extLst>
      <p:ext uri="{BB962C8B-B14F-4D97-AF65-F5344CB8AC3E}">
        <p14:creationId xmlns:p14="http://schemas.microsoft.com/office/powerpoint/2010/main" val="40892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Kapiteltrennfolie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B7562-653C-4F7C-A00B-29DA78868DBC}"/>
              </a:ext>
            </a:extLst>
          </p:cNvPr>
          <p:cNvSpPr>
            <a:spLocks noGrp="1"/>
          </p:cNvSpPr>
          <p:nvPr>
            <p:ph type="title" hasCustomPrompt="1"/>
          </p:nvPr>
        </p:nvSpPr>
        <p:spPr>
          <a:xfrm>
            <a:off x="305807" y="1885212"/>
            <a:ext cx="12243960" cy="4749009"/>
          </a:xfrm>
        </p:spPr>
        <p:txBody>
          <a:bodyPr/>
          <a:lstStyle>
            <a:lvl1pPr marL="0" indent="0" algn="l">
              <a:lnSpc>
                <a:spcPct val="105000"/>
              </a:lnSpc>
              <a:spcBef>
                <a:spcPts val="0"/>
              </a:spcBef>
              <a:spcAft>
                <a:spcPts val="0"/>
              </a:spcAft>
              <a:defRPr sz="4700" b="1">
                <a:solidFill>
                  <a:srgbClr val="FFFFFF"/>
                </a:solidFill>
              </a:defRPr>
            </a:lvl1pPr>
          </a:lstStyle>
          <a:p>
            <a:r>
              <a:rPr lang="de-DE"/>
              <a:t>Kapiteltrennfolie</a:t>
            </a:r>
            <a:endParaRPr lang="de-CH"/>
          </a:p>
        </p:txBody>
      </p:sp>
    </p:spTree>
    <p:extLst>
      <p:ext uri="{BB962C8B-B14F-4D97-AF65-F5344CB8AC3E}">
        <p14:creationId xmlns:p14="http://schemas.microsoft.com/office/powerpoint/2010/main" val="260553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el und Inhalt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393A4-BE97-488C-9717-0A0DB0453210}"/>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Inhaltsplatzhalter 4">
            <a:extLst>
              <a:ext uri="{FF2B5EF4-FFF2-40B4-BE49-F238E27FC236}">
                <a16:creationId xmlns:a16="http://schemas.microsoft.com/office/drawing/2014/main" id="{37014FAF-A794-4895-9DD0-13DCBA876E93}"/>
              </a:ext>
            </a:extLst>
          </p:cNvPr>
          <p:cNvSpPr>
            <a:spLocks noGrp="1"/>
          </p:cNvSpPr>
          <p:nvPr>
            <p:ph idx="12"/>
          </p:nvPr>
        </p:nvSpPr>
        <p:spPr>
          <a:xfrm>
            <a:off x="305807" y="1885212"/>
            <a:ext cx="12243961" cy="4749009"/>
          </a:xfrm>
        </p:spPr>
        <p:txBody>
          <a:bodyPr vert="horz" wrap="square" lIns="0" tIns="0" rIns="0" bIns="0" rtlCol="0" anchor="t" anchorCtr="0">
            <a:noAutofit/>
          </a:bodyPr>
          <a:lstStyle>
            <a:lvl1pPr>
              <a:buClr>
                <a:srgbClr val="FFFFFF"/>
              </a:buClr>
              <a:defRPr lang="de-DE" smtClean="0">
                <a:solidFill>
                  <a:srgbClr val="FFFFFF"/>
                </a:solidFill>
              </a:defRPr>
            </a:lvl1pPr>
            <a:lvl2pPr>
              <a:buClr>
                <a:srgbClr val="FFFFFF"/>
              </a:buClr>
              <a:defRPr lang="de-DE" smtClean="0">
                <a:solidFill>
                  <a:srgbClr val="FFFFFF"/>
                </a:solidFill>
              </a:defRPr>
            </a:lvl2pPr>
            <a:lvl3pPr>
              <a:buClr>
                <a:srgbClr val="FFFFFF"/>
              </a:buClr>
              <a:defRPr lang="de-DE" smtClean="0">
                <a:solidFill>
                  <a:srgbClr val="FFFFFF"/>
                </a:solidFill>
              </a:defRPr>
            </a:lvl3pPr>
            <a:lvl4pPr>
              <a:buClr>
                <a:srgbClr val="FFFFFF"/>
              </a:buClr>
              <a:defRPr lang="de-DE" smtClean="0">
                <a:solidFill>
                  <a:srgbClr val="FFFFFF"/>
                </a:solidFill>
              </a:defRPr>
            </a:lvl4pPr>
            <a:lvl5pPr>
              <a:buClr>
                <a:srgbClr val="FFFFFF"/>
              </a:buClr>
              <a:defRPr lang="de-CH">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grpSp>
        <p:nvGrpSpPr>
          <p:cNvPr id="9" name="StempelA" hidden="1">
            <a:extLst>
              <a:ext uri="{FF2B5EF4-FFF2-40B4-BE49-F238E27FC236}">
                <a16:creationId xmlns:a16="http://schemas.microsoft.com/office/drawing/2014/main" id="{F326BB87-29FE-4654-9E1B-6DAF19B312D7}"/>
              </a:ext>
            </a:extLst>
          </p:cNvPr>
          <p:cNvGrpSpPr/>
          <p:nvPr userDrawn="1"/>
        </p:nvGrpSpPr>
        <p:grpSpPr>
          <a:xfrm>
            <a:off x="11765898" y="858887"/>
            <a:ext cx="783869" cy="292388"/>
            <a:chOff x="1270000" y="1270000"/>
            <a:chExt cx="783869" cy="292388"/>
          </a:xfrm>
        </p:grpSpPr>
        <p:sp>
          <p:nvSpPr>
            <p:cNvPr id="6" name="Textfeld 5" hidden="1">
              <a:extLst>
                <a:ext uri="{FF2B5EF4-FFF2-40B4-BE49-F238E27FC236}">
                  <a16:creationId xmlns:a16="http://schemas.microsoft.com/office/drawing/2014/main" id="{037F23EA-7B20-4039-92FF-DE1E09323CB3}"/>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7" name="Gerader Verbinder 6" hidden="1">
              <a:extLst>
                <a:ext uri="{FF2B5EF4-FFF2-40B4-BE49-F238E27FC236}">
                  <a16:creationId xmlns:a16="http://schemas.microsoft.com/office/drawing/2014/main" id="{76328196-7221-4EDE-ADFE-1A8DCD68DDE2}"/>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Gerader Verbinder 7" hidden="1">
              <a:extLst>
                <a:ext uri="{FF2B5EF4-FFF2-40B4-BE49-F238E27FC236}">
                  <a16:creationId xmlns:a16="http://schemas.microsoft.com/office/drawing/2014/main" id="{A0DE4A87-6D62-4508-9123-AA88B0FB4A5F}"/>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97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2 Spalten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A772C-2778-4BFE-A9DC-4499E9850D08}"/>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Body1">
            <a:extLst>
              <a:ext uri="{FF2B5EF4-FFF2-40B4-BE49-F238E27FC236}">
                <a16:creationId xmlns:a16="http://schemas.microsoft.com/office/drawing/2014/main" id="{C8DB00AA-A0E1-4617-BB23-6E5028C67CC9}"/>
              </a:ext>
            </a:extLst>
          </p:cNvPr>
          <p:cNvSpPr>
            <a:spLocks noGrp="1"/>
          </p:cNvSpPr>
          <p:nvPr>
            <p:ph idx="12" hasCustomPrompt="1"/>
          </p:nvPr>
        </p:nvSpPr>
        <p:spPr>
          <a:xfrm>
            <a:off x="305807" y="1885212"/>
            <a:ext cx="5978071" cy="4749009"/>
          </a:xfr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40E96713-CADD-45E1-B7E9-3E7FFF3D8F03}"/>
              </a:ext>
            </a:extLst>
          </p:cNvPr>
          <p:cNvSpPr>
            <a:spLocks noGrp="1"/>
          </p:cNvSpPr>
          <p:nvPr>
            <p:ph sz="quarter" idx="13" hasCustomPrompt="1"/>
          </p:nvPr>
        </p:nvSpPr>
        <p:spPr>
          <a:xfrm>
            <a:off x="6571698" y="1885212"/>
            <a:ext cx="597807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grpSp>
        <p:nvGrpSpPr>
          <p:cNvPr id="10" name="StempelA" hidden="1">
            <a:extLst>
              <a:ext uri="{FF2B5EF4-FFF2-40B4-BE49-F238E27FC236}">
                <a16:creationId xmlns:a16="http://schemas.microsoft.com/office/drawing/2014/main" id="{F52793AA-911B-400D-863B-19E01828F4CD}"/>
              </a:ext>
            </a:extLst>
          </p:cNvPr>
          <p:cNvGrpSpPr/>
          <p:nvPr userDrawn="1"/>
        </p:nvGrpSpPr>
        <p:grpSpPr>
          <a:xfrm>
            <a:off x="11765898" y="858887"/>
            <a:ext cx="783869" cy="292388"/>
            <a:chOff x="1270000" y="1270000"/>
            <a:chExt cx="783869" cy="292388"/>
          </a:xfrm>
        </p:grpSpPr>
        <p:sp>
          <p:nvSpPr>
            <p:cNvPr id="7" name="Textfeld 6" hidden="1">
              <a:extLst>
                <a:ext uri="{FF2B5EF4-FFF2-40B4-BE49-F238E27FC236}">
                  <a16:creationId xmlns:a16="http://schemas.microsoft.com/office/drawing/2014/main" id="{C514348A-03B4-4412-B94B-9CB9EB93AE58}"/>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8" name="Gerader Verbinder 7" hidden="1">
              <a:extLst>
                <a:ext uri="{FF2B5EF4-FFF2-40B4-BE49-F238E27FC236}">
                  <a16:creationId xmlns:a16="http://schemas.microsoft.com/office/drawing/2014/main" id="{9C28FC6E-EB4A-46BD-9AD3-95CB1F2FC16D}"/>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r Verbinder 8" hidden="1">
              <a:extLst>
                <a:ext uri="{FF2B5EF4-FFF2-40B4-BE49-F238E27FC236}">
                  <a16:creationId xmlns:a16="http://schemas.microsoft.com/office/drawing/2014/main" id="{DCA8FA27-9D5E-4347-B7B0-142C9B8031A1}"/>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290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3 Spalten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B0B69-ECDC-4194-BDB3-3BAC579D897A}"/>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Body1">
            <a:extLst>
              <a:ext uri="{FF2B5EF4-FFF2-40B4-BE49-F238E27FC236}">
                <a16:creationId xmlns:a16="http://schemas.microsoft.com/office/drawing/2014/main" id="{D5B781D6-1A97-4828-A8DC-50DCD8A12A00}"/>
              </a:ext>
            </a:extLst>
          </p:cNvPr>
          <p:cNvSpPr>
            <a:spLocks noGrp="1"/>
          </p:cNvSpPr>
          <p:nvPr>
            <p:ph idx="12" hasCustomPrompt="1"/>
          </p:nvPr>
        </p:nvSpPr>
        <p:spPr>
          <a:xfrm>
            <a:off x="305807" y="1885212"/>
            <a:ext cx="3889441" cy="4749009"/>
          </a:xfr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09FDE946-845F-4808-A206-C2F2C655721C}"/>
              </a:ext>
            </a:extLst>
          </p:cNvPr>
          <p:cNvSpPr>
            <a:spLocks noGrp="1"/>
          </p:cNvSpPr>
          <p:nvPr>
            <p:ph sz="quarter" idx="13" hasCustomPrompt="1"/>
          </p:nvPr>
        </p:nvSpPr>
        <p:spPr>
          <a:xfrm>
            <a:off x="4483068"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E89EEB19-95CC-4716-B374-7057A88C3C5C}"/>
              </a:ext>
            </a:extLst>
          </p:cNvPr>
          <p:cNvSpPr>
            <a:spLocks noGrp="1"/>
          </p:cNvSpPr>
          <p:nvPr>
            <p:ph sz="quarter" idx="14" hasCustomPrompt="1"/>
          </p:nvPr>
        </p:nvSpPr>
        <p:spPr>
          <a:xfrm>
            <a:off x="8660327"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grpSp>
        <p:nvGrpSpPr>
          <p:cNvPr id="11" name="StempelA" hidden="1">
            <a:extLst>
              <a:ext uri="{FF2B5EF4-FFF2-40B4-BE49-F238E27FC236}">
                <a16:creationId xmlns:a16="http://schemas.microsoft.com/office/drawing/2014/main" id="{4FC423AF-F996-45DF-8AC3-80AE44FAA44A}"/>
              </a:ext>
            </a:extLst>
          </p:cNvPr>
          <p:cNvGrpSpPr/>
          <p:nvPr userDrawn="1"/>
        </p:nvGrpSpPr>
        <p:grpSpPr>
          <a:xfrm>
            <a:off x="11765898" y="858887"/>
            <a:ext cx="783869" cy="292388"/>
            <a:chOff x="1270000" y="1270000"/>
            <a:chExt cx="783869" cy="292388"/>
          </a:xfrm>
        </p:grpSpPr>
        <p:sp>
          <p:nvSpPr>
            <p:cNvPr id="8" name="Textfeld 7" hidden="1">
              <a:extLst>
                <a:ext uri="{FF2B5EF4-FFF2-40B4-BE49-F238E27FC236}">
                  <a16:creationId xmlns:a16="http://schemas.microsoft.com/office/drawing/2014/main" id="{C0B69F2D-A06F-4635-BEF0-15174CC2DED5}"/>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9" name="Gerader Verbinder 8" hidden="1">
              <a:extLst>
                <a:ext uri="{FF2B5EF4-FFF2-40B4-BE49-F238E27FC236}">
                  <a16:creationId xmlns:a16="http://schemas.microsoft.com/office/drawing/2014/main" id="{8A7EF6AE-6A0A-48DA-9264-6C8E495DBB4C}"/>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hidden="1">
              <a:extLst>
                <a:ext uri="{FF2B5EF4-FFF2-40B4-BE49-F238E27FC236}">
                  <a16:creationId xmlns:a16="http://schemas.microsoft.com/office/drawing/2014/main" id="{A2CE217C-2912-492B-A032-4A5359B8ECC7}"/>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753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elfolie 2 Farbfe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4344C-07BF-4C6D-9866-7D10E8BE6ED0}"/>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3936C196-3C3D-4373-8173-AD155E2906EF}"/>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8DEA4D57-4237-4792-B961-12313F1409CB}"/>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27F449CA-AD96-4F45-AA07-7FE509BC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FarbfeldB">
            <a:extLst>
              <a:ext uri="{FF2B5EF4-FFF2-40B4-BE49-F238E27FC236}">
                <a16:creationId xmlns:a16="http://schemas.microsoft.com/office/drawing/2014/main" id="{9A6578F9-E906-411E-8B9E-EF5C81027F73}"/>
              </a:ext>
            </a:extLst>
          </p:cNvPr>
          <p:cNvSpPr/>
          <p:nvPr userDrawn="1"/>
        </p:nvSpPr>
        <p:spPr>
          <a:xfrm>
            <a:off x="6274448" y="2604759"/>
            <a:ext cx="6581127" cy="3849575"/>
          </a:xfrm>
          <a:prstGeom prst="rect">
            <a:avLst/>
          </a:prstGeom>
          <a:solidFill>
            <a:srgbClr val="000078"/>
          </a:solidFill>
        </p:spPr>
        <p:txBody>
          <a:bodyPr vert="horz" wrap="square" lIns="0" tIns="0" rIns="0" bIns="0" rtlCol="0" anchor="t" anchorCtr="0">
            <a:noAutofit/>
          </a:bodyPr>
          <a:lstStyle/>
          <a:p>
            <a:pPr algn="l"/>
            <a:endParaRPr lang="de-CH"/>
          </a:p>
        </p:txBody>
      </p:sp>
      <p:sp>
        <p:nvSpPr>
          <p:cNvPr id="10" name="FarbfeldA">
            <a:extLst>
              <a:ext uri="{FF2B5EF4-FFF2-40B4-BE49-F238E27FC236}">
                <a16:creationId xmlns:a16="http://schemas.microsoft.com/office/drawing/2014/main" id="{35658F10-B6C1-43D9-AC26-E0F22102B6AF}"/>
              </a:ext>
            </a:extLst>
          </p:cNvPr>
          <p:cNvSpPr/>
          <p:nvPr userDrawn="1"/>
        </p:nvSpPr>
        <p:spPr>
          <a:xfrm>
            <a:off x="1798867" y="4043853"/>
            <a:ext cx="4475581" cy="3187210"/>
          </a:xfrm>
          <a:prstGeom prst="rect">
            <a:avLst/>
          </a:prstGeom>
          <a:solidFill>
            <a:srgbClr val="00BEC8"/>
          </a:solidFill>
        </p:spPr>
        <p:txBody>
          <a:bodyPr vert="horz" wrap="square" lIns="0" tIns="0" rIns="0" bIns="0" rtlCol="0" anchor="t" anchorCtr="0">
            <a:noAutofit/>
          </a:bodyPr>
          <a:lstStyle/>
          <a:p>
            <a:pPr algn="l"/>
            <a:endParaRPr lang="de-CH"/>
          </a:p>
        </p:txBody>
      </p:sp>
      <p:grpSp>
        <p:nvGrpSpPr>
          <p:cNvPr id="14" name="StempelA" hidden="1">
            <a:extLst>
              <a:ext uri="{FF2B5EF4-FFF2-40B4-BE49-F238E27FC236}">
                <a16:creationId xmlns:a16="http://schemas.microsoft.com/office/drawing/2014/main" id="{D2F51421-1C34-43FC-B250-DE597AF645BF}"/>
              </a:ext>
            </a:extLst>
          </p:cNvPr>
          <p:cNvGrpSpPr/>
          <p:nvPr userDrawn="1"/>
        </p:nvGrpSpPr>
        <p:grpSpPr>
          <a:xfrm>
            <a:off x="11765898" y="1412938"/>
            <a:ext cx="783869" cy="292388"/>
            <a:chOff x="1270000" y="1270000"/>
            <a:chExt cx="783869" cy="292388"/>
          </a:xfrm>
        </p:grpSpPr>
        <p:sp>
          <p:nvSpPr>
            <p:cNvPr id="11" name="Textfeld 10" hidden="1">
              <a:extLst>
                <a:ext uri="{FF2B5EF4-FFF2-40B4-BE49-F238E27FC236}">
                  <a16:creationId xmlns:a16="http://schemas.microsoft.com/office/drawing/2014/main" id="{31FBBB88-6FA1-48E0-BCBC-07DD9A053CBC}"/>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2" name="Gerader Verbinder 11" hidden="1">
              <a:extLst>
                <a:ext uri="{FF2B5EF4-FFF2-40B4-BE49-F238E27FC236}">
                  <a16:creationId xmlns:a16="http://schemas.microsoft.com/office/drawing/2014/main" id="{23259106-0476-4729-8E3E-4D368657E3B3}"/>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13B0DEA3-DD5D-483E-A2EC-8C19D672D285}"/>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22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Brand">
    <p:bg>
      <p:bgPr>
        <a:solidFill>
          <a:srgbClr val="003CB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882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Brand II">
    <p:bg>
      <p:bgPr>
        <a:solidFill>
          <a:srgbClr val="0000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76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6" name="ZKB_LOGO_CLAIM">
            <a:extLst>
              <a:ext uri="{FF2B5EF4-FFF2-40B4-BE49-F238E27FC236}">
                <a16:creationId xmlns:a16="http://schemas.microsoft.com/office/drawing/2014/main" id="{41117D7F-6D98-4D5A-80B8-3381EEE8D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5691" y="2887570"/>
            <a:ext cx="6619830" cy="1455923"/>
          </a:xfrm>
          <a:prstGeom prst="rect">
            <a:avLst/>
          </a:prstGeom>
        </p:spPr>
      </p:pic>
    </p:spTree>
    <p:extLst>
      <p:ext uri="{BB962C8B-B14F-4D97-AF65-F5344CB8AC3E}">
        <p14:creationId xmlns:p14="http://schemas.microsoft.com/office/powerpoint/2010/main" val="3650840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 Spalten">
    <p:spTree>
      <p:nvGrpSpPr>
        <p:cNvPr id="1" name=""/>
        <p:cNvGrpSpPr/>
        <p:nvPr/>
      </p:nvGrpSpPr>
      <p:grpSpPr>
        <a:xfrm>
          <a:off x="0" y="0"/>
          <a:ext cx="0" cy="0"/>
          <a:chOff x="0" y="0"/>
          <a:chExt cx="0" cy="0"/>
        </a:xfrm>
      </p:grpSpPr>
      <p:sp>
        <p:nvSpPr>
          <p:cNvPr id="5" name="Titel 4"/>
          <p:cNvSpPr>
            <a:spLocks noGrp="1"/>
          </p:cNvSpPr>
          <p:nvPr>
            <p:ph type="title" idx="10"/>
          </p:nvPr>
        </p:nvSpPr>
        <p:spPr/>
        <p:txBody>
          <a:bodyPr/>
          <a:lstStyle/>
          <a:p>
            <a:r>
              <a:rPr lang="de-DE"/>
              <a:t>Titelmasterformat durch Klicken bearbeiten</a:t>
            </a:r>
            <a:endParaRPr lang="de-CH"/>
          </a:p>
        </p:txBody>
      </p:sp>
      <p:sp>
        <p:nvSpPr>
          <p:cNvPr id="6" name="Untertitel 5"/>
          <p:cNvSpPr>
            <a:spLocks noGrp="1"/>
          </p:cNvSpPr>
          <p:nvPr>
            <p:ph type="subTitle" idx="11" hasCustomPrompt="1"/>
          </p:nvPr>
        </p:nvSpPr>
        <p:spPr>
          <a:xfrm>
            <a:off x="714189" y="233855"/>
            <a:ext cx="9641551" cy="287819"/>
          </a:xfrm>
        </p:spPr>
        <p:txBody>
          <a:bodyPr wrap="square" lIns="0" tIns="0" rIns="0" bIns="0" anchor="t" anchorCtr="0">
            <a:noAutofit/>
          </a:bodyPr>
          <a:lstStyle>
            <a:lvl1pPr marL="0" indent="0" algn="l">
              <a:lnSpc>
                <a:spcPct val="110000"/>
              </a:lnSpc>
              <a:spcBef>
                <a:spcPts val="0"/>
              </a:spcBef>
              <a:spcAft>
                <a:spcPts val="0"/>
              </a:spcAft>
              <a:buNone/>
              <a:defRPr sz="1800" b="0" i="0" u="none">
                <a:solidFill>
                  <a:srgbClr val="000000"/>
                </a:solidFill>
                <a:latin typeface="Frutiger for ZKB Ligh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Titel (optional) einzeilig</a:t>
            </a:r>
            <a:endParaRPr lang="de-CH"/>
          </a:p>
        </p:txBody>
      </p:sp>
      <p:sp>
        <p:nvSpPr>
          <p:cNvPr id="7" name="Body1"/>
          <p:cNvSpPr>
            <a:spLocks noGrp="1"/>
          </p:cNvSpPr>
          <p:nvPr>
            <p:ph sz="quarter" idx="12" hasCustomPrompt="1"/>
          </p:nvPr>
        </p:nvSpPr>
        <p:spPr>
          <a:xfrm>
            <a:off x="714188" y="1744901"/>
            <a:ext cx="5534965" cy="4533144"/>
          </a:xfrm>
          <a:prstGeom prst="rect">
            <a:avLst/>
          </a:prstGeom>
        </p:spPr>
        <p:txBody>
          <a:bodyPr wrap="square" lIns="0" tIns="0" rIns="0" bIns="0" anchor="t" anchorCtr="0">
            <a:noAutofit/>
          </a:bodyPr>
          <a:lstStyle>
            <a:lvl1pPr marL="0" indent="0" algn="l" defTabSz="287819">
              <a:lnSpc>
                <a:spcPct val="105000"/>
              </a:lnSpc>
              <a:spcBef>
                <a:spcPts val="0"/>
              </a:spcBef>
              <a:spcAft>
                <a:spcPts val="0"/>
              </a:spcAft>
              <a:buClr>
                <a:srgbClr val="054696"/>
              </a:buClr>
              <a:defRPr sz="1600" b="0" i="0" u="none">
                <a:solidFill>
                  <a:srgbClr val="000000"/>
                </a:solidFill>
                <a:latin typeface="Frutiger for ZKB Light"/>
              </a:defRPr>
            </a:lvl1pPr>
            <a:lvl2pPr marL="287819" indent="-287819" algn="l" defTabSz="287819">
              <a:lnSpc>
                <a:spcPct val="105000"/>
              </a:lnSpc>
              <a:spcBef>
                <a:spcPts val="0"/>
              </a:spcBef>
              <a:spcAft>
                <a:spcPts val="0"/>
              </a:spcAft>
              <a:buClr>
                <a:srgbClr val="054696"/>
              </a:buClr>
              <a:defRPr sz="1600" b="0" i="0" u="none">
                <a:solidFill>
                  <a:srgbClr val="000000"/>
                </a:solidFill>
                <a:latin typeface="Frutiger for ZKB Light"/>
              </a:defRPr>
            </a:lvl2pPr>
            <a:lvl3pPr marL="575637" indent="-287818" algn="l" defTabSz="287819">
              <a:lnSpc>
                <a:spcPct val="105000"/>
              </a:lnSpc>
              <a:spcBef>
                <a:spcPts val="0"/>
              </a:spcBef>
              <a:spcAft>
                <a:spcPts val="0"/>
              </a:spcAft>
              <a:buClr>
                <a:srgbClr val="054696"/>
              </a:buClr>
              <a:defRPr sz="1600" b="0" i="0" u="none">
                <a:solidFill>
                  <a:srgbClr val="000000"/>
                </a:solidFill>
                <a:latin typeface="Frutiger for ZKB Light"/>
              </a:defRPr>
            </a:lvl3pPr>
            <a:lvl4pPr marL="863456" indent="-287819" algn="l" defTabSz="287819">
              <a:lnSpc>
                <a:spcPct val="105000"/>
              </a:lnSpc>
              <a:spcBef>
                <a:spcPts val="0"/>
              </a:spcBef>
              <a:spcAft>
                <a:spcPts val="0"/>
              </a:spcAft>
              <a:buClr>
                <a:srgbClr val="054696"/>
              </a:buClr>
              <a:defRPr sz="1600" b="0" i="0" u="none">
                <a:solidFill>
                  <a:srgbClr val="000000"/>
                </a:solidFill>
                <a:latin typeface="Frutiger for ZKB Light"/>
              </a:defRPr>
            </a:lvl4pPr>
            <a:lvl5pPr marL="1151275" indent="-287819" algn="l" defTabSz="287819">
              <a:lnSpc>
                <a:spcPct val="105000"/>
              </a:lnSpc>
              <a:spcBef>
                <a:spcPts val="0"/>
              </a:spcBef>
              <a:spcAft>
                <a:spcPts val="0"/>
              </a:spcAft>
              <a:buClr>
                <a:srgbClr val="054696"/>
              </a:buClr>
              <a:defRPr sz="1600" b="0" i="0" u="none">
                <a:solidFill>
                  <a:srgbClr val="000000"/>
                </a:solidFill>
                <a:latin typeface="Frutiger for ZKB Light"/>
              </a:defRPr>
            </a:lvl5pPr>
          </a:lstStyle>
          <a:p>
            <a:pPr lvl="0"/>
            <a:r>
              <a:rPr lang="de-CH" dirty="0"/>
              <a:t>Erste Ebene</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8" name="Body2"/>
          <p:cNvSpPr>
            <a:spLocks noGrp="1"/>
          </p:cNvSpPr>
          <p:nvPr>
            <p:ph sz="quarter" idx="13" hasCustomPrompt="1"/>
          </p:nvPr>
        </p:nvSpPr>
        <p:spPr>
          <a:xfrm>
            <a:off x="6606248" y="1744901"/>
            <a:ext cx="5534965" cy="4533144"/>
          </a:xfrm>
          <a:prstGeom prst="rect">
            <a:avLst/>
          </a:prstGeom>
        </p:spPr>
        <p:txBody>
          <a:bodyPr wrap="square" lIns="0" tIns="0" rIns="0" bIns="0" anchor="t" anchorCtr="0">
            <a:noAutofit/>
          </a:bodyPr>
          <a:lstStyle>
            <a:lvl1pPr marL="0" indent="0" algn="l" defTabSz="287819">
              <a:lnSpc>
                <a:spcPct val="105000"/>
              </a:lnSpc>
              <a:spcBef>
                <a:spcPts val="0"/>
              </a:spcBef>
              <a:spcAft>
                <a:spcPts val="0"/>
              </a:spcAft>
              <a:buClr>
                <a:srgbClr val="054696"/>
              </a:buClr>
              <a:defRPr sz="1600" b="0" i="0" u="none">
                <a:solidFill>
                  <a:srgbClr val="000000"/>
                </a:solidFill>
                <a:latin typeface="Frutiger for ZKB Light"/>
              </a:defRPr>
            </a:lvl1pPr>
            <a:lvl2pPr marL="287819" indent="-287819" algn="l" defTabSz="287819">
              <a:lnSpc>
                <a:spcPct val="105000"/>
              </a:lnSpc>
              <a:spcBef>
                <a:spcPts val="0"/>
              </a:spcBef>
              <a:spcAft>
                <a:spcPts val="0"/>
              </a:spcAft>
              <a:buClr>
                <a:srgbClr val="054696"/>
              </a:buClr>
              <a:defRPr sz="1600" b="0" i="0" u="none">
                <a:solidFill>
                  <a:srgbClr val="000000"/>
                </a:solidFill>
                <a:latin typeface="Frutiger for ZKB Light"/>
              </a:defRPr>
            </a:lvl2pPr>
            <a:lvl3pPr marL="575637" indent="-287818" algn="l" defTabSz="287819">
              <a:lnSpc>
                <a:spcPct val="105000"/>
              </a:lnSpc>
              <a:spcBef>
                <a:spcPts val="0"/>
              </a:spcBef>
              <a:spcAft>
                <a:spcPts val="0"/>
              </a:spcAft>
              <a:buClr>
                <a:srgbClr val="054696"/>
              </a:buClr>
              <a:defRPr sz="1600" b="0" i="0" u="none">
                <a:solidFill>
                  <a:srgbClr val="000000"/>
                </a:solidFill>
                <a:latin typeface="Frutiger for ZKB Light"/>
              </a:defRPr>
            </a:lvl3pPr>
            <a:lvl4pPr marL="863456" indent="-287819" algn="l" defTabSz="287819">
              <a:lnSpc>
                <a:spcPct val="105000"/>
              </a:lnSpc>
              <a:spcBef>
                <a:spcPts val="0"/>
              </a:spcBef>
              <a:spcAft>
                <a:spcPts val="0"/>
              </a:spcAft>
              <a:buClr>
                <a:srgbClr val="054696"/>
              </a:buClr>
              <a:defRPr sz="1600" b="0" i="0" u="none">
                <a:solidFill>
                  <a:srgbClr val="000000"/>
                </a:solidFill>
                <a:latin typeface="Frutiger for ZKB Light"/>
              </a:defRPr>
            </a:lvl4pPr>
            <a:lvl5pPr marL="1151275" indent="-287819" algn="l" defTabSz="287819">
              <a:lnSpc>
                <a:spcPct val="105000"/>
              </a:lnSpc>
              <a:spcBef>
                <a:spcPts val="0"/>
              </a:spcBef>
              <a:spcAft>
                <a:spcPts val="0"/>
              </a:spcAft>
              <a:buClr>
                <a:srgbClr val="054696"/>
              </a:buClr>
              <a:defRPr sz="1600" b="0" i="0" u="none">
                <a:solidFill>
                  <a:srgbClr val="000000"/>
                </a:solidFill>
                <a:latin typeface="Frutiger for ZKB Light"/>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9" name="Foliennummernplatzhalter 8"/>
          <p:cNvSpPr>
            <a:spLocks noGrp="1"/>
          </p:cNvSpPr>
          <p:nvPr>
            <p:ph type="sldNum" sz="quarter" idx="14"/>
          </p:nvPr>
        </p:nvSpPr>
        <p:spPr/>
        <p:txBody>
          <a:bodyPr/>
          <a:lstStyle/>
          <a:p>
            <a:fld id="{9DCA1351-C359-43DF-B8B4-0D668CA0C1DD}" type="slidenum">
              <a:rPr lang="de-CH" smtClean="0"/>
              <a:t>‹Nr.›</a:t>
            </a:fld>
            <a:endParaRPr lang="de-CH"/>
          </a:p>
        </p:txBody>
      </p:sp>
      <p:sp>
        <p:nvSpPr>
          <p:cNvPr id="10" name="Fußzeilenplatzhalter 9"/>
          <p:cNvSpPr>
            <a:spLocks noGrp="1"/>
          </p:cNvSpPr>
          <p:nvPr>
            <p:ph type="ftr" sz="quarter" idx="15"/>
          </p:nvPr>
        </p:nvSpPr>
        <p:spPr/>
        <p:txBody>
          <a:bodyPr/>
          <a:lstStyle/>
          <a:p>
            <a:r>
              <a:rPr lang="de-CH"/>
              <a:t>Bankenproblematik für Schweizer:innen im Ausland</a:t>
            </a:r>
          </a:p>
        </p:txBody>
      </p:sp>
    </p:spTree>
    <p:extLst>
      <p:ext uri="{BB962C8B-B14F-4D97-AF65-F5344CB8AC3E}">
        <p14:creationId xmlns:p14="http://schemas.microsoft.com/office/powerpoint/2010/main" val="3848532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16B7B-0133-44C0-B644-0233144ED178}"/>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645D5EA0-C7F7-4425-A022-E34922389831}"/>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2F6985E4-A549-4211-A6FE-E5DC8B5B060B}"/>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DEFDA14F-7082-4724-9BEF-47FDD9AAD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Bild">
            <a:extLst>
              <a:ext uri="{FF2B5EF4-FFF2-40B4-BE49-F238E27FC236}">
                <a16:creationId xmlns:a16="http://schemas.microsoft.com/office/drawing/2014/main" id="{4618E196-8CB6-4864-86C1-6FC3E055409A}"/>
              </a:ext>
            </a:extLst>
          </p:cNvPr>
          <p:cNvSpPr>
            <a:spLocks noGrp="1"/>
          </p:cNvSpPr>
          <p:nvPr>
            <p:ph type="pic" sz="quarter" idx="14" hasCustomPrompt="1"/>
          </p:nvPr>
        </p:nvSpPr>
        <p:spPr>
          <a:xfrm>
            <a:off x="305808" y="2604758"/>
            <a:ext cx="12549767" cy="4626304"/>
          </a:xfrm>
          <a:prstGeom prst="rect">
            <a:avLst/>
          </a:prstGeo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grpSp>
        <p:nvGrpSpPr>
          <p:cNvPr id="13" name="StempelA" hidden="1">
            <a:extLst>
              <a:ext uri="{FF2B5EF4-FFF2-40B4-BE49-F238E27FC236}">
                <a16:creationId xmlns:a16="http://schemas.microsoft.com/office/drawing/2014/main" id="{7A80649D-E7CF-4F5B-9895-A880FA3F0C6D}"/>
              </a:ext>
            </a:extLst>
          </p:cNvPr>
          <p:cNvGrpSpPr/>
          <p:nvPr userDrawn="1"/>
        </p:nvGrpSpPr>
        <p:grpSpPr>
          <a:xfrm>
            <a:off x="11765898" y="1412938"/>
            <a:ext cx="783869" cy="292388"/>
            <a:chOff x="1270000" y="1270000"/>
            <a:chExt cx="783869" cy="292388"/>
          </a:xfrm>
        </p:grpSpPr>
        <p:sp>
          <p:nvSpPr>
            <p:cNvPr id="10" name="Textfeld 9" hidden="1">
              <a:extLst>
                <a:ext uri="{FF2B5EF4-FFF2-40B4-BE49-F238E27FC236}">
                  <a16:creationId xmlns:a16="http://schemas.microsoft.com/office/drawing/2014/main" id="{8AD7883C-8D79-435A-BBCC-EC1EAC708CAB}"/>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1" name="Gerader Verbinder 10" hidden="1">
              <a:extLst>
                <a:ext uri="{FF2B5EF4-FFF2-40B4-BE49-F238E27FC236}">
                  <a16:creationId xmlns:a16="http://schemas.microsoft.com/office/drawing/2014/main" id="{C6F325ED-F7CE-44E2-883D-C9C2A54449D4}"/>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Gerader Verbinder 11" hidden="1">
              <a:extLst>
                <a:ext uri="{FF2B5EF4-FFF2-40B4-BE49-F238E27FC236}">
                  <a16:creationId xmlns:a16="http://schemas.microsoft.com/office/drawing/2014/main" id="{B469CC28-C693-493E-8453-23C1AC28A02C}"/>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4893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elfolie 2 Farbfe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4344C-07BF-4C6D-9866-7D10E8BE6ED0}"/>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3936C196-3C3D-4373-8173-AD155E2906EF}"/>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8DEA4D57-4237-4792-B961-12313F1409CB}"/>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27F449CA-AD96-4F45-AA07-7FE509BC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FarbfeldB">
            <a:extLst>
              <a:ext uri="{FF2B5EF4-FFF2-40B4-BE49-F238E27FC236}">
                <a16:creationId xmlns:a16="http://schemas.microsoft.com/office/drawing/2014/main" id="{9A6578F9-E906-411E-8B9E-EF5C81027F73}"/>
              </a:ext>
            </a:extLst>
          </p:cNvPr>
          <p:cNvSpPr/>
          <p:nvPr userDrawn="1"/>
        </p:nvSpPr>
        <p:spPr>
          <a:xfrm>
            <a:off x="6274448" y="2604759"/>
            <a:ext cx="6581127" cy="3849575"/>
          </a:xfrm>
          <a:prstGeom prst="rect">
            <a:avLst/>
          </a:prstGeom>
          <a:solidFill>
            <a:srgbClr val="000078"/>
          </a:solidFill>
        </p:spPr>
        <p:txBody>
          <a:bodyPr vert="horz" wrap="square" lIns="0" tIns="0" rIns="0" bIns="0" rtlCol="0" anchor="t" anchorCtr="0">
            <a:noAutofit/>
          </a:bodyPr>
          <a:lstStyle/>
          <a:p>
            <a:pPr algn="l"/>
            <a:endParaRPr lang="de-CH"/>
          </a:p>
        </p:txBody>
      </p:sp>
      <p:sp>
        <p:nvSpPr>
          <p:cNvPr id="10" name="FarbfeldA">
            <a:extLst>
              <a:ext uri="{FF2B5EF4-FFF2-40B4-BE49-F238E27FC236}">
                <a16:creationId xmlns:a16="http://schemas.microsoft.com/office/drawing/2014/main" id="{35658F10-B6C1-43D9-AC26-E0F22102B6AF}"/>
              </a:ext>
            </a:extLst>
          </p:cNvPr>
          <p:cNvSpPr/>
          <p:nvPr userDrawn="1"/>
        </p:nvSpPr>
        <p:spPr>
          <a:xfrm>
            <a:off x="1798867" y="4043853"/>
            <a:ext cx="4475581" cy="3187210"/>
          </a:xfrm>
          <a:prstGeom prst="rect">
            <a:avLst/>
          </a:prstGeom>
          <a:solidFill>
            <a:srgbClr val="00BEC8"/>
          </a:solidFill>
        </p:spPr>
        <p:txBody>
          <a:bodyPr vert="horz" wrap="square" lIns="0" tIns="0" rIns="0" bIns="0" rtlCol="0" anchor="t" anchorCtr="0">
            <a:noAutofit/>
          </a:bodyPr>
          <a:lstStyle/>
          <a:p>
            <a:pPr algn="l"/>
            <a:endParaRPr lang="de-CH"/>
          </a:p>
        </p:txBody>
      </p:sp>
      <p:grpSp>
        <p:nvGrpSpPr>
          <p:cNvPr id="14" name="StempelA" hidden="1">
            <a:extLst>
              <a:ext uri="{FF2B5EF4-FFF2-40B4-BE49-F238E27FC236}">
                <a16:creationId xmlns:a16="http://schemas.microsoft.com/office/drawing/2014/main" id="{D2F51421-1C34-43FC-B250-DE597AF645BF}"/>
              </a:ext>
            </a:extLst>
          </p:cNvPr>
          <p:cNvGrpSpPr/>
          <p:nvPr userDrawn="1"/>
        </p:nvGrpSpPr>
        <p:grpSpPr>
          <a:xfrm>
            <a:off x="11765898" y="1412938"/>
            <a:ext cx="783869" cy="292388"/>
            <a:chOff x="1270000" y="1270000"/>
            <a:chExt cx="783869" cy="292388"/>
          </a:xfrm>
        </p:grpSpPr>
        <p:sp>
          <p:nvSpPr>
            <p:cNvPr id="11" name="Textfeld 10" hidden="1">
              <a:extLst>
                <a:ext uri="{FF2B5EF4-FFF2-40B4-BE49-F238E27FC236}">
                  <a16:creationId xmlns:a16="http://schemas.microsoft.com/office/drawing/2014/main" id="{31FBBB88-6FA1-48E0-BCBC-07DD9A053CBC}"/>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2" name="Gerader Verbinder 11" hidden="1">
              <a:extLst>
                <a:ext uri="{FF2B5EF4-FFF2-40B4-BE49-F238E27FC236}">
                  <a16:creationId xmlns:a16="http://schemas.microsoft.com/office/drawing/2014/main" id="{23259106-0476-4729-8E3E-4D368657E3B3}"/>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13B0DEA3-DD5D-483E-A2EC-8C19D672D285}"/>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8910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elfolie Farbfel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67EFA-1074-4FBE-9FBF-A644E5738B24}"/>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27F1F96B-1805-47A9-83D3-0992FFC6AA0F}"/>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30CEC6EC-93C5-48CE-8A26-91D319535316}"/>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AF0DA6AA-3567-4776-9739-7D37F94A1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Bild">
            <a:extLst>
              <a:ext uri="{FF2B5EF4-FFF2-40B4-BE49-F238E27FC236}">
                <a16:creationId xmlns:a16="http://schemas.microsoft.com/office/drawing/2014/main" id="{A69FEB10-1F43-413A-A00A-B4908D5B0B6C}"/>
              </a:ext>
            </a:extLst>
          </p:cNvPr>
          <p:cNvSpPr>
            <a:spLocks noGrp="1"/>
          </p:cNvSpPr>
          <p:nvPr>
            <p:ph type="pic" sz="quarter" idx="14" hasCustomPrompt="1"/>
          </p:nvPr>
        </p:nvSpPr>
        <p:spPr>
          <a:xfrm>
            <a:off x="6274449" y="2604759"/>
            <a:ext cx="6581127" cy="3849575"/>
          </a:xfrm>
          <a:prstGeom prst="rect">
            <a:avLst/>
          </a:prstGeo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sp>
        <p:nvSpPr>
          <p:cNvPr id="10" name="FarbfeldA">
            <a:extLst>
              <a:ext uri="{FF2B5EF4-FFF2-40B4-BE49-F238E27FC236}">
                <a16:creationId xmlns:a16="http://schemas.microsoft.com/office/drawing/2014/main" id="{76765F31-91A5-468C-A271-577BF8F4120C}"/>
              </a:ext>
            </a:extLst>
          </p:cNvPr>
          <p:cNvSpPr/>
          <p:nvPr userDrawn="1"/>
        </p:nvSpPr>
        <p:spPr>
          <a:xfrm>
            <a:off x="1798867" y="4043853"/>
            <a:ext cx="4475581" cy="3187210"/>
          </a:xfrm>
          <a:prstGeom prst="rect">
            <a:avLst/>
          </a:prstGeom>
          <a:solidFill>
            <a:srgbClr val="003CB4"/>
          </a:solidFill>
        </p:spPr>
        <p:txBody>
          <a:bodyPr vert="horz" wrap="square" lIns="0" tIns="0" rIns="0" bIns="0" rtlCol="0" anchor="t" anchorCtr="0">
            <a:noAutofit/>
          </a:bodyPr>
          <a:lstStyle/>
          <a:p>
            <a:pPr algn="l"/>
            <a:endParaRPr lang="de-CH"/>
          </a:p>
        </p:txBody>
      </p:sp>
      <p:grpSp>
        <p:nvGrpSpPr>
          <p:cNvPr id="14" name="StempelA" hidden="1">
            <a:extLst>
              <a:ext uri="{FF2B5EF4-FFF2-40B4-BE49-F238E27FC236}">
                <a16:creationId xmlns:a16="http://schemas.microsoft.com/office/drawing/2014/main" id="{04633D9E-56FF-41CA-B4B2-95361AD5BBD7}"/>
              </a:ext>
            </a:extLst>
          </p:cNvPr>
          <p:cNvGrpSpPr/>
          <p:nvPr userDrawn="1"/>
        </p:nvGrpSpPr>
        <p:grpSpPr>
          <a:xfrm>
            <a:off x="11765898" y="1412938"/>
            <a:ext cx="783869" cy="292388"/>
            <a:chOff x="1270000" y="1270000"/>
            <a:chExt cx="783869" cy="292388"/>
          </a:xfrm>
        </p:grpSpPr>
        <p:sp>
          <p:nvSpPr>
            <p:cNvPr id="11" name="Textfeld 10" hidden="1">
              <a:extLst>
                <a:ext uri="{FF2B5EF4-FFF2-40B4-BE49-F238E27FC236}">
                  <a16:creationId xmlns:a16="http://schemas.microsoft.com/office/drawing/2014/main" id="{8415C11D-F37B-4350-B7E3-8EDA3F3B29C9}"/>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2" name="Gerader Verbinder 11" hidden="1">
              <a:extLst>
                <a:ext uri="{FF2B5EF4-FFF2-40B4-BE49-F238E27FC236}">
                  <a16:creationId xmlns:a16="http://schemas.microsoft.com/office/drawing/2014/main" id="{8196842A-547C-4C90-9405-B14D78E66287}"/>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E76DB041-4D99-418E-BF29-9FA022481E96}"/>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7319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9C71F-D4CA-430A-A285-7482CE825AF6}"/>
              </a:ext>
            </a:extLst>
          </p:cNvPr>
          <p:cNvSpPr>
            <a:spLocks noGrp="1"/>
          </p:cNvSpPr>
          <p:nvPr>
            <p:ph type="title" hasCustomPrompt="1"/>
          </p:nvPr>
        </p:nvSpPr>
        <p:spPr>
          <a:xfrm>
            <a:off x="305807" y="287819"/>
            <a:ext cx="10181586" cy="863456"/>
          </a:xfrm>
        </p:spPr>
        <p:txBody>
          <a:bodyPr wrap="square" lIns="0" tIns="0" rIns="0" bIns="0" anchor="t" anchorCtr="0">
            <a:noAutofit/>
          </a:bodyPr>
          <a:lstStyle>
            <a:lvl1pPr marL="0" indent="0" algn="l">
              <a:lnSpc>
                <a:spcPct val="95000"/>
              </a:lnSpc>
              <a:spcBef>
                <a:spcPts val="0"/>
              </a:spcBef>
              <a:spcAft>
                <a:spcPts val="0"/>
              </a:spcAft>
              <a:defRPr sz="2700" b="1" i="0" u="none">
                <a:solidFill>
                  <a:srgbClr val="003CB4"/>
                </a:solidFill>
                <a:latin typeface="Frutiger for ZKB Light" panose="020B0303030504020204" pitchFamily="34" charset="0"/>
              </a:defRPr>
            </a:lvl1pPr>
          </a:lstStyle>
          <a:p>
            <a:r>
              <a:rPr lang="de-DE"/>
              <a:t>Titel</a:t>
            </a:r>
            <a:endParaRPr lang="de-CH"/>
          </a:p>
        </p:txBody>
      </p:sp>
      <p:sp>
        <p:nvSpPr>
          <p:cNvPr id="3" name="Foliennummernplatzhalter 2">
            <a:extLst>
              <a:ext uri="{FF2B5EF4-FFF2-40B4-BE49-F238E27FC236}">
                <a16:creationId xmlns:a16="http://schemas.microsoft.com/office/drawing/2014/main" id="{365AF927-1602-4002-8B97-4EF75A86753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2E55E382-069B-42CD-8890-6DFAB7886C49}"/>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Textplatzhalter 4">
            <a:extLst>
              <a:ext uri="{FF2B5EF4-FFF2-40B4-BE49-F238E27FC236}">
                <a16:creationId xmlns:a16="http://schemas.microsoft.com/office/drawing/2014/main" id="{5388D3DE-51CF-4D95-AA61-40E88ABDA140}"/>
              </a:ext>
            </a:extLst>
          </p:cNvPr>
          <p:cNvSpPr>
            <a:spLocks noGrp="1"/>
          </p:cNvSpPr>
          <p:nvPr>
            <p:ph type="body" idx="12" hasCustomPrompt="1"/>
          </p:nvPr>
        </p:nvSpPr>
        <p:spPr>
          <a:xfrm>
            <a:off x="305807" y="1885212"/>
            <a:ext cx="12243961" cy="4749009"/>
          </a:xfrm>
        </p:spPr>
        <p:txBody>
          <a:bodyPr wrap="square" lIns="0" tIns="0" rIns="0" bIns="0" anchor="t" anchorCtr="0">
            <a:noAutofit/>
          </a:bodyPr>
          <a:lstStyle>
            <a:lvl1pPr marL="359773" indent="-359773" algn="l" defTabSz="359773">
              <a:lnSpc>
                <a:spcPct val="95000"/>
              </a:lnSpc>
              <a:spcBef>
                <a:spcPts val="1500"/>
              </a:spcBef>
              <a:spcAft>
                <a:spcPts val="0"/>
              </a:spcAft>
              <a:defRPr sz="2400" b="0" i="0" u="none">
                <a:solidFill>
                  <a:srgbClr val="003CB4"/>
                </a:solidFill>
                <a:latin typeface="Frutiger for ZKB Light" panose="020B0303030504020204" pitchFamily="34" charset="0"/>
              </a:defRPr>
            </a:lvl1pPr>
            <a:lvl2pPr marL="719547" indent="-359774" algn="l">
              <a:lnSpc>
                <a:spcPct val="95000"/>
              </a:lnSpc>
              <a:spcBef>
                <a:spcPts val="1500"/>
              </a:spcBef>
              <a:spcAft>
                <a:spcPts val="0"/>
              </a:spcAft>
              <a:defRPr sz="2400" b="0" i="0" u="none">
                <a:solidFill>
                  <a:srgbClr val="003CB4"/>
                </a:solidFill>
                <a:latin typeface="Frutiger for ZKB Light" panose="020B0303030504020204" pitchFamily="34" charset="0"/>
              </a:defRPr>
            </a:lvl2pPr>
            <a:lvl3pPr marL="1079320" indent="-359773" algn="l">
              <a:lnSpc>
                <a:spcPct val="95000"/>
              </a:lnSpc>
              <a:spcBef>
                <a:spcPts val="1500"/>
              </a:spcBef>
              <a:spcAft>
                <a:spcPts val="0"/>
              </a:spcAft>
              <a:defRPr sz="2400" b="0" i="0" u="none">
                <a:solidFill>
                  <a:srgbClr val="003CB4"/>
                </a:solidFill>
                <a:latin typeface="Frutiger for ZKB Light" panose="020B0303030504020204" pitchFamily="34" charset="0"/>
              </a:defRPr>
            </a:lvl3pPr>
            <a:lvl4pPr marL="1439093" indent="-359773" algn="l">
              <a:lnSpc>
                <a:spcPct val="95000"/>
              </a:lnSpc>
              <a:spcBef>
                <a:spcPts val="1500"/>
              </a:spcBef>
              <a:spcAft>
                <a:spcPts val="0"/>
              </a:spcAft>
              <a:defRPr sz="2400" b="0" i="0" u="none">
                <a:solidFill>
                  <a:srgbClr val="003CB4"/>
                </a:solidFill>
                <a:latin typeface="Frutiger for ZKB Light" panose="020B0303030504020204" pitchFamily="34" charset="0"/>
              </a:defRPr>
            </a:lvl4pPr>
            <a:lvl5pPr marL="1798867" indent="-359774" algn="l" defTabSz="359773">
              <a:lnSpc>
                <a:spcPct val="95000"/>
              </a:lnSpc>
              <a:spcBef>
                <a:spcPts val="1500"/>
              </a:spcBef>
              <a:spcAft>
                <a:spcPts val="0"/>
              </a:spcAft>
              <a:defRPr sz="2400" b="0" i="0" u="none">
                <a:solidFill>
                  <a:srgbClr val="003CB4"/>
                </a:solidFill>
                <a:latin typeface="Frutiger for ZKB Light" panose="020B0303030504020204" pitchFamily="34" charset="0"/>
              </a:defRPr>
            </a:lvl5pPr>
          </a:lstStyle>
          <a:p>
            <a:pPr lvl="0"/>
            <a:r>
              <a:rPr lang="de-DE"/>
              <a:t>Inhaltsverzeichnis / Agenda</a:t>
            </a:r>
            <a:endParaRPr lang="de-CH"/>
          </a:p>
        </p:txBody>
      </p:sp>
    </p:spTree>
    <p:extLst>
      <p:ext uri="{BB962C8B-B14F-4D97-AF65-F5344CB8AC3E}">
        <p14:creationId xmlns:p14="http://schemas.microsoft.com/office/powerpoint/2010/main" val="2438250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Kapiteltrenn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86B79-B13D-4991-90EC-FB614738D3A5}"/>
              </a:ext>
            </a:extLst>
          </p:cNvPr>
          <p:cNvSpPr>
            <a:spLocks noGrp="1"/>
          </p:cNvSpPr>
          <p:nvPr>
            <p:ph type="title" hasCustomPrompt="1"/>
          </p:nvPr>
        </p:nvSpPr>
        <p:spPr>
          <a:xfrm>
            <a:off x="305807" y="1885212"/>
            <a:ext cx="12243960" cy="4749009"/>
          </a:xfrm>
        </p:spPr>
        <p:txBody>
          <a:bodyPr/>
          <a:lstStyle>
            <a:lvl1pPr marL="0" indent="0" algn="l">
              <a:lnSpc>
                <a:spcPct val="105000"/>
              </a:lnSpc>
              <a:spcBef>
                <a:spcPts val="0"/>
              </a:spcBef>
              <a:spcAft>
                <a:spcPts val="0"/>
              </a:spcAft>
              <a:defRPr sz="4700" b="1">
                <a:solidFill>
                  <a:srgbClr val="003CB4"/>
                </a:solidFill>
              </a:defRPr>
            </a:lvl1pPr>
          </a:lstStyle>
          <a:p>
            <a:r>
              <a:rPr lang="de-DE"/>
              <a:t>Kapiteltrennfolie</a:t>
            </a:r>
            <a:endParaRPr lang="de-CH"/>
          </a:p>
        </p:txBody>
      </p:sp>
    </p:spTree>
    <p:extLst>
      <p:ext uri="{BB962C8B-B14F-4D97-AF65-F5344CB8AC3E}">
        <p14:creationId xmlns:p14="http://schemas.microsoft.com/office/powerpoint/2010/main" val="435425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352DA-80EA-4A24-8190-829B7BB15FAB}"/>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64F9825C-33E5-42C8-AC37-B569700A13FE}"/>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5FF9F4F4-C49B-4C80-8060-8CFFFF7073B5}"/>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Inhaltsplatzhalter 4">
            <a:extLst>
              <a:ext uri="{FF2B5EF4-FFF2-40B4-BE49-F238E27FC236}">
                <a16:creationId xmlns:a16="http://schemas.microsoft.com/office/drawing/2014/main" id="{919C14D0-CE89-4F3B-B6FD-1474243D19F1}"/>
              </a:ext>
            </a:extLst>
          </p:cNvPr>
          <p:cNvSpPr>
            <a:spLocks noGrp="1"/>
          </p:cNvSpPr>
          <p:nvPr>
            <p:ph idx="12"/>
          </p:nvPr>
        </p:nvSpPr>
        <p:spPr>
          <a:xfrm>
            <a:off x="305807" y="1885212"/>
            <a:ext cx="12243961" cy="4749009"/>
          </a:xfrm>
        </p:spPr>
        <p:txBody>
          <a:bodyPr vert="horz" wrap="square" lIns="0" tIns="0" rIns="0" bIns="0" rtlCol="0" anchor="t" anchorCtr="0">
            <a:noAutofit/>
          </a:bodyPr>
          <a:lstStyle>
            <a:lvl1pPr>
              <a:defRPr lang="de-DE"/>
            </a:lvl1pPr>
            <a:lvl2pPr>
              <a:defRPr lang="de-DE"/>
            </a:lvl2pPr>
            <a:lvl3pPr>
              <a:defRPr lang="de-DE"/>
            </a:lvl3pPr>
            <a:lvl4pPr>
              <a:defRPr lang="de-DE"/>
            </a:lvl4pPr>
            <a:lvl5pPr>
              <a:defRPr lang="de-CH"/>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07458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elfolie Farbfel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67EFA-1074-4FBE-9FBF-A644E5738B24}"/>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27F1F96B-1805-47A9-83D3-0992FFC6AA0F}"/>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30CEC6EC-93C5-48CE-8A26-91D319535316}"/>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AF0DA6AA-3567-4776-9739-7D37F94A1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Bild">
            <a:extLst>
              <a:ext uri="{FF2B5EF4-FFF2-40B4-BE49-F238E27FC236}">
                <a16:creationId xmlns:a16="http://schemas.microsoft.com/office/drawing/2014/main" id="{A69FEB10-1F43-413A-A00A-B4908D5B0B6C}"/>
              </a:ext>
            </a:extLst>
          </p:cNvPr>
          <p:cNvSpPr>
            <a:spLocks noGrp="1"/>
          </p:cNvSpPr>
          <p:nvPr>
            <p:ph type="pic" sz="quarter" idx="14" hasCustomPrompt="1"/>
          </p:nvPr>
        </p:nvSpPr>
        <p:spPr>
          <a:xfrm>
            <a:off x="6274449" y="2604759"/>
            <a:ext cx="6581127" cy="3849575"/>
          </a:xfrm>
          <a:prstGeom prst="rect">
            <a:avLst/>
          </a:prstGeo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sp>
        <p:nvSpPr>
          <p:cNvPr id="10" name="FarbfeldA">
            <a:extLst>
              <a:ext uri="{FF2B5EF4-FFF2-40B4-BE49-F238E27FC236}">
                <a16:creationId xmlns:a16="http://schemas.microsoft.com/office/drawing/2014/main" id="{76765F31-91A5-468C-A271-577BF8F4120C}"/>
              </a:ext>
            </a:extLst>
          </p:cNvPr>
          <p:cNvSpPr/>
          <p:nvPr userDrawn="1"/>
        </p:nvSpPr>
        <p:spPr>
          <a:xfrm>
            <a:off x="1798867" y="4043853"/>
            <a:ext cx="4475581" cy="3187210"/>
          </a:xfrm>
          <a:prstGeom prst="rect">
            <a:avLst/>
          </a:prstGeom>
          <a:solidFill>
            <a:srgbClr val="003CB4"/>
          </a:solidFill>
        </p:spPr>
        <p:txBody>
          <a:bodyPr vert="horz" wrap="square" lIns="0" tIns="0" rIns="0" bIns="0" rtlCol="0" anchor="t" anchorCtr="0">
            <a:noAutofit/>
          </a:bodyPr>
          <a:lstStyle/>
          <a:p>
            <a:pPr algn="l"/>
            <a:endParaRPr lang="de-CH"/>
          </a:p>
        </p:txBody>
      </p:sp>
      <p:grpSp>
        <p:nvGrpSpPr>
          <p:cNvPr id="14" name="StempelA" hidden="1">
            <a:extLst>
              <a:ext uri="{FF2B5EF4-FFF2-40B4-BE49-F238E27FC236}">
                <a16:creationId xmlns:a16="http://schemas.microsoft.com/office/drawing/2014/main" id="{04633D9E-56FF-41CA-B4B2-95361AD5BBD7}"/>
              </a:ext>
            </a:extLst>
          </p:cNvPr>
          <p:cNvGrpSpPr/>
          <p:nvPr userDrawn="1"/>
        </p:nvGrpSpPr>
        <p:grpSpPr>
          <a:xfrm>
            <a:off x="11765898" y="1412938"/>
            <a:ext cx="783869" cy="292388"/>
            <a:chOff x="1270000" y="1270000"/>
            <a:chExt cx="783869" cy="292388"/>
          </a:xfrm>
        </p:grpSpPr>
        <p:sp>
          <p:nvSpPr>
            <p:cNvPr id="11" name="Textfeld 10" hidden="1">
              <a:extLst>
                <a:ext uri="{FF2B5EF4-FFF2-40B4-BE49-F238E27FC236}">
                  <a16:creationId xmlns:a16="http://schemas.microsoft.com/office/drawing/2014/main" id="{8415C11D-F37B-4350-B7E3-8EDA3F3B29C9}"/>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2" name="Gerader Verbinder 11" hidden="1">
              <a:extLst>
                <a:ext uri="{FF2B5EF4-FFF2-40B4-BE49-F238E27FC236}">
                  <a16:creationId xmlns:a16="http://schemas.microsoft.com/office/drawing/2014/main" id="{8196842A-547C-4C90-9405-B14D78E66287}"/>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E76DB041-4D99-418E-BF29-9FA022481E96}"/>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0414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el und Inhalt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BD82A-D9C0-4C97-A283-DAE56FBE59E0}"/>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7B38B52C-89FE-45DB-AD02-50BC92F67AA9}"/>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B31A484F-9D7B-42C7-A554-09E9FD30D578}"/>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Inhaltsplatzhalter 4">
            <a:extLst>
              <a:ext uri="{FF2B5EF4-FFF2-40B4-BE49-F238E27FC236}">
                <a16:creationId xmlns:a16="http://schemas.microsoft.com/office/drawing/2014/main" id="{FF457275-88EA-4FBE-BA4D-C540578A9CE2}"/>
              </a:ext>
            </a:extLst>
          </p:cNvPr>
          <p:cNvSpPr>
            <a:spLocks noGrp="1"/>
          </p:cNvSpPr>
          <p:nvPr>
            <p:ph idx="12"/>
          </p:nvPr>
        </p:nvSpPr>
        <p:spPr>
          <a:xfrm>
            <a:off x="305807" y="2532804"/>
            <a:ext cx="12243961" cy="4101417"/>
          </a:xfrm>
        </p:spPr>
        <p:txBody>
          <a:bodyPr vert="horz" wrap="square" lIns="0" tIns="0" rIns="0" bIns="0" rtlCol="0" anchor="t" anchorCtr="0">
            <a:noAutofit/>
          </a:bodyPr>
          <a:lstStyle>
            <a:lvl1pPr>
              <a:defRPr lang="de-DE" smtClean="0"/>
            </a:lvl1pPr>
            <a:lvl2pPr>
              <a:defRPr lang="de-DE" smtClean="0"/>
            </a:lvl2pPr>
            <a:lvl3pPr>
              <a:defRPr lang="de-DE" smtClean="0"/>
            </a:lvl3pPr>
            <a:lvl4pPr>
              <a:defRPr lang="de-DE" smtClean="0"/>
            </a:lvl4pPr>
            <a:lvl5pPr>
              <a:defRPr lang="de-CH"/>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Untertitel 5">
            <a:extLst>
              <a:ext uri="{FF2B5EF4-FFF2-40B4-BE49-F238E27FC236}">
                <a16:creationId xmlns:a16="http://schemas.microsoft.com/office/drawing/2014/main" id="{E9089E43-61CF-42F5-9AB4-D26C7D828F60}"/>
              </a:ext>
            </a:extLst>
          </p:cNvPr>
          <p:cNvSpPr>
            <a:spLocks noGrp="1"/>
          </p:cNvSpPr>
          <p:nvPr>
            <p:ph type="subTitle" sz="quarter" idx="13" hasCustomPrompt="1"/>
          </p:nvPr>
        </p:nvSpPr>
        <p:spPr>
          <a:xfrm>
            <a:off x="305807" y="1885212"/>
            <a:ext cx="12243961" cy="647592"/>
          </a:xfrm>
          <a:prstGeom prst="rect">
            <a:avLst/>
          </a:prstGeom>
        </p:spPr>
        <p:txBody>
          <a:bodyPr wrap="square" lIns="0" tIns="0" rIns="0" bIns="0" anchor="t" anchorCtr="0">
            <a:noAutofit/>
          </a:bodyPr>
          <a:lstStyle>
            <a:lvl1pPr marL="0" indent="0" algn="l">
              <a:lnSpc>
                <a:spcPct val="105000"/>
              </a:lnSpc>
              <a:spcBef>
                <a:spcPts val="0"/>
              </a:spcBef>
              <a:spcAft>
                <a:spcPts val="0"/>
              </a:spcAft>
              <a:buNone/>
              <a:defRPr sz="24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a:t>
            </a:r>
            <a:endParaRPr lang="de-CH"/>
          </a:p>
        </p:txBody>
      </p:sp>
    </p:spTree>
    <p:extLst>
      <p:ext uri="{BB962C8B-B14F-4D97-AF65-F5344CB8AC3E}">
        <p14:creationId xmlns:p14="http://schemas.microsoft.com/office/powerpoint/2010/main" val="1695949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D58CD-DF57-407D-9F71-FD40013AD641}"/>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C1E6DAB5-D326-49C9-B8AD-C6C0F00F050B}"/>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46BC0A86-9AD3-449B-84A2-D305EFB92EF7}"/>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63F71E60-C4D8-46D0-B555-CA3C881B193D}"/>
              </a:ext>
            </a:extLst>
          </p:cNvPr>
          <p:cNvSpPr>
            <a:spLocks noGrp="1"/>
          </p:cNvSpPr>
          <p:nvPr>
            <p:ph idx="12" hasCustomPrompt="1"/>
          </p:nvPr>
        </p:nvSpPr>
        <p:spPr>
          <a:xfrm>
            <a:off x="305807" y="1885212"/>
            <a:ext cx="5978071" cy="4749009"/>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18EFCA49-E0A1-47C2-BCC7-E2FC6C2D0C38}"/>
              </a:ext>
            </a:extLst>
          </p:cNvPr>
          <p:cNvSpPr>
            <a:spLocks noGrp="1"/>
          </p:cNvSpPr>
          <p:nvPr>
            <p:ph sz="quarter" idx="13" hasCustomPrompt="1"/>
          </p:nvPr>
        </p:nvSpPr>
        <p:spPr>
          <a:xfrm>
            <a:off x="6571698" y="1885212"/>
            <a:ext cx="597807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Tree>
    <p:extLst>
      <p:ext uri="{BB962C8B-B14F-4D97-AF65-F5344CB8AC3E}">
        <p14:creationId xmlns:p14="http://schemas.microsoft.com/office/powerpoint/2010/main" val="3651729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 Spalten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3B036-F1D6-4DC8-BB74-A16FD32C5DB9}"/>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7953EDE6-CA4D-4387-A3EE-EA4DC57764C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DB8CD2EE-6401-4B09-B03C-BA1BC6087D20}"/>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8816F772-44B7-4411-BCB9-FE06F4185EC6}"/>
              </a:ext>
            </a:extLst>
          </p:cNvPr>
          <p:cNvSpPr>
            <a:spLocks noGrp="1"/>
          </p:cNvSpPr>
          <p:nvPr>
            <p:ph idx="12" hasCustomPrompt="1"/>
          </p:nvPr>
        </p:nvSpPr>
        <p:spPr>
          <a:xfrm>
            <a:off x="305807" y="2532804"/>
            <a:ext cx="5978071" cy="4101417"/>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EA3AA27E-4239-4011-845A-BF61E684A98E}"/>
              </a:ext>
            </a:extLst>
          </p:cNvPr>
          <p:cNvSpPr>
            <a:spLocks noGrp="1"/>
          </p:cNvSpPr>
          <p:nvPr>
            <p:ph sz="quarter" idx="13" hasCustomPrompt="1"/>
          </p:nvPr>
        </p:nvSpPr>
        <p:spPr>
          <a:xfrm>
            <a:off x="6571698" y="2532804"/>
            <a:ext cx="597807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SubTitle1">
            <a:extLst>
              <a:ext uri="{FF2B5EF4-FFF2-40B4-BE49-F238E27FC236}">
                <a16:creationId xmlns:a16="http://schemas.microsoft.com/office/drawing/2014/main" id="{57BF4E1B-48E7-4511-8B20-58E22C3E35D3}"/>
              </a:ext>
            </a:extLst>
          </p:cNvPr>
          <p:cNvSpPr>
            <a:spLocks noGrp="1"/>
          </p:cNvSpPr>
          <p:nvPr>
            <p:ph type="body" sz="quarter" idx="14" hasCustomPrompt="1"/>
          </p:nvPr>
        </p:nvSpPr>
        <p:spPr>
          <a:xfrm>
            <a:off x="305808" y="1885212"/>
            <a:ext cx="597807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8" name="SubTitle2">
            <a:extLst>
              <a:ext uri="{FF2B5EF4-FFF2-40B4-BE49-F238E27FC236}">
                <a16:creationId xmlns:a16="http://schemas.microsoft.com/office/drawing/2014/main" id="{CC9430B9-617C-44C7-B2AF-721ECEEC13CE}"/>
              </a:ext>
            </a:extLst>
          </p:cNvPr>
          <p:cNvSpPr>
            <a:spLocks noGrp="1"/>
          </p:cNvSpPr>
          <p:nvPr>
            <p:ph type="body" sz="quarter" idx="15" hasCustomPrompt="1"/>
          </p:nvPr>
        </p:nvSpPr>
        <p:spPr>
          <a:xfrm>
            <a:off x="6571699" y="1885212"/>
            <a:ext cx="597807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Tree>
    <p:extLst>
      <p:ext uri="{BB962C8B-B14F-4D97-AF65-F5344CB8AC3E}">
        <p14:creationId xmlns:p14="http://schemas.microsoft.com/office/powerpoint/2010/main" val="2961598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3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CF430-6781-43D4-BF6D-0BE06F1EE9FE}"/>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D03D4699-9818-47E4-B28E-FF58E12D2A20}"/>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8E375166-3962-498F-A6EF-9127B796E73C}"/>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AC7C9D0E-AA77-4200-A456-DDF0D069AE24}"/>
              </a:ext>
            </a:extLst>
          </p:cNvPr>
          <p:cNvSpPr>
            <a:spLocks noGrp="1"/>
          </p:cNvSpPr>
          <p:nvPr>
            <p:ph idx="12" hasCustomPrompt="1"/>
          </p:nvPr>
        </p:nvSpPr>
        <p:spPr>
          <a:xfrm>
            <a:off x="305807" y="1885212"/>
            <a:ext cx="3889441" cy="4749009"/>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1FC84048-D1C6-49F5-826C-F772AFAADD62}"/>
              </a:ext>
            </a:extLst>
          </p:cNvPr>
          <p:cNvSpPr>
            <a:spLocks noGrp="1"/>
          </p:cNvSpPr>
          <p:nvPr>
            <p:ph sz="quarter" idx="13" hasCustomPrompt="1"/>
          </p:nvPr>
        </p:nvSpPr>
        <p:spPr>
          <a:xfrm>
            <a:off x="4483068"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45987825-F5EE-4E5E-9794-CB164A2D6C31}"/>
              </a:ext>
            </a:extLst>
          </p:cNvPr>
          <p:cNvSpPr>
            <a:spLocks noGrp="1"/>
          </p:cNvSpPr>
          <p:nvPr>
            <p:ph sz="quarter" idx="14" hasCustomPrompt="1"/>
          </p:nvPr>
        </p:nvSpPr>
        <p:spPr>
          <a:xfrm>
            <a:off x="8660327"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Tree>
    <p:extLst>
      <p:ext uri="{BB962C8B-B14F-4D97-AF65-F5344CB8AC3E}">
        <p14:creationId xmlns:p14="http://schemas.microsoft.com/office/powerpoint/2010/main" val="1639225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3 Spalten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53B0-D9EA-49A2-B00C-72D1C4CEF954}"/>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80F92ABC-4535-4314-93DA-56F5E5C46B29}"/>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3DE74D8E-F1D2-4FF7-8234-DB2273FE5528}"/>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EFD49676-3F04-4FC8-B64E-2A96DF983B1B}"/>
              </a:ext>
            </a:extLst>
          </p:cNvPr>
          <p:cNvSpPr>
            <a:spLocks noGrp="1"/>
          </p:cNvSpPr>
          <p:nvPr>
            <p:ph idx="12" hasCustomPrompt="1"/>
          </p:nvPr>
        </p:nvSpPr>
        <p:spPr>
          <a:xfrm>
            <a:off x="305807" y="2532804"/>
            <a:ext cx="3889441" cy="4101417"/>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3390DF26-4370-4732-A098-71B3B7CD42D6}"/>
              </a:ext>
            </a:extLst>
          </p:cNvPr>
          <p:cNvSpPr>
            <a:spLocks noGrp="1"/>
          </p:cNvSpPr>
          <p:nvPr>
            <p:ph sz="quarter" idx="13" hasCustomPrompt="1"/>
          </p:nvPr>
        </p:nvSpPr>
        <p:spPr>
          <a:xfrm>
            <a:off x="4483068" y="2532804"/>
            <a:ext cx="388944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2E388436-E2E3-4985-9D0C-F0FA6CA03500}"/>
              </a:ext>
            </a:extLst>
          </p:cNvPr>
          <p:cNvSpPr>
            <a:spLocks noGrp="1"/>
          </p:cNvSpPr>
          <p:nvPr>
            <p:ph sz="quarter" idx="14" hasCustomPrompt="1"/>
          </p:nvPr>
        </p:nvSpPr>
        <p:spPr>
          <a:xfrm>
            <a:off x="8660327" y="2532804"/>
            <a:ext cx="388944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8" name="SubTitle1">
            <a:extLst>
              <a:ext uri="{FF2B5EF4-FFF2-40B4-BE49-F238E27FC236}">
                <a16:creationId xmlns:a16="http://schemas.microsoft.com/office/drawing/2014/main" id="{00583F06-2FB9-45E4-8BC4-E5BC7BA128FF}"/>
              </a:ext>
            </a:extLst>
          </p:cNvPr>
          <p:cNvSpPr>
            <a:spLocks noGrp="1"/>
          </p:cNvSpPr>
          <p:nvPr>
            <p:ph type="body" sz="quarter" idx="15" hasCustomPrompt="1"/>
          </p:nvPr>
        </p:nvSpPr>
        <p:spPr>
          <a:xfrm>
            <a:off x="305808"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9" name="SubTitle2">
            <a:extLst>
              <a:ext uri="{FF2B5EF4-FFF2-40B4-BE49-F238E27FC236}">
                <a16:creationId xmlns:a16="http://schemas.microsoft.com/office/drawing/2014/main" id="{4A745C6A-FA9A-4106-9DA9-4DA038A7A836}"/>
              </a:ext>
            </a:extLst>
          </p:cNvPr>
          <p:cNvSpPr>
            <a:spLocks noGrp="1"/>
          </p:cNvSpPr>
          <p:nvPr>
            <p:ph type="body" sz="quarter" idx="16" hasCustomPrompt="1"/>
          </p:nvPr>
        </p:nvSpPr>
        <p:spPr>
          <a:xfrm>
            <a:off x="4483069"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10" name="SubTitle3">
            <a:extLst>
              <a:ext uri="{FF2B5EF4-FFF2-40B4-BE49-F238E27FC236}">
                <a16:creationId xmlns:a16="http://schemas.microsoft.com/office/drawing/2014/main" id="{928A7143-6B36-4006-BFF6-70E092F2CEB4}"/>
              </a:ext>
            </a:extLst>
          </p:cNvPr>
          <p:cNvSpPr>
            <a:spLocks noGrp="1"/>
          </p:cNvSpPr>
          <p:nvPr>
            <p:ph type="body" sz="quarter" idx="17" hasCustomPrompt="1"/>
          </p:nvPr>
        </p:nvSpPr>
        <p:spPr>
          <a:xfrm>
            <a:off x="8660328"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Tree>
    <p:extLst>
      <p:ext uri="{BB962C8B-B14F-4D97-AF65-F5344CB8AC3E}">
        <p14:creationId xmlns:p14="http://schemas.microsoft.com/office/powerpoint/2010/main" val="1159074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F8F5F-FBB0-4D3D-B572-EF0A6777794E}"/>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1BB1EC28-C196-4E7B-A705-1C2ADB4A2CE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7145CAC4-9E0E-469D-9F51-96C99FAF7FC0}"/>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Tree>
    <p:extLst>
      <p:ext uri="{BB962C8B-B14F-4D97-AF65-F5344CB8AC3E}">
        <p14:creationId xmlns:p14="http://schemas.microsoft.com/office/powerpoint/2010/main" val="264750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024507A-EED6-4D28-9AB2-354BC7A20044}"/>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559241A1-F63E-4A77-80EF-BD948BA0B986}"/>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Tree>
    <p:extLst>
      <p:ext uri="{BB962C8B-B14F-4D97-AF65-F5344CB8AC3E}">
        <p14:creationId xmlns:p14="http://schemas.microsoft.com/office/powerpoint/2010/main" val="1248525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175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2FB10559-566D-4E8D-9A6E-DDACA0FA5494}"/>
              </a:ext>
            </a:extLst>
          </p:cNvPr>
          <p:cNvSpPr>
            <a:spLocks noGrp="1"/>
          </p:cNvSpPr>
          <p:nvPr>
            <p:ph type="pic" idx="10" hasCustomPrompt="1"/>
          </p:nvPr>
        </p:nvSpPr>
        <p:spPr>
          <a:xfrm>
            <a:off x="0" y="0"/>
            <a:ext cx="12855575" cy="7231063"/>
          </a:xfr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spTree>
    <p:extLst>
      <p:ext uri="{BB962C8B-B14F-4D97-AF65-F5344CB8AC3E}">
        <p14:creationId xmlns:p14="http://schemas.microsoft.com/office/powerpoint/2010/main" val="702144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Kapiteltrennfolie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B7562-653C-4F7C-A00B-29DA78868DBC}"/>
              </a:ext>
            </a:extLst>
          </p:cNvPr>
          <p:cNvSpPr>
            <a:spLocks noGrp="1"/>
          </p:cNvSpPr>
          <p:nvPr>
            <p:ph type="title" hasCustomPrompt="1"/>
          </p:nvPr>
        </p:nvSpPr>
        <p:spPr>
          <a:xfrm>
            <a:off x="305807" y="1885212"/>
            <a:ext cx="12243960" cy="4749009"/>
          </a:xfrm>
        </p:spPr>
        <p:txBody>
          <a:bodyPr/>
          <a:lstStyle>
            <a:lvl1pPr marL="0" indent="0" algn="l">
              <a:lnSpc>
                <a:spcPct val="105000"/>
              </a:lnSpc>
              <a:spcBef>
                <a:spcPts val="0"/>
              </a:spcBef>
              <a:spcAft>
                <a:spcPts val="0"/>
              </a:spcAft>
              <a:defRPr sz="4700" b="1">
                <a:solidFill>
                  <a:srgbClr val="FFFFFF"/>
                </a:solidFill>
              </a:defRPr>
            </a:lvl1pPr>
          </a:lstStyle>
          <a:p>
            <a:r>
              <a:rPr lang="de-DE"/>
              <a:t>Kapiteltrennfolie</a:t>
            </a:r>
            <a:endParaRPr lang="de-CH"/>
          </a:p>
        </p:txBody>
      </p:sp>
    </p:spTree>
    <p:extLst>
      <p:ext uri="{BB962C8B-B14F-4D97-AF65-F5344CB8AC3E}">
        <p14:creationId xmlns:p14="http://schemas.microsoft.com/office/powerpoint/2010/main" val="145764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9C71F-D4CA-430A-A285-7482CE825AF6}"/>
              </a:ext>
            </a:extLst>
          </p:cNvPr>
          <p:cNvSpPr>
            <a:spLocks noGrp="1"/>
          </p:cNvSpPr>
          <p:nvPr>
            <p:ph type="title" hasCustomPrompt="1"/>
          </p:nvPr>
        </p:nvSpPr>
        <p:spPr>
          <a:xfrm>
            <a:off x="305807" y="287819"/>
            <a:ext cx="10181586" cy="863456"/>
          </a:xfrm>
        </p:spPr>
        <p:txBody>
          <a:bodyPr wrap="square" lIns="0" tIns="0" rIns="0" bIns="0" anchor="t" anchorCtr="0">
            <a:noAutofit/>
          </a:bodyPr>
          <a:lstStyle>
            <a:lvl1pPr marL="0" indent="0" algn="l">
              <a:lnSpc>
                <a:spcPct val="95000"/>
              </a:lnSpc>
              <a:spcBef>
                <a:spcPts val="0"/>
              </a:spcBef>
              <a:spcAft>
                <a:spcPts val="0"/>
              </a:spcAft>
              <a:defRPr sz="2700" b="1" i="0" u="none">
                <a:solidFill>
                  <a:srgbClr val="003CB4"/>
                </a:solidFill>
                <a:latin typeface="Frutiger for ZKB Light" panose="020B0303030504020204" pitchFamily="34" charset="0"/>
              </a:defRPr>
            </a:lvl1pPr>
          </a:lstStyle>
          <a:p>
            <a:r>
              <a:rPr lang="de-DE"/>
              <a:t>Titel</a:t>
            </a:r>
            <a:endParaRPr lang="de-CH"/>
          </a:p>
        </p:txBody>
      </p:sp>
      <p:sp>
        <p:nvSpPr>
          <p:cNvPr id="3" name="Foliennummernplatzhalter 2">
            <a:extLst>
              <a:ext uri="{FF2B5EF4-FFF2-40B4-BE49-F238E27FC236}">
                <a16:creationId xmlns:a16="http://schemas.microsoft.com/office/drawing/2014/main" id="{365AF927-1602-4002-8B97-4EF75A86753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2E55E382-069B-42CD-8890-6DFAB7886C49}"/>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Textplatzhalter 4">
            <a:extLst>
              <a:ext uri="{FF2B5EF4-FFF2-40B4-BE49-F238E27FC236}">
                <a16:creationId xmlns:a16="http://schemas.microsoft.com/office/drawing/2014/main" id="{5388D3DE-51CF-4D95-AA61-40E88ABDA140}"/>
              </a:ext>
            </a:extLst>
          </p:cNvPr>
          <p:cNvSpPr>
            <a:spLocks noGrp="1"/>
          </p:cNvSpPr>
          <p:nvPr>
            <p:ph type="body" idx="12" hasCustomPrompt="1"/>
          </p:nvPr>
        </p:nvSpPr>
        <p:spPr>
          <a:xfrm>
            <a:off x="305807" y="1885212"/>
            <a:ext cx="12243961" cy="4749009"/>
          </a:xfrm>
        </p:spPr>
        <p:txBody>
          <a:bodyPr wrap="square" lIns="0" tIns="0" rIns="0" bIns="0" anchor="t" anchorCtr="0">
            <a:noAutofit/>
          </a:bodyPr>
          <a:lstStyle>
            <a:lvl1pPr marL="359773" indent="-359773" algn="l" defTabSz="359773">
              <a:lnSpc>
                <a:spcPct val="95000"/>
              </a:lnSpc>
              <a:spcBef>
                <a:spcPts val="1500"/>
              </a:spcBef>
              <a:spcAft>
                <a:spcPts val="0"/>
              </a:spcAft>
              <a:defRPr sz="2400" b="0" i="0" u="none">
                <a:solidFill>
                  <a:srgbClr val="003CB4"/>
                </a:solidFill>
                <a:latin typeface="Frutiger for ZKB Light" panose="020B0303030504020204" pitchFamily="34" charset="0"/>
              </a:defRPr>
            </a:lvl1pPr>
            <a:lvl2pPr marL="719547" indent="-359774" algn="l">
              <a:lnSpc>
                <a:spcPct val="95000"/>
              </a:lnSpc>
              <a:spcBef>
                <a:spcPts val="1500"/>
              </a:spcBef>
              <a:spcAft>
                <a:spcPts val="0"/>
              </a:spcAft>
              <a:defRPr sz="2400" b="0" i="0" u="none">
                <a:solidFill>
                  <a:srgbClr val="003CB4"/>
                </a:solidFill>
                <a:latin typeface="Frutiger for ZKB Light" panose="020B0303030504020204" pitchFamily="34" charset="0"/>
              </a:defRPr>
            </a:lvl2pPr>
            <a:lvl3pPr marL="1079320" indent="-359773" algn="l">
              <a:lnSpc>
                <a:spcPct val="95000"/>
              </a:lnSpc>
              <a:spcBef>
                <a:spcPts val="1500"/>
              </a:spcBef>
              <a:spcAft>
                <a:spcPts val="0"/>
              </a:spcAft>
              <a:defRPr sz="2400" b="0" i="0" u="none">
                <a:solidFill>
                  <a:srgbClr val="003CB4"/>
                </a:solidFill>
                <a:latin typeface="Frutiger for ZKB Light" panose="020B0303030504020204" pitchFamily="34" charset="0"/>
              </a:defRPr>
            </a:lvl3pPr>
            <a:lvl4pPr marL="1439093" indent="-359773" algn="l">
              <a:lnSpc>
                <a:spcPct val="95000"/>
              </a:lnSpc>
              <a:spcBef>
                <a:spcPts val="1500"/>
              </a:spcBef>
              <a:spcAft>
                <a:spcPts val="0"/>
              </a:spcAft>
              <a:defRPr sz="2400" b="0" i="0" u="none">
                <a:solidFill>
                  <a:srgbClr val="003CB4"/>
                </a:solidFill>
                <a:latin typeface="Frutiger for ZKB Light" panose="020B0303030504020204" pitchFamily="34" charset="0"/>
              </a:defRPr>
            </a:lvl4pPr>
            <a:lvl5pPr marL="1798867" indent="-359774" algn="l" defTabSz="359773">
              <a:lnSpc>
                <a:spcPct val="95000"/>
              </a:lnSpc>
              <a:spcBef>
                <a:spcPts val="1500"/>
              </a:spcBef>
              <a:spcAft>
                <a:spcPts val="0"/>
              </a:spcAft>
              <a:defRPr sz="2400" b="0" i="0" u="none">
                <a:solidFill>
                  <a:srgbClr val="003CB4"/>
                </a:solidFill>
                <a:latin typeface="Frutiger for ZKB Light" panose="020B0303030504020204" pitchFamily="34" charset="0"/>
              </a:defRPr>
            </a:lvl5pPr>
          </a:lstStyle>
          <a:p>
            <a:pPr lvl="0"/>
            <a:r>
              <a:rPr lang="de-DE"/>
              <a:t>Inhaltsverzeichnis / Agenda</a:t>
            </a:r>
            <a:endParaRPr lang="de-CH"/>
          </a:p>
        </p:txBody>
      </p:sp>
    </p:spTree>
    <p:extLst>
      <p:ext uri="{BB962C8B-B14F-4D97-AF65-F5344CB8AC3E}">
        <p14:creationId xmlns:p14="http://schemas.microsoft.com/office/powerpoint/2010/main" val="3324443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el und Inhalt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393A4-BE97-488C-9717-0A0DB0453210}"/>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Inhaltsplatzhalter 4">
            <a:extLst>
              <a:ext uri="{FF2B5EF4-FFF2-40B4-BE49-F238E27FC236}">
                <a16:creationId xmlns:a16="http://schemas.microsoft.com/office/drawing/2014/main" id="{37014FAF-A794-4895-9DD0-13DCBA876E93}"/>
              </a:ext>
            </a:extLst>
          </p:cNvPr>
          <p:cNvSpPr>
            <a:spLocks noGrp="1"/>
          </p:cNvSpPr>
          <p:nvPr>
            <p:ph idx="12"/>
          </p:nvPr>
        </p:nvSpPr>
        <p:spPr>
          <a:xfrm>
            <a:off x="305807" y="1885212"/>
            <a:ext cx="12243961" cy="4749009"/>
          </a:xfrm>
        </p:spPr>
        <p:txBody>
          <a:bodyPr vert="horz" wrap="square" lIns="0" tIns="0" rIns="0" bIns="0" rtlCol="0" anchor="t" anchorCtr="0">
            <a:noAutofit/>
          </a:bodyPr>
          <a:lstStyle>
            <a:lvl1pPr>
              <a:buClr>
                <a:srgbClr val="FFFFFF"/>
              </a:buClr>
              <a:defRPr lang="de-DE" smtClean="0">
                <a:solidFill>
                  <a:srgbClr val="FFFFFF"/>
                </a:solidFill>
              </a:defRPr>
            </a:lvl1pPr>
            <a:lvl2pPr>
              <a:buClr>
                <a:srgbClr val="FFFFFF"/>
              </a:buClr>
              <a:defRPr lang="de-DE" smtClean="0">
                <a:solidFill>
                  <a:srgbClr val="FFFFFF"/>
                </a:solidFill>
              </a:defRPr>
            </a:lvl2pPr>
            <a:lvl3pPr>
              <a:buClr>
                <a:srgbClr val="FFFFFF"/>
              </a:buClr>
              <a:defRPr lang="de-DE" smtClean="0">
                <a:solidFill>
                  <a:srgbClr val="FFFFFF"/>
                </a:solidFill>
              </a:defRPr>
            </a:lvl3pPr>
            <a:lvl4pPr>
              <a:buClr>
                <a:srgbClr val="FFFFFF"/>
              </a:buClr>
              <a:defRPr lang="de-DE" smtClean="0">
                <a:solidFill>
                  <a:srgbClr val="FFFFFF"/>
                </a:solidFill>
              </a:defRPr>
            </a:lvl4pPr>
            <a:lvl5pPr>
              <a:buClr>
                <a:srgbClr val="FFFFFF"/>
              </a:buClr>
              <a:defRPr lang="de-CH">
                <a:solidFill>
                  <a:srgbClr val="FFFFFF"/>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grpSp>
        <p:nvGrpSpPr>
          <p:cNvPr id="9" name="StempelA" hidden="1">
            <a:extLst>
              <a:ext uri="{FF2B5EF4-FFF2-40B4-BE49-F238E27FC236}">
                <a16:creationId xmlns:a16="http://schemas.microsoft.com/office/drawing/2014/main" id="{F326BB87-29FE-4654-9E1B-6DAF19B312D7}"/>
              </a:ext>
            </a:extLst>
          </p:cNvPr>
          <p:cNvGrpSpPr/>
          <p:nvPr userDrawn="1"/>
        </p:nvGrpSpPr>
        <p:grpSpPr>
          <a:xfrm>
            <a:off x="11765898" y="858887"/>
            <a:ext cx="783869" cy="292388"/>
            <a:chOff x="1270000" y="1270000"/>
            <a:chExt cx="783869" cy="292388"/>
          </a:xfrm>
        </p:grpSpPr>
        <p:sp>
          <p:nvSpPr>
            <p:cNvPr id="6" name="Textfeld 5" hidden="1">
              <a:extLst>
                <a:ext uri="{FF2B5EF4-FFF2-40B4-BE49-F238E27FC236}">
                  <a16:creationId xmlns:a16="http://schemas.microsoft.com/office/drawing/2014/main" id="{037F23EA-7B20-4039-92FF-DE1E09323CB3}"/>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7" name="Gerader Verbinder 6" hidden="1">
              <a:extLst>
                <a:ext uri="{FF2B5EF4-FFF2-40B4-BE49-F238E27FC236}">
                  <a16:creationId xmlns:a16="http://schemas.microsoft.com/office/drawing/2014/main" id="{76328196-7221-4EDE-ADFE-1A8DCD68DDE2}"/>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Gerader Verbinder 7" hidden="1">
              <a:extLst>
                <a:ext uri="{FF2B5EF4-FFF2-40B4-BE49-F238E27FC236}">
                  <a16:creationId xmlns:a16="http://schemas.microsoft.com/office/drawing/2014/main" id="{A0DE4A87-6D62-4508-9123-AA88B0FB4A5F}"/>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1520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2 Spalten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A772C-2778-4BFE-A9DC-4499E9850D08}"/>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Body1">
            <a:extLst>
              <a:ext uri="{FF2B5EF4-FFF2-40B4-BE49-F238E27FC236}">
                <a16:creationId xmlns:a16="http://schemas.microsoft.com/office/drawing/2014/main" id="{C8DB00AA-A0E1-4617-BB23-6E5028C67CC9}"/>
              </a:ext>
            </a:extLst>
          </p:cNvPr>
          <p:cNvSpPr>
            <a:spLocks noGrp="1"/>
          </p:cNvSpPr>
          <p:nvPr>
            <p:ph idx="12" hasCustomPrompt="1"/>
          </p:nvPr>
        </p:nvSpPr>
        <p:spPr>
          <a:xfrm>
            <a:off x="305807" y="1885212"/>
            <a:ext cx="5978071" cy="4749009"/>
          </a:xfr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40E96713-CADD-45E1-B7E9-3E7FFF3D8F03}"/>
              </a:ext>
            </a:extLst>
          </p:cNvPr>
          <p:cNvSpPr>
            <a:spLocks noGrp="1"/>
          </p:cNvSpPr>
          <p:nvPr>
            <p:ph sz="quarter" idx="13" hasCustomPrompt="1"/>
          </p:nvPr>
        </p:nvSpPr>
        <p:spPr>
          <a:xfrm>
            <a:off x="6571698" y="1885212"/>
            <a:ext cx="597807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grpSp>
        <p:nvGrpSpPr>
          <p:cNvPr id="10" name="StempelA" hidden="1">
            <a:extLst>
              <a:ext uri="{FF2B5EF4-FFF2-40B4-BE49-F238E27FC236}">
                <a16:creationId xmlns:a16="http://schemas.microsoft.com/office/drawing/2014/main" id="{F52793AA-911B-400D-863B-19E01828F4CD}"/>
              </a:ext>
            </a:extLst>
          </p:cNvPr>
          <p:cNvGrpSpPr/>
          <p:nvPr userDrawn="1"/>
        </p:nvGrpSpPr>
        <p:grpSpPr>
          <a:xfrm>
            <a:off x="11765898" y="858887"/>
            <a:ext cx="783869" cy="292388"/>
            <a:chOff x="1270000" y="1270000"/>
            <a:chExt cx="783869" cy="292388"/>
          </a:xfrm>
        </p:grpSpPr>
        <p:sp>
          <p:nvSpPr>
            <p:cNvPr id="7" name="Textfeld 6" hidden="1">
              <a:extLst>
                <a:ext uri="{FF2B5EF4-FFF2-40B4-BE49-F238E27FC236}">
                  <a16:creationId xmlns:a16="http://schemas.microsoft.com/office/drawing/2014/main" id="{C514348A-03B4-4412-B94B-9CB9EB93AE58}"/>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8" name="Gerader Verbinder 7" hidden="1">
              <a:extLst>
                <a:ext uri="{FF2B5EF4-FFF2-40B4-BE49-F238E27FC236}">
                  <a16:creationId xmlns:a16="http://schemas.microsoft.com/office/drawing/2014/main" id="{9C28FC6E-EB4A-46BD-9AD3-95CB1F2FC16D}"/>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r Verbinder 8" hidden="1">
              <a:extLst>
                <a:ext uri="{FF2B5EF4-FFF2-40B4-BE49-F238E27FC236}">
                  <a16:creationId xmlns:a16="http://schemas.microsoft.com/office/drawing/2014/main" id="{DCA8FA27-9D5E-4347-B7B0-142C9B8031A1}"/>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918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3 Spalten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B0B69-ECDC-4194-BDB3-3BAC579D897A}"/>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Body1">
            <a:extLst>
              <a:ext uri="{FF2B5EF4-FFF2-40B4-BE49-F238E27FC236}">
                <a16:creationId xmlns:a16="http://schemas.microsoft.com/office/drawing/2014/main" id="{D5B781D6-1A97-4828-A8DC-50DCD8A12A00}"/>
              </a:ext>
            </a:extLst>
          </p:cNvPr>
          <p:cNvSpPr>
            <a:spLocks noGrp="1"/>
          </p:cNvSpPr>
          <p:nvPr>
            <p:ph idx="12" hasCustomPrompt="1"/>
          </p:nvPr>
        </p:nvSpPr>
        <p:spPr>
          <a:xfrm>
            <a:off x="305807" y="1885212"/>
            <a:ext cx="3889441" cy="4749009"/>
          </a:xfr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09FDE946-845F-4808-A206-C2F2C655721C}"/>
              </a:ext>
            </a:extLst>
          </p:cNvPr>
          <p:cNvSpPr>
            <a:spLocks noGrp="1"/>
          </p:cNvSpPr>
          <p:nvPr>
            <p:ph sz="quarter" idx="13" hasCustomPrompt="1"/>
          </p:nvPr>
        </p:nvSpPr>
        <p:spPr>
          <a:xfrm>
            <a:off x="4483068"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E89EEB19-95CC-4716-B374-7057A88C3C5C}"/>
              </a:ext>
            </a:extLst>
          </p:cNvPr>
          <p:cNvSpPr>
            <a:spLocks noGrp="1"/>
          </p:cNvSpPr>
          <p:nvPr>
            <p:ph sz="quarter" idx="14" hasCustomPrompt="1"/>
          </p:nvPr>
        </p:nvSpPr>
        <p:spPr>
          <a:xfrm>
            <a:off x="8660327"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grpSp>
        <p:nvGrpSpPr>
          <p:cNvPr id="11" name="StempelA" hidden="1">
            <a:extLst>
              <a:ext uri="{FF2B5EF4-FFF2-40B4-BE49-F238E27FC236}">
                <a16:creationId xmlns:a16="http://schemas.microsoft.com/office/drawing/2014/main" id="{4FC423AF-F996-45DF-8AC3-80AE44FAA44A}"/>
              </a:ext>
            </a:extLst>
          </p:cNvPr>
          <p:cNvGrpSpPr/>
          <p:nvPr userDrawn="1"/>
        </p:nvGrpSpPr>
        <p:grpSpPr>
          <a:xfrm>
            <a:off x="11765898" y="858887"/>
            <a:ext cx="783869" cy="292388"/>
            <a:chOff x="1270000" y="1270000"/>
            <a:chExt cx="783869" cy="292388"/>
          </a:xfrm>
        </p:grpSpPr>
        <p:sp>
          <p:nvSpPr>
            <p:cNvPr id="8" name="Textfeld 7" hidden="1">
              <a:extLst>
                <a:ext uri="{FF2B5EF4-FFF2-40B4-BE49-F238E27FC236}">
                  <a16:creationId xmlns:a16="http://schemas.microsoft.com/office/drawing/2014/main" id="{C0B69F2D-A06F-4635-BEF0-15174CC2DED5}"/>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9" name="Gerader Verbinder 8" hidden="1">
              <a:extLst>
                <a:ext uri="{FF2B5EF4-FFF2-40B4-BE49-F238E27FC236}">
                  <a16:creationId xmlns:a16="http://schemas.microsoft.com/office/drawing/2014/main" id="{8A7EF6AE-6A0A-48DA-9264-6C8E495DBB4C}"/>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hidden="1">
              <a:extLst>
                <a:ext uri="{FF2B5EF4-FFF2-40B4-BE49-F238E27FC236}">
                  <a16:creationId xmlns:a16="http://schemas.microsoft.com/office/drawing/2014/main" id="{A2CE217C-2912-492B-A032-4A5359B8ECC7}"/>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5941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rand">
    <p:bg>
      <p:bgPr>
        <a:solidFill>
          <a:srgbClr val="003CB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428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Brand II">
    <p:bg>
      <p:bgPr>
        <a:solidFill>
          <a:srgbClr val="0000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81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6" name="ZKB_LOGO_CLAIM">
            <a:extLst>
              <a:ext uri="{FF2B5EF4-FFF2-40B4-BE49-F238E27FC236}">
                <a16:creationId xmlns:a16="http://schemas.microsoft.com/office/drawing/2014/main" id="{41117D7F-6D98-4D5A-80B8-3381EEE8D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5691" y="2887570"/>
            <a:ext cx="6619830" cy="1455923"/>
          </a:xfrm>
          <a:prstGeom prst="rect">
            <a:avLst/>
          </a:prstGeom>
        </p:spPr>
      </p:pic>
    </p:spTree>
    <p:extLst>
      <p:ext uri="{BB962C8B-B14F-4D97-AF65-F5344CB8AC3E}">
        <p14:creationId xmlns:p14="http://schemas.microsoft.com/office/powerpoint/2010/main" val="353686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Kapiteltrenn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86B79-B13D-4991-90EC-FB614738D3A5}"/>
              </a:ext>
            </a:extLst>
          </p:cNvPr>
          <p:cNvSpPr>
            <a:spLocks noGrp="1"/>
          </p:cNvSpPr>
          <p:nvPr>
            <p:ph type="title" hasCustomPrompt="1"/>
          </p:nvPr>
        </p:nvSpPr>
        <p:spPr>
          <a:xfrm>
            <a:off x="305807" y="1885212"/>
            <a:ext cx="12243960" cy="4749009"/>
          </a:xfrm>
        </p:spPr>
        <p:txBody>
          <a:bodyPr/>
          <a:lstStyle>
            <a:lvl1pPr marL="0" indent="0" algn="l">
              <a:lnSpc>
                <a:spcPct val="105000"/>
              </a:lnSpc>
              <a:spcBef>
                <a:spcPts val="0"/>
              </a:spcBef>
              <a:spcAft>
                <a:spcPts val="0"/>
              </a:spcAft>
              <a:defRPr sz="4700" b="1">
                <a:solidFill>
                  <a:srgbClr val="003CB4"/>
                </a:solidFill>
              </a:defRPr>
            </a:lvl1pPr>
          </a:lstStyle>
          <a:p>
            <a:r>
              <a:rPr lang="de-DE"/>
              <a:t>Kapiteltrennfolie</a:t>
            </a:r>
            <a:endParaRPr lang="de-CH"/>
          </a:p>
        </p:txBody>
      </p:sp>
    </p:spTree>
    <p:extLst>
      <p:ext uri="{BB962C8B-B14F-4D97-AF65-F5344CB8AC3E}">
        <p14:creationId xmlns:p14="http://schemas.microsoft.com/office/powerpoint/2010/main" val="204083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352DA-80EA-4A24-8190-829B7BB15FAB}"/>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64F9825C-33E5-42C8-AC37-B569700A13FE}"/>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5FF9F4F4-C49B-4C80-8060-8CFFFF7073B5}"/>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Inhaltsplatzhalter 4">
            <a:extLst>
              <a:ext uri="{FF2B5EF4-FFF2-40B4-BE49-F238E27FC236}">
                <a16:creationId xmlns:a16="http://schemas.microsoft.com/office/drawing/2014/main" id="{919C14D0-CE89-4F3B-B6FD-1474243D19F1}"/>
              </a:ext>
            </a:extLst>
          </p:cNvPr>
          <p:cNvSpPr>
            <a:spLocks noGrp="1"/>
          </p:cNvSpPr>
          <p:nvPr>
            <p:ph idx="12"/>
          </p:nvPr>
        </p:nvSpPr>
        <p:spPr>
          <a:xfrm>
            <a:off x="305807" y="1885212"/>
            <a:ext cx="12243961" cy="4749009"/>
          </a:xfrm>
        </p:spPr>
        <p:txBody>
          <a:bodyPr vert="horz" wrap="square" lIns="0" tIns="0" rIns="0" bIns="0" rtlCol="0" anchor="t" anchorCtr="0">
            <a:noAutofit/>
          </a:bodyPr>
          <a:lstStyle>
            <a:lvl1pPr>
              <a:defRPr lang="de-DE"/>
            </a:lvl1pPr>
            <a:lvl2pPr>
              <a:defRPr lang="de-DE"/>
            </a:lvl2pPr>
            <a:lvl3pPr>
              <a:defRPr lang="de-DE"/>
            </a:lvl3pPr>
            <a:lvl4pPr>
              <a:defRPr lang="de-DE"/>
            </a:lvl4pPr>
            <a:lvl5pPr>
              <a:defRPr lang="de-CH"/>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114647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el und Inhalt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BD82A-D9C0-4C97-A283-DAE56FBE59E0}"/>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7B38B52C-89FE-45DB-AD02-50BC92F67AA9}"/>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B31A484F-9D7B-42C7-A554-09E9FD30D578}"/>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Inhaltsplatzhalter 4">
            <a:extLst>
              <a:ext uri="{FF2B5EF4-FFF2-40B4-BE49-F238E27FC236}">
                <a16:creationId xmlns:a16="http://schemas.microsoft.com/office/drawing/2014/main" id="{FF457275-88EA-4FBE-BA4D-C540578A9CE2}"/>
              </a:ext>
            </a:extLst>
          </p:cNvPr>
          <p:cNvSpPr>
            <a:spLocks noGrp="1"/>
          </p:cNvSpPr>
          <p:nvPr>
            <p:ph idx="12"/>
          </p:nvPr>
        </p:nvSpPr>
        <p:spPr>
          <a:xfrm>
            <a:off x="305807" y="2532804"/>
            <a:ext cx="12243961" cy="4101417"/>
          </a:xfrm>
        </p:spPr>
        <p:txBody>
          <a:bodyPr vert="horz" wrap="square" lIns="0" tIns="0" rIns="0" bIns="0" rtlCol="0" anchor="t" anchorCtr="0">
            <a:noAutofit/>
          </a:bodyPr>
          <a:lstStyle>
            <a:lvl1pPr>
              <a:defRPr lang="de-DE" smtClean="0"/>
            </a:lvl1pPr>
            <a:lvl2pPr>
              <a:defRPr lang="de-DE" smtClean="0"/>
            </a:lvl2pPr>
            <a:lvl3pPr>
              <a:defRPr lang="de-DE" smtClean="0"/>
            </a:lvl3pPr>
            <a:lvl4pPr>
              <a:defRPr lang="de-DE" smtClean="0"/>
            </a:lvl4pPr>
            <a:lvl5pPr>
              <a:defRPr lang="de-CH"/>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Untertitel 5">
            <a:extLst>
              <a:ext uri="{FF2B5EF4-FFF2-40B4-BE49-F238E27FC236}">
                <a16:creationId xmlns:a16="http://schemas.microsoft.com/office/drawing/2014/main" id="{E9089E43-61CF-42F5-9AB4-D26C7D828F60}"/>
              </a:ext>
            </a:extLst>
          </p:cNvPr>
          <p:cNvSpPr>
            <a:spLocks noGrp="1"/>
          </p:cNvSpPr>
          <p:nvPr>
            <p:ph type="subTitle" sz="quarter" idx="13" hasCustomPrompt="1"/>
          </p:nvPr>
        </p:nvSpPr>
        <p:spPr>
          <a:xfrm>
            <a:off x="305807" y="1885212"/>
            <a:ext cx="12243961" cy="647592"/>
          </a:xfrm>
          <a:prstGeom prst="rect">
            <a:avLst/>
          </a:prstGeom>
        </p:spPr>
        <p:txBody>
          <a:bodyPr wrap="square" lIns="0" tIns="0" rIns="0" bIns="0" anchor="t" anchorCtr="0">
            <a:noAutofit/>
          </a:bodyPr>
          <a:lstStyle>
            <a:lvl1pPr marL="0" indent="0" algn="l">
              <a:lnSpc>
                <a:spcPct val="105000"/>
              </a:lnSpc>
              <a:spcBef>
                <a:spcPts val="0"/>
              </a:spcBef>
              <a:spcAft>
                <a:spcPts val="0"/>
              </a:spcAft>
              <a:buNone/>
              <a:defRPr sz="24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a:t>
            </a:r>
            <a:endParaRPr lang="de-CH"/>
          </a:p>
        </p:txBody>
      </p:sp>
    </p:spTree>
    <p:extLst>
      <p:ext uri="{BB962C8B-B14F-4D97-AF65-F5344CB8AC3E}">
        <p14:creationId xmlns:p14="http://schemas.microsoft.com/office/powerpoint/2010/main" val="237785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D58CD-DF57-407D-9F71-FD40013AD641}"/>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C1E6DAB5-D326-49C9-B8AD-C6C0F00F050B}"/>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46BC0A86-9AD3-449B-84A2-D305EFB92EF7}"/>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63F71E60-C4D8-46D0-B555-CA3C881B193D}"/>
              </a:ext>
            </a:extLst>
          </p:cNvPr>
          <p:cNvSpPr>
            <a:spLocks noGrp="1"/>
          </p:cNvSpPr>
          <p:nvPr>
            <p:ph idx="12" hasCustomPrompt="1"/>
          </p:nvPr>
        </p:nvSpPr>
        <p:spPr>
          <a:xfrm>
            <a:off x="305807" y="1885212"/>
            <a:ext cx="5978071" cy="4749009"/>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18EFCA49-E0A1-47C2-BCC7-E2FC6C2D0C38}"/>
              </a:ext>
            </a:extLst>
          </p:cNvPr>
          <p:cNvSpPr>
            <a:spLocks noGrp="1"/>
          </p:cNvSpPr>
          <p:nvPr>
            <p:ph sz="quarter" idx="13" hasCustomPrompt="1"/>
          </p:nvPr>
        </p:nvSpPr>
        <p:spPr>
          <a:xfrm>
            <a:off x="6571698" y="1885212"/>
            <a:ext cx="597807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Tree>
    <p:extLst>
      <p:ext uri="{BB962C8B-B14F-4D97-AF65-F5344CB8AC3E}">
        <p14:creationId xmlns:p14="http://schemas.microsoft.com/office/powerpoint/2010/main" val="194856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 Spalten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3B036-F1D6-4DC8-BB74-A16FD32C5DB9}"/>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7953EDE6-CA4D-4387-A3EE-EA4DC57764C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DB8CD2EE-6401-4B09-B03C-BA1BC6087D20}"/>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8816F772-44B7-4411-BCB9-FE06F4185EC6}"/>
              </a:ext>
            </a:extLst>
          </p:cNvPr>
          <p:cNvSpPr>
            <a:spLocks noGrp="1"/>
          </p:cNvSpPr>
          <p:nvPr>
            <p:ph idx="12" hasCustomPrompt="1"/>
          </p:nvPr>
        </p:nvSpPr>
        <p:spPr>
          <a:xfrm>
            <a:off x="305807" y="2532804"/>
            <a:ext cx="5978071" cy="4101417"/>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EA3AA27E-4239-4011-845A-BF61E684A98E}"/>
              </a:ext>
            </a:extLst>
          </p:cNvPr>
          <p:cNvSpPr>
            <a:spLocks noGrp="1"/>
          </p:cNvSpPr>
          <p:nvPr>
            <p:ph sz="quarter" idx="13" hasCustomPrompt="1"/>
          </p:nvPr>
        </p:nvSpPr>
        <p:spPr>
          <a:xfrm>
            <a:off x="6571698" y="2532804"/>
            <a:ext cx="597807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SubTitle1">
            <a:extLst>
              <a:ext uri="{FF2B5EF4-FFF2-40B4-BE49-F238E27FC236}">
                <a16:creationId xmlns:a16="http://schemas.microsoft.com/office/drawing/2014/main" id="{57BF4E1B-48E7-4511-8B20-58E22C3E35D3}"/>
              </a:ext>
            </a:extLst>
          </p:cNvPr>
          <p:cNvSpPr>
            <a:spLocks noGrp="1"/>
          </p:cNvSpPr>
          <p:nvPr>
            <p:ph type="body" sz="quarter" idx="14" hasCustomPrompt="1"/>
          </p:nvPr>
        </p:nvSpPr>
        <p:spPr>
          <a:xfrm>
            <a:off x="305808" y="1885212"/>
            <a:ext cx="597807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8" name="SubTitle2">
            <a:extLst>
              <a:ext uri="{FF2B5EF4-FFF2-40B4-BE49-F238E27FC236}">
                <a16:creationId xmlns:a16="http://schemas.microsoft.com/office/drawing/2014/main" id="{CC9430B9-617C-44C7-B2AF-721ECEEC13CE}"/>
              </a:ext>
            </a:extLst>
          </p:cNvPr>
          <p:cNvSpPr>
            <a:spLocks noGrp="1"/>
          </p:cNvSpPr>
          <p:nvPr>
            <p:ph type="body" sz="quarter" idx="15" hasCustomPrompt="1"/>
          </p:nvPr>
        </p:nvSpPr>
        <p:spPr>
          <a:xfrm>
            <a:off x="6571699" y="1885212"/>
            <a:ext cx="597807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Tree>
    <p:extLst>
      <p:ext uri="{BB962C8B-B14F-4D97-AF65-F5344CB8AC3E}">
        <p14:creationId xmlns:p14="http://schemas.microsoft.com/office/powerpoint/2010/main" val="392647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elplatzhalter 5">
            <a:extLst>
              <a:ext uri="{FF2B5EF4-FFF2-40B4-BE49-F238E27FC236}">
                <a16:creationId xmlns:a16="http://schemas.microsoft.com/office/drawing/2014/main" id="{7B3E6ECE-D9EB-459A-992A-A4028890AF36}"/>
              </a:ext>
            </a:extLst>
          </p:cNvPr>
          <p:cNvSpPr>
            <a:spLocks noGrp="1"/>
          </p:cNvSpPr>
          <p:nvPr>
            <p:ph type="title"/>
          </p:nvPr>
        </p:nvSpPr>
        <p:spPr>
          <a:xfrm>
            <a:off x="305807" y="287819"/>
            <a:ext cx="10181586" cy="863456"/>
          </a:xfrm>
          <a:prstGeom prst="rect">
            <a:avLst/>
          </a:prstGeom>
        </p:spPr>
        <p:txBody>
          <a:bodyPr vert="horz" wrap="square" lIns="0" tIns="0" rIns="0" bIns="0" rtlCol="0" anchor="t" anchorCtr="0">
            <a:noAutofit/>
          </a:bodyPr>
          <a:lstStyle/>
          <a:p>
            <a:r>
              <a:rPr lang="de-DE"/>
              <a:t>Titel</a:t>
            </a:r>
            <a:endParaRPr lang="de-CH"/>
          </a:p>
        </p:txBody>
      </p:sp>
      <p:sp>
        <p:nvSpPr>
          <p:cNvPr id="8" name="Textplatzhalter 7">
            <a:extLst>
              <a:ext uri="{FF2B5EF4-FFF2-40B4-BE49-F238E27FC236}">
                <a16:creationId xmlns:a16="http://schemas.microsoft.com/office/drawing/2014/main" id="{6FDFF2D0-5190-4510-9650-5CFD6276F563}"/>
              </a:ext>
            </a:extLst>
          </p:cNvPr>
          <p:cNvSpPr>
            <a:spLocks noGrp="1"/>
          </p:cNvSpPr>
          <p:nvPr>
            <p:ph type="body" idx="1"/>
          </p:nvPr>
        </p:nvSpPr>
        <p:spPr>
          <a:xfrm>
            <a:off x="305807" y="1885212"/>
            <a:ext cx="12243961" cy="4749009"/>
          </a:xfrm>
          <a:prstGeom prst="rect">
            <a:avLst/>
          </a:prstGeom>
        </p:spPr>
        <p:txBody>
          <a:bodyPr vert="horz" wrap="square" lIns="0" tIns="0" rIns="0" bIns="0" rtlCol="0" anchor="t" anchorCtr="0">
            <a:noAutofit/>
          </a:bodyPr>
          <a:lstStyle/>
          <a:p>
            <a:pPr lvl="0"/>
            <a:r>
              <a:rPr lang="de-CH" dirty="0"/>
              <a:t>Erste Ebene</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Foliennummernplatzhalter 11">
            <a:extLst>
              <a:ext uri="{FF2B5EF4-FFF2-40B4-BE49-F238E27FC236}">
                <a16:creationId xmlns:a16="http://schemas.microsoft.com/office/drawing/2014/main" id="{0C0B7FC8-EAE1-4631-B52A-6884F2F1A313}"/>
              </a:ext>
            </a:extLst>
          </p:cNvPr>
          <p:cNvSpPr>
            <a:spLocks noGrp="1"/>
          </p:cNvSpPr>
          <p:nvPr>
            <p:ph type="sldNum" sz="quarter" idx="4"/>
          </p:nvPr>
        </p:nvSpPr>
        <p:spPr>
          <a:xfrm>
            <a:off x="305807" y="6799718"/>
            <a:ext cx="305807" cy="190680"/>
          </a:xfrm>
          <a:prstGeom prst="rect">
            <a:avLst/>
          </a:prstGeom>
        </p:spPr>
        <p:txBody>
          <a:bodyPr vert="horz" wrap="none" lIns="0" tIns="0" rIns="0" bIns="0" rtlCol="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13" name="Fußzeilenplatzhalter 12">
            <a:extLst>
              <a:ext uri="{FF2B5EF4-FFF2-40B4-BE49-F238E27FC236}">
                <a16:creationId xmlns:a16="http://schemas.microsoft.com/office/drawing/2014/main" id="{EA183F98-BD39-49B6-8BCB-BE0A240DEC29}"/>
              </a:ext>
            </a:extLst>
          </p:cNvPr>
          <p:cNvSpPr>
            <a:spLocks noGrp="1"/>
          </p:cNvSpPr>
          <p:nvPr>
            <p:ph type="ftr" sz="quarter" idx="3"/>
          </p:nvPr>
        </p:nvSpPr>
        <p:spPr>
          <a:xfrm>
            <a:off x="611615" y="6799718"/>
            <a:ext cx="11938153" cy="190680"/>
          </a:xfrm>
          <a:prstGeom prst="rect">
            <a:avLst/>
          </a:prstGeom>
        </p:spPr>
        <p:txBody>
          <a:bodyPr vert="horz" wrap="none" lIns="0" tIns="0" rIns="0" bIns="0" rtlCol="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pic>
        <p:nvPicPr>
          <p:cNvPr id="16" name="ZKB_LOGO">
            <a:extLst>
              <a:ext uri="{FF2B5EF4-FFF2-40B4-BE49-F238E27FC236}">
                <a16:creationId xmlns:a16="http://schemas.microsoft.com/office/drawing/2014/main" id="{5B62AB10-8516-4B95-8B12-F9FFF3DB20C4}"/>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254584" y="305807"/>
            <a:ext cx="1295184" cy="284854"/>
          </a:xfrm>
          <a:prstGeom prst="rect">
            <a:avLst/>
          </a:prstGeom>
        </p:spPr>
      </p:pic>
      <p:grpSp>
        <p:nvGrpSpPr>
          <p:cNvPr id="20" name="StempelA" hidden="1">
            <a:extLst>
              <a:ext uri="{FF2B5EF4-FFF2-40B4-BE49-F238E27FC236}">
                <a16:creationId xmlns:a16="http://schemas.microsoft.com/office/drawing/2014/main" id="{80BF2403-B31D-42DE-AB83-B381BEBE983D}"/>
              </a:ext>
            </a:extLst>
          </p:cNvPr>
          <p:cNvGrpSpPr/>
          <p:nvPr userDrawn="1"/>
        </p:nvGrpSpPr>
        <p:grpSpPr>
          <a:xfrm>
            <a:off x="11765898" y="858887"/>
            <a:ext cx="783869" cy="292388"/>
            <a:chOff x="1270000" y="1270000"/>
            <a:chExt cx="783869" cy="292388"/>
          </a:xfrm>
        </p:grpSpPr>
        <p:sp>
          <p:nvSpPr>
            <p:cNvPr id="17" name="Textfeld 16" hidden="1">
              <a:extLst>
                <a:ext uri="{FF2B5EF4-FFF2-40B4-BE49-F238E27FC236}">
                  <a16:creationId xmlns:a16="http://schemas.microsoft.com/office/drawing/2014/main" id="{BFD8FE9F-75CC-46AC-BE02-5827A94D622E}"/>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8" name="Gerader Verbinder 17" hidden="1">
              <a:extLst>
                <a:ext uri="{FF2B5EF4-FFF2-40B4-BE49-F238E27FC236}">
                  <a16:creationId xmlns:a16="http://schemas.microsoft.com/office/drawing/2014/main" id="{B8195479-99C3-4746-960B-62F11F988369}"/>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r Verbinder 18" hidden="1">
              <a:extLst>
                <a:ext uri="{FF2B5EF4-FFF2-40B4-BE49-F238E27FC236}">
                  <a16:creationId xmlns:a16="http://schemas.microsoft.com/office/drawing/2014/main" id="{B5562A48-C42F-49CF-A284-7807C64034A7}"/>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SWCSticker" hidden="1">
            <a:extLst>
              <a:ext uri="{FF2B5EF4-FFF2-40B4-BE49-F238E27FC236}">
                <a16:creationId xmlns:a16="http://schemas.microsoft.com/office/drawing/2014/main" id="{D6B01300-4E8E-4456-A969-2FF58242EDC2}"/>
              </a:ext>
            </a:extLst>
          </p:cNvPr>
          <p:cNvGrpSpPr/>
          <p:nvPr userDrawn="1"/>
        </p:nvGrpSpPr>
        <p:grpSpPr>
          <a:xfrm>
            <a:off x="0" y="1259207"/>
            <a:ext cx="1600991" cy="431728"/>
            <a:chOff x="0" y="1259207"/>
            <a:chExt cx="1600991" cy="431728"/>
          </a:xfrm>
        </p:grpSpPr>
        <p:sp>
          <p:nvSpPr>
            <p:cNvPr id="21" name="Rechteck 20" hidden="1">
              <a:extLst>
                <a:ext uri="{FF2B5EF4-FFF2-40B4-BE49-F238E27FC236}">
                  <a16:creationId xmlns:a16="http://schemas.microsoft.com/office/drawing/2014/main" id="{13CDA4BC-17E7-4DDB-9FF8-0AD244A21736}"/>
                </a:ext>
              </a:extLst>
            </p:cNvPr>
            <p:cNvSpPr/>
            <p:nvPr userDrawn="1"/>
          </p:nvSpPr>
          <p:spPr>
            <a:xfrm>
              <a:off x="0" y="1259207"/>
              <a:ext cx="1421105" cy="431728"/>
            </a:xfrm>
            <a:prstGeom prst="rect">
              <a:avLst/>
            </a:prstGeom>
            <a:solidFill>
              <a:srgbClr val="E10F46"/>
            </a:solidFill>
          </p:spPr>
          <p:txBody>
            <a:bodyPr vert="horz" wrap="square" lIns="0" tIns="0" rIns="0" bIns="0" rtlCol="0" anchor="t" anchorCtr="0">
              <a:noAutofit/>
            </a:bodyPr>
            <a:lstStyle/>
            <a:p>
              <a:pPr algn="l"/>
              <a:endParaRPr lang="de-CH"/>
            </a:p>
          </p:txBody>
        </p:sp>
        <p:pic>
          <p:nvPicPr>
            <p:cNvPr id="23" name="Grafik 22" hidden="1">
              <a:extLst>
                <a:ext uri="{FF2B5EF4-FFF2-40B4-BE49-F238E27FC236}">
                  <a16:creationId xmlns:a16="http://schemas.microsoft.com/office/drawing/2014/main" id="{96403EB8-683A-4CC4-AC55-7843F94A34EB}"/>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05807" y="1332644"/>
              <a:ext cx="1295184" cy="284854"/>
            </a:xfrm>
            <a:prstGeom prst="rect">
              <a:avLst/>
            </a:prstGeom>
          </p:spPr>
        </p:pic>
      </p:grpSp>
    </p:spTree>
    <p:extLst>
      <p:ext uri="{BB962C8B-B14F-4D97-AF65-F5344CB8AC3E}">
        <p14:creationId xmlns:p14="http://schemas.microsoft.com/office/powerpoint/2010/main" val="3429668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91"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2" r:id="rId23"/>
  </p:sldLayoutIdLst>
  <p:hf hdr="0" dt="0"/>
  <p:txStyles>
    <p:titleStyle>
      <a:lvl1pPr marL="0" indent="0" algn="l" defTabSz="964143" rtl="0" eaLnBrk="1" latinLnBrk="0" hangingPunct="1">
        <a:lnSpc>
          <a:spcPct val="95000"/>
        </a:lnSpc>
        <a:spcBef>
          <a:spcPts val="0"/>
        </a:spcBef>
        <a:spcAft>
          <a:spcPts val="0"/>
        </a:spcAft>
        <a:buNone/>
        <a:defRPr sz="2700" b="1" i="0" u="none" kern="1200">
          <a:solidFill>
            <a:srgbClr val="003CB4"/>
          </a:solidFill>
          <a:latin typeface="Frutiger for ZKB Light" panose="020B0303030504020204" pitchFamily="34" charset="0"/>
          <a:ea typeface="+mj-ea"/>
          <a:cs typeface="+mj-cs"/>
        </a:defRPr>
      </a:lvl1pPr>
    </p:titleStyle>
    <p:body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de-DE"/>
      </a:defPPr>
      <a:lvl1pPr marL="0" algn="l" defTabSz="964143" rtl="0" eaLnBrk="1" latinLnBrk="0" hangingPunct="1">
        <a:defRPr sz="1898" kern="1200">
          <a:solidFill>
            <a:schemeClr val="tx1"/>
          </a:solidFill>
          <a:latin typeface="+mn-lt"/>
          <a:ea typeface="+mn-ea"/>
          <a:cs typeface="+mn-cs"/>
        </a:defRPr>
      </a:lvl1pPr>
      <a:lvl2pPr marL="482072" algn="l" defTabSz="964143" rtl="0" eaLnBrk="1" latinLnBrk="0" hangingPunct="1">
        <a:defRPr sz="1898" kern="1200">
          <a:solidFill>
            <a:schemeClr val="tx1"/>
          </a:solidFill>
          <a:latin typeface="+mn-lt"/>
          <a:ea typeface="+mn-ea"/>
          <a:cs typeface="+mn-cs"/>
        </a:defRPr>
      </a:lvl2pPr>
      <a:lvl3pPr marL="964143" algn="l" defTabSz="964143" rtl="0" eaLnBrk="1" latinLnBrk="0" hangingPunct="1">
        <a:defRPr sz="1898" kern="1200">
          <a:solidFill>
            <a:schemeClr val="tx1"/>
          </a:solidFill>
          <a:latin typeface="+mn-lt"/>
          <a:ea typeface="+mn-ea"/>
          <a:cs typeface="+mn-cs"/>
        </a:defRPr>
      </a:lvl3pPr>
      <a:lvl4pPr marL="1446215" algn="l" defTabSz="964143" rtl="0" eaLnBrk="1" latinLnBrk="0" hangingPunct="1">
        <a:defRPr sz="1898" kern="1200">
          <a:solidFill>
            <a:schemeClr val="tx1"/>
          </a:solidFill>
          <a:latin typeface="+mn-lt"/>
          <a:ea typeface="+mn-ea"/>
          <a:cs typeface="+mn-cs"/>
        </a:defRPr>
      </a:lvl4pPr>
      <a:lvl5pPr marL="1928287" algn="l" defTabSz="964143" rtl="0" eaLnBrk="1" latinLnBrk="0" hangingPunct="1">
        <a:defRPr sz="1898" kern="1200">
          <a:solidFill>
            <a:schemeClr val="tx1"/>
          </a:solidFill>
          <a:latin typeface="+mn-lt"/>
          <a:ea typeface="+mn-ea"/>
          <a:cs typeface="+mn-cs"/>
        </a:defRPr>
      </a:lvl5pPr>
      <a:lvl6pPr marL="2410358" algn="l" defTabSz="964143" rtl="0" eaLnBrk="1" latinLnBrk="0" hangingPunct="1">
        <a:defRPr sz="1898" kern="1200">
          <a:solidFill>
            <a:schemeClr val="tx1"/>
          </a:solidFill>
          <a:latin typeface="+mn-lt"/>
          <a:ea typeface="+mn-ea"/>
          <a:cs typeface="+mn-cs"/>
        </a:defRPr>
      </a:lvl6pPr>
      <a:lvl7pPr marL="2892430" algn="l" defTabSz="964143" rtl="0" eaLnBrk="1" latinLnBrk="0" hangingPunct="1">
        <a:defRPr sz="1898" kern="1200">
          <a:solidFill>
            <a:schemeClr val="tx1"/>
          </a:solidFill>
          <a:latin typeface="+mn-lt"/>
          <a:ea typeface="+mn-ea"/>
          <a:cs typeface="+mn-cs"/>
        </a:defRPr>
      </a:lvl7pPr>
      <a:lvl8pPr marL="3374502" algn="l" defTabSz="964143" rtl="0" eaLnBrk="1" latinLnBrk="0" hangingPunct="1">
        <a:defRPr sz="1898" kern="1200">
          <a:solidFill>
            <a:schemeClr val="tx1"/>
          </a:solidFill>
          <a:latin typeface="+mn-lt"/>
          <a:ea typeface="+mn-ea"/>
          <a:cs typeface="+mn-cs"/>
        </a:defRPr>
      </a:lvl8pPr>
      <a:lvl9pPr marL="3856573" algn="l" defTabSz="964143" rtl="0" eaLnBrk="1" latinLnBrk="0" hangingPunct="1">
        <a:defRPr sz="18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2">
          <p15:clr>
            <a:srgbClr val="F26B43"/>
          </p15:clr>
        </p15:guide>
        <p15:guide id="2" pos="193">
          <p15:clr>
            <a:srgbClr val="F26B43"/>
          </p15:clr>
        </p15:guide>
        <p15:guide id="3" pos="7905">
          <p15:clr>
            <a:srgbClr val="F26B43"/>
          </p15:clr>
        </p15:guide>
        <p15:guide id="4" orient="horz" pos="4183">
          <p15:clr>
            <a:srgbClr val="F26B43"/>
          </p15:clr>
        </p15:guide>
        <p15:guide id="5" pos="4140">
          <p15:clr>
            <a:srgbClr val="F26B43"/>
          </p15:clr>
        </p15:guide>
        <p15:guide id="6" pos="39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elplatzhalter 5">
            <a:extLst>
              <a:ext uri="{FF2B5EF4-FFF2-40B4-BE49-F238E27FC236}">
                <a16:creationId xmlns:a16="http://schemas.microsoft.com/office/drawing/2014/main" id="{7B3E6ECE-D9EB-459A-992A-A4028890AF36}"/>
              </a:ext>
            </a:extLst>
          </p:cNvPr>
          <p:cNvSpPr>
            <a:spLocks noGrp="1"/>
          </p:cNvSpPr>
          <p:nvPr>
            <p:ph type="title"/>
          </p:nvPr>
        </p:nvSpPr>
        <p:spPr>
          <a:xfrm>
            <a:off x="305807" y="287819"/>
            <a:ext cx="10181586" cy="863456"/>
          </a:xfrm>
          <a:prstGeom prst="rect">
            <a:avLst/>
          </a:prstGeom>
        </p:spPr>
        <p:txBody>
          <a:bodyPr vert="horz" wrap="square" lIns="0" tIns="0" rIns="0" bIns="0" rtlCol="0" anchor="t" anchorCtr="0">
            <a:noAutofit/>
          </a:bodyPr>
          <a:lstStyle/>
          <a:p>
            <a:r>
              <a:rPr lang="de-DE"/>
              <a:t>Titel</a:t>
            </a:r>
            <a:endParaRPr lang="de-CH"/>
          </a:p>
        </p:txBody>
      </p:sp>
      <p:sp>
        <p:nvSpPr>
          <p:cNvPr id="8" name="Textplatzhalter 7">
            <a:extLst>
              <a:ext uri="{FF2B5EF4-FFF2-40B4-BE49-F238E27FC236}">
                <a16:creationId xmlns:a16="http://schemas.microsoft.com/office/drawing/2014/main" id="{6FDFF2D0-5190-4510-9650-5CFD6276F563}"/>
              </a:ext>
            </a:extLst>
          </p:cNvPr>
          <p:cNvSpPr>
            <a:spLocks noGrp="1"/>
          </p:cNvSpPr>
          <p:nvPr>
            <p:ph type="body" idx="1"/>
          </p:nvPr>
        </p:nvSpPr>
        <p:spPr>
          <a:xfrm>
            <a:off x="305807" y="1885212"/>
            <a:ext cx="12243961" cy="4749009"/>
          </a:xfrm>
          <a:prstGeom prst="rect">
            <a:avLst/>
          </a:prstGeom>
        </p:spPr>
        <p:txBody>
          <a:bodyPr vert="horz" wrap="square" lIns="0" tIns="0" rIns="0" bIns="0" rtlCol="0" anchor="t" anchorCtr="0">
            <a:noAutofit/>
          </a:bodyPr>
          <a:lstStyle/>
          <a:p>
            <a:pPr lvl="0"/>
            <a:r>
              <a:rPr lang="de-CH" dirty="0"/>
              <a:t>Erste Ebene</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Foliennummernplatzhalter 11">
            <a:extLst>
              <a:ext uri="{FF2B5EF4-FFF2-40B4-BE49-F238E27FC236}">
                <a16:creationId xmlns:a16="http://schemas.microsoft.com/office/drawing/2014/main" id="{0C0B7FC8-EAE1-4631-B52A-6884F2F1A313}"/>
              </a:ext>
            </a:extLst>
          </p:cNvPr>
          <p:cNvSpPr>
            <a:spLocks noGrp="1"/>
          </p:cNvSpPr>
          <p:nvPr>
            <p:ph type="sldNum" sz="quarter" idx="4"/>
          </p:nvPr>
        </p:nvSpPr>
        <p:spPr>
          <a:xfrm>
            <a:off x="305807" y="6799718"/>
            <a:ext cx="305807" cy="190680"/>
          </a:xfrm>
          <a:prstGeom prst="rect">
            <a:avLst/>
          </a:prstGeom>
        </p:spPr>
        <p:txBody>
          <a:bodyPr vert="horz" wrap="none" lIns="0" tIns="0" rIns="0" bIns="0" rtlCol="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13" name="Fußzeilenplatzhalter 12">
            <a:extLst>
              <a:ext uri="{FF2B5EF4-FFF2-40B4-BE49-F238E27FC236}">
                <a16:creationId xmlns:a16="http://schemas.microsoft.com/office/drawing/2014/main" id="{EA183F98-BD39-49B6-8BCB-BE0A240DEC29}"/>
              </a:ext>
            </a:extLst>
          </p:cNvPr>
          <p:cNvSpPr>
            <a:spLocks noGrp="1"/>
          </p:cNvSpPr>
          <p:nvPr>
            <p:ph type="ftr" sz="quarter" idx="3"/>
          </p:nvPr>
        </p:nvSpPr>
        <p:spPr>
          <a:xfrm>
            <a:off x="611615" y="6799718"/>
            <a:ext cx="11938153" cy="190680"/>
          </a:xfrm>
          <a:prstGeom prst="rect">
            <a:avLst/>
          </a:prstGeom>
        </p:spPr>
        <p:txBody>
          <a:bodyPr vert="horz" wrap="none" lIns="0" tIns="0" rIns="0" bIns="0" rtlCol="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pic>
        <p:nvPicPr>
          <p:cNvPr id="16" name="ZKB_LOGO">
            <a:extLst>
              <a:ext uri="{FF2B5EF4-FFF2-40B4-BE49-F238E27FC236}">
                <a16:creationId xmlns:a16="http://schemas.microsoft.com/office/drawing/2014/main" id="{5B62AB10-8516-4B95-8B12-F9FFF3DB20C4}"/>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254584" y="305807"/>
            <a:ext cx="1295184" cy="284854"/>
          </a:xfrm>
          <a:prstGeom prst="rect">
            <a:avLst/>
          </a:prstGeom>
        </p:spPr>
      </p:pic>
      <p:grpSp>
        <p:nvGrpSpPr>
          <p:cNvPr id="20" name="StempelA" hidden="1">
            <a:extLst>
              <a:ext uri="{FF2B5EF4-FFF2-40B4-BE49-F238E27FC236}">
                <a16:creationId xmlns:a16="http://schemas.microsoft.com/office/drawing/2014/main" id="{80BF2403-B31D-42DE-AB83-B381BEBE983D}"/>
              </a:ext>
            </a:extLst>
          </p:cNvPr>
          <p:cNvGrpSpPr/>
          <p:nvPr userDrawn="1"/>
        </p:nvGrpSpPr>
        <p:grpSpPr>
          <a:xfrm>
            <a:off x="11765898" y="858887"/>
            <a:ext cx="783869" cy="292388"/>
            <a:chOff x="1270000" y="1270000"/>
            <a:chExt cx="783869" cy="292388"/>
          </a:xfrm>
        </p:grpSpPr>
        <p:sp>
          <p:nvSpPr>
            <p:cNvPr id="17" name="Textfeld 16" hidden="1">
              <a:extLst>
                <a:ext uri="{FF2B5EF4-FFF2-40B4-BE49-F238E27FC236}">
                  <a16:creationId xmlns:a16="http://schemas.microsoft.com/office/drawing/2014/main" id="{BFD8FE9F-75CC-46AC-BE02-5827A94D622E}"/>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8" name="Gerader Verbinder 17" hidden="1">
              <a:extLst>
                <a:ext uri="{FF2B5EF4-FFF2-40B4-BE49-F238E27FC236}">
                  <a16:creationId xmlns:a16="http://schemas.microsoft.com/office/drawing/2014/main" id="{B8195479-99C3-4746-960B-62F11F988369}"/>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r Verbinder 18" hidden="1">
              <a:extLst>
                <a:ext uri="{FF2B5EF4-FFF2-40B4-BE49-F238E27FC236}">
                  <a16:creationId xmlns:a16="http://schemas.microsoft.com/office/drawing/2014/main" id="{B5562A48-C42F-49CF-A284-7807C64034A7}"/>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SWCSticker" hidden="1">
            <a:extLst>
              <a:ext uri="{FF2B5EF4-FFF2-40B4-BE49-F238E27FC236}">
                <a16:creationId xmlns:a16="http://schemas.microsoft.com/office/drawing/2014/main" id="{D6B01300-4E8E-4456-A969-2FF58242EDC2}"/>
              </a:ext>
            </a:extLst>
          </p:cNvPr>
          <p:cNvGrpSpPr/>
          <p:nvPr userDrawn="1"/>
        </p:nvGrpSpPr>
        <p:grpSpPr>
          <a:xfrm>
            <a:off x="0" y="1259207"/>
            <a:ext cx="1600991" cy="431728"/>
            <a:chOff x="0" y="1259207"/>
            <a:chExt cx="1600991" cy="431728"/>
          </a:xfrm>
        </p:grpSpPr>
        <p:sp>
          <p:nvSpPr>
            <p:cNvPr id="21" name="Rechteck 20" hidden="1">
              <a:extLst>
                <a:ext uri="{FF2B5EF4-FFF2-40B4-BE49-F238E27FC236}">
                  <a16:creationId xmlns:a16="http://schemas.microsoft.com/office/drawing/2014/main" id="{13CDA4BC-17E7-4DDB-9FF8-0AD244A21736}"/>
                </a:ext>
              </a:extLst>
            </p:cNvPr>
            <p:cNvSpPr/>
            <p:nvPr userDrawn="1"/>
          </p:nvSpPr>
          <p:spPr>
            <a:xfrm>
              <a:off x="0" y="1259207"/>
              <a:ext cx="1421105" cy="431728"/>
            </a:xfrm>
            <a:prstGeom prst="rect">
              <a:avLst/>
            </a:prstGeom>
            <a:solidFill>
              <a:srgbClr val="E10F46"/>
            </a:solidFill>
          </p:spPr>
          <p:txBody>
            <a:bodyPr vert="horz" wrap="square" lIns="0" tIns="0" rIns="0" bIns="0" rtlCol="0" anchor="t" anchorCtr="0">
              <a:noAutofit/>
            </a:bodyPr>
            <a:lstStyle/>
            <a:p>
              <a:pPr algn="l"/>
              <a:endParaRPr lang="de-CH"/>
            </a:p>
          </p:txBody>
        </p:sp>
        <p:pic>
          <p:nvPicPr>
            <p:cNvPr id="23" name="Grafik 22" hidden="1">
              <a:extLst>
                <a:ext uri="{FF2B5EF4-FFF2-40B4-BE49-F238E27FC236}">
                  <a16:creationId xmlns:a16="http://schemas.microsoft.com/office/drawing/2014/main" id="{96403EB8-683A-4CC4-AC55-7843F94A34EB}"/>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05807" y="1332644"/>
              <a:ext cx="1295184" cy="284854"/>
            </a:xfrm>
            <a:prstGeom prst="rect">
              <a:avLst/>
            </a:prstGeom>
          </p:spPr>
        </p:pic>
      </p:grpSp>
    </p:spTree>
    <p:extLst>
      <p:ext uri="{BB962C8B-B14F-4D97-AF65-F5344CB8AC3E}">
        <p14:creationId xmlns:p14="http://schemas.microsoft.com/office/powerpoint/2010/main" val="22313773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hf hdr="0" dt="0"/>
  <p:txStyles>
    <p:titleStyle>
      <a:lvl1pPr marL="0" indent="0" algn="l" defTabSz="964143" rtl="0" eaLnBrk="1" latinLnBrk="0" hangingPunct="1">
        <a:lnSpc>
          <a:spcPct val="95000"/>
        </a:lnSpc>
        <a:spcBef>
          <a:spcPts val="0"/>
        </a:spcBef>
        <a:spcAft>
          <a:spcPts val="0"/>
        </a:spcAft>
        <a:buNone/>
        <a:defRPr sz="2700" b="1" i="0" u="none" kern="1200">
          <a:solidFill>
            <a:srgbClr val="003CB4"/>
          </a:solidFill>
          <a:latin typeface="Frutiger for ZKB Light" panose="020B0303030504020204" pitchFamily="34" charset="0"/>
          <a:ea typeface="+mj-ea"/>
          <a:cs typeface="+mj-cs"/>
        </a:defRPr>
      </a:lvl1pPr>
    </p:titleStyle>
    <p:body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de-DE"/>
      </a:defPPr>
      <a:lvl1pPr marL="0" algn="l" defTabSz="964143" rtl="0" eaLnBrk="1" latinLnBrk="0" hangingPunct="1">
        <a:defRPr sz="1898" kern="1200">
          <a:solidFill>
            <a:schemeClr val="tx1"/>
          </a:solidFill>
          <a:latin typeface="+mn-lt"/>
          <a:ea typeface="+mn-ea"/>
          <a:cs typeface="+mn-cs"/>
        </a:defRPr>
      </a:lvl1pPr>
      <a:lvl2pPr marL="482072" algn="l" defTabSz="964143" rtl="0" eaLnBrk="1" latinLnBrk="0" hangingPunct="1">
        <a:defRPr sz="1898" kern="1200">
          <a:solidFill>
            <a:schemeClr val="tx1"/>
          </a:solidFill>
          <a:latin typeface="+mn-lt"/>
          <a:ea typeface="+mn-ea"/>
          <a:cs typeface="+mn-cs"/>
        </a:defRPr>
      </a:lvl2pPr>
      <a:lvl3pPr marL="964143" algn="l" defTabSz="964143" rtl="0" eaLnBrk="1" latinLnBrk="0" hangingPunct="1">
        <a:defRPr sz="1898" kern="1200">
          <a:solidFill>
            <a:schemeClr val="tx1"/>
          </a:solidFill>
          <a:latin typeface="+mn-lt"/>
          <a:ea typeface="+mn-ea"/>
          <a:cs typeface="+mn-cs"/>
        </a:defRPr>
      </a:lvl3pPr>
      <a:lvl4pPr marL="1446215" algn="l" defTabSz="964143" rtl="0" eaLnBrk="1" latinLnBrk="0" hangingPunct="1">
        <a:defRPr sz="1898" kern="1200">
          <a:solidFill>
            <a:schemeClr val="tx1"/>
          </a:solidFill>
          <a:latin typeface="+mn-lt"/>
          <a:ea typeface="+mn-ea"/>
          <a:cs typeface="+mn-cs"/>
        </a:defRPr>
      </a:lvl4pPr>
      <a:lvl5pPr marL="1928287" algn="l" defTabSz="964143" rtl="0" eaLnBrk="1" latinLnBrk="0" hangingPunct="1">
        <a:defRPr sz="1898" kern="1200">
          <a:solidFill>
            <a:schemeClr val="tx1"/>
          </a:solidFill>
          <a:latin typeface="+mn-lt"/>
          <a:ea typeface="+mn-ea"/>
          <a:cs typeface="+mn-cs"/>
        </a:defRPr>
      </a:lvl5pPr>
      <a:lvl6pPr marL="2410358" algn="l" defTabSz="964143" rtl="0" eaLnBrk="1" latinLnBrk="0" hangingPunct="1">
        <a:defRPr sz="1898" kern="1200">
          <a:solidFill>
            <a:schemeClr val="tx1"/>
          </a:solidFill>
          <a:latin typeface="+mn-lt"/>
          <a:ea typeface="+mn-ea"/>
          <a:cs typeface="+mn-cs"/>
        </a:defRPr>
      </a:lvl6pPr>
      <a:lvl7pPr marL="2892430" algn="l" defTabSz="964143" rtl="0" eaLnBrk="1" latinLnBrk="0" hangingPunct="1">
        <a:defRPr sz="1898" kern="1200">
          <a:solidFill>
            <a:schemeClr val="tx1"/>
          </a:solidFill>
          <a:latin typeface="+mn-lt"/>
          <a:ea typeface="+mn-ea"/>
          <a:cs typeface="+mn-cs"/>
        </a:defRPr>
      </a:lvl7pPr>
      <a:lvl8pPr marL="3374502" algn="l" defTabSz="964143" rtl="0" eaLnBrk="1" latinLnBrk="0" hangingPunct="1">
        <a:defRPr sz="1898" kern="1200">
          <a:solidFill>
            <a:schemeClr val="tx1"/>
          </a:solidFill>
          <a:latin typeface="+mn-lt"/>
          <a:ea typeface="+mn-ea"/>
          <a:cs typeface="+mn-cs"/>
        </a:defRPr>
      </a:lvl8pPr>
      <a:lvl9pPr marL="3856573" algn="l" defTabSz="964143" rtl="0" eaLnBrk="1" latinLnBrk="0" hangingPunct="1">
        <a:defRPr sz="18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2">
          <p15:clr>
            <a:srgbClr val="F26B43"/>
          </p15:clr>
        </p15:guide>
        <p15:guide id="2" pos="193">
          <p15:clr>
            <a:srgbClr val="F26B43"/>
          </p15:clr>
        </p15:guide>
        <p15:guide id="3" pos="7905">
          <p15:clr>
            <a:srgbClr val="F26B43"/>
          </p15:clr>
        </p15:guide>
        <p15:guide id="4" orient="horz" pos="4183">
          <p15:clr>
            <a:srgbClr val="F26B43"/>
          </p15:clr>
        </p15:guide>
        <p15:guide id="5" pos="4140">
          <p15:clr>
            <a:srgbClr val="F26B43"/>
          </p15:clr>
        </p15:guide>
        <p15:guide id="6" pos="3958">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ADEC-7C67-FEF9-FFE1-CA42C10B9728}"/>
              </a:ext>
            </a:extLst>
          </p:cNvPr>
          <p:cNvSpPr>
            <a:spLocks noGrp="1"/>
          </p:cNvSpPr>
          <p:nvPr>
            <p:ph type="title"/>
          </p:nvPr>
        </p:nvSpPr>
        <p:spPr/>
        <p:txBody>
          <a:bodyPr/>
          <a:lstStyle/>
          <a:p>
            <a:r>
              <a:rPr lang="de-CH" dirty="0"/>
              <a:t>In </a:t>
            </a:r>
            <a:r>
              <a:rPr lang="de-CH" dirty="0">
                <a:solidFill>
                  <a:schemeClr val="tx2"/>
                </a:solidFill>
              </a:rPr>
              <a:t>Zürich </a:t>
            </a:r>
            <a:r>
              <a:rPr lang="de-CH" dirty="0"/>
              <a:t>zu Hause, </a:t>
            </a:r>
            <a:br>
              <a:rPr lang="de-CH" dirty="0"/>
            </a:br>
            <a:r>
              <a:rPr lang="de-CH" dirty="0"/>
              <a:t>in der Welt für Sie da</a:t>
            </a:r>
          </a:p>
        </p:txBody>
      </p:sp>
      <p:sp>
        <p:nvSpPr>
          <p:cNvPr id="3" name="Subtitle 2">
            <a:extLst>
              <a:ext uri="{FF2B5EF4-FFF2-40B4-BE49-F238E27FC236}">
                <a16:creationId xmlns:a16="http://schemas.microsoft.com/office/drawing/2014/main" id="{0BCDC133-C7F2-8772-8B14-A3608DDD5C59}"/>
              </a:ext>
            </a:extLst>
          </p:cNvPr>
          <p:cNvSpPr>
            <a:spLocks noGrp="1"/>
          </p:cNvSpPr>
          <p:nvPr>
            <p:ph type="subTitle" idx="12"/>
          </p:nvPr>
        </p:nvSpPr>
        <p:spPr/>
        <p:txBody>
          <a:bodyPr/>
          <a:lstStyle/>
          <a:p>
            <a:r>
              <a:rPr lang="de-CH" b="1" i="0" dirty="0">
                <a:solidFill>
                  <a:srgbClr val="003CB4"/>
                </a:solidFill>
                <a:effectLst/>
                <a:latin typeface="+mj-lt"/>
              </a:rPr>
              <a:t>Die nahe Bank für </a:t>
            </a:r>
            <a:r>
              <a:rPr lang="de-CH" b="1" i="0" dirty="0" err="1">
                <a:solidFill>
                  <a:srgbClr val="003CB4"/>
                </a:solidFill>
                <a:effectLst/>
                <a:latin typeface="+mj-lt"/>
              </a:rPr>
              <a:t>Auslandschweizer:innen</a:t>
            </a:r>
            <a:endParaRPr lang="de-CH" b="1" i="0" dirty="0">
              <a:solidFill>
                <a:srgbClr val="003CB4"/>
              </a:solidFill>
              <a:effectLst/>
              <a:latin typeface="+mj-lt"/>
            </a:endParaRPr>
          </a:p>
          <a:p>
            <a:endParaRPr lang="de-CH" dirty="0">
              <a:latin typeface="+mj-lt"/>
            </a:endParaRPr>
          </a:p>
        </p:txBody>
      </p:sp>
      <p:sp>
        <p:nvSpPr>
          <p:cNvPr id="4" name="Textplatzhalter 3">
            <a:extLst>
              <a:ext uri="{FF2B5EF4-FFF2-40B4-BE49-F238E27FC236}">
                <a16:creationId xmlns:a16="http://schemas.microsoft.com/office/drawing/2014/main" id="{EBCD67E9-1FFD-1EDD-35C1-EE41C71E85A4}"/>
              </a:ext>
            </a:extLst>
          </p:cNvPr>
          <p:cNvSpPr>
            <a:spLocks noGrp="1"/>
          </p:cNvSpPr>
          <p:nvPr>
            <p:ph type="body" sz="quarter" idx="13"/>
          </p:nvPr>
        </p:nvSpPr>
        <p:spPr>
          <a:xfrm>
            <a:off x="307107" y="2175371"/>
            <a:ext cx="9102267" cy="251841"/>
          </a:xfrm>
        </p:spPr>
        <p:txBody>
          <a:bodyPr/>
          <a:lstStyle/>
          <a:p>
            <a:r>
              <a:rPr lang="de-CH" dirty="0"/>
              <a:t>Chantal Spanò, 13. Dezember 2023</a:t>
            </a:r>
          </a:p>
        </p:txBody>
      </p:sp>
      <p:pic>
        <p:nvPicPr>
          <p:cNvPr id="9" name="Picture 8">
            <a:extLst>
              <a:ext uri="{FF2B5EF4-FFF2-40B4-BE49-F238E27FC236}">
                <a16:creationId xmlns:a16="http://schemas.microsoft.com/office/drawing/2014/main" id="{47438DA3-404D-42B4-F3BD-F8E451C7CE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682" b="93376" l="68750" r="92287">
                        <a14:foregroundMark x1="80585" y1="74395" x2="75133" y2="81401"/>
                        <a14:foregroundMark x1="75133" y1="81401" x2="75133" y2="83185"/>
                        <a14:foregroundMark x1="71676" y1="74777" x2="72473" y2="75159"/>
                        <a14:foregroundMark x1="73537" y1="75159" x2="74006" y2="91212"/>
                        <a14:foregroundMark x1="69681" y1="80637" x2="68750" y2="80637"/>
                        <a14:foregroundMark x1="90957" y1="79873" x2="91090" y2="82675"/>
                        <a14:foregroundMark x1="80186" y1="69809" x2="83378" y2="69682"/>
                        <a14:foregroundMark x1="92287" y1="80000" x2="92287" y2="80892"/>
                        <a14:backgroundMark x1="73803" y1="92484" x2="74202" y2="92611"/>
                        <a14:backgroundMark x1="73271" y1="91465" x2="74069" y2="93503"/>
                      </a14:backgroundRemoval>
                    </a14:imgEffect>
                  </a14:imgLayer>
                </a14:imgProps>
              </a:ext>
            </a:extLst>
          </a:blip>
          <a:srcRect l="66529" t="67925" r="6443" b="5964"/>
          <a:stretch/>
        </p:blipFill>
        <p:spPr>
          <a:xfrm rot="2147226">
            <a:off x="9525517" y="2601636"/>
            <a:ext cx="1443784" cy="1455996"/>
          </a:xfrm>
          <a:prstGeom prst="rect">
            <a:avLst/>
          </a:prstGeom>
        </p:spPr>
      </p:pic>
      <p:pic>
        <p:nvPicPr>
          <p:cNvPr id="12" name="Bildplatzhalter 11" descr="Ein Bild, das draußen, Himmel, Wasser, Gebäude enthält.&#10;&#10;Automatisch generierte Beschreibung">
            <a:extLst>
              <a:ext uri="{FF2B5EF4-FFF2-40B4-BE49-F238E27FC236}">
                <a16:creationId xmlns:a16="http://schemas.microsoft.com/office/drawing/2014/main" id="{010A2110-7D1F-2C40-35B9-DD975D7A7EF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2340" b="22340"/>
          <a:stretch>
            <a:fillRect/>
          </a:stretch>
        </p:blipFill>
        <p:spPr/>
      </p:pic>
    </p:spTree>
    <p:extLst>
      <p:ext uri="{BB962C8B-B14F-4D97-AF65-F5344CB8AC3E}">
        <p14:creationId xmlns:p14="http://schemas.microsoft.com/office/powerpoint/2010/main" val="58479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4DA20-C5F1-43C0-9005-67A249FAFE6E}"/>
              </a:ext>
            </a:extLst>
          </p:cNvPr>
          <p:cNvSpPr>
            <a:spLocks noGrp="1"/>
          </p:cNvSpPr>
          <p:nvPr>
            <p:ph type="title"/>
          </p:nvPr>
        </p:nvSpPr>
        <p:spPr/>
        <p:txBody>
          <a:bodyPr/>
          <a:lstStyle/>
          <a:p>
            <a:r>
              <a:rPr lang="de-CH" sz="3200" dirty="0"/>
              <a:t>Stärkere Flexibilisierung der Pensionierung</a:t>
            </a:r>
            <a:endParaRPr lang="de-CH" sz="2800" dirty="0"/>
          </a:p>
        </p:txBody>
      </p:sp>
      <p:sp>
        <p:nvSpPr>
          <p:cNvPr id="3" name="Foliennummernplatzhalter 2">
            <a:extLst>
              <a:ext uri="{FF2B5EF4-FFF2-40B4-BE49-F238E27FC236}">
                <a16:creationId xmlns:a16="http://schemas.microsoft.com/office/drawing/2014/main" id="{A18A6AC8-B1F9-4877-A228-BD626AE8E919}"/>
              </a:ext>
            </a:extLst>
          </p:cNvPr>
          <p:cNvSpPr>
            <a:spLocks noGrp="1"/>
          </p:cNvSpPr>
          <p:nvPr>
            <p:ph type="sldNum" sz="quarter" idx="10"/>
          </p:nvPr>
        </p:nvSpPr>
        <p:spPr/>
        <p:txBody>
          <a:bodyPr/>
          <a:lstStyle/>
          <a:p>
            <a:fld id="{9871DA25-A9EC-401E-B2F6-3C7389F775D9}" type="slidenum">
              <a:rPr lang="de-CH" smtClean="0"/>
              <a:pPr/>
              <a:t>10</a:t>
            </a:fld>
            <a:endParaRPr lang="de-CH"/>
          </a:p>
        </p:txBody>
      </p:sp>
      <p:sp>
        <p:nvSpPr>
          <p:cNvPr id="4" name="Fußzeilenplatzhalter 3">
            <a:extLst>
              <a:ext uri="{FF2B5EF4-FFF2-40B4-BE49-F238E27FC236}">
                <a16:creationId xmlns:a16="http://schemas.microsoft.com/office/drawing/2014/main" id="{3DF7B9FE-957D-4B0D-9B95-CE88BD392185}"/>
              </a:ext>
            </a:extLst>
          </p:cNvPr>
          <p:cNvSpPr>
            <a:spLocks noGrp="1"/>
          </p:cNvSpPr>
          <p:nvPr>
            <p:ph type="ftr" sz="quarter" idx="11"/>
          </p:nvPr>
        </p:nvSpPr>
        <p:spPr/>
        <p:txBody>
          <a:bodyPr/>
          <a:lstStyle/>
          <a:p>
            <a:r>
              <a:rPr lang="de-CH"/>
              <a:t>Bankenproblematik für Schweizer:innen im Ausland</a:t>
            </a:r>
          </a:p>
        </p:txBody>
      </p:sp>
      <p:grpSp>
        <p:nvGrpSpPr>
          <p:cNvPr id="5" name="Gruppieren 4">
            <a:extLst>
              <a:ext uri="{FF2B5EF4-FFF2-40B4-BE49-F238E27FC236}">
                <a16:creationId xmlns:a16="http://schemas.microsoft.com/office/drawing/2014/main" id="{7D54923A-FD01-2381-F464-06D9E9EB56E6}"/>
              </a:ext>
            </a:extLst>
          </p:cNvPr>
          <p:cNvGrpSpPr/>
          <p:nvPr/>
        </p:nvGrpSpPr>
        <p:grpSpPr>
          <a:xfrm>
            <a:off x="458710" y="2297923"/>
            <a:ext cx="11665296" cy="2635216"/>
            <a:chOff x="307107" y="2463403"/>
            <a:chExt cx="11665296" cy="2635216"/>
          </a:xfrm>
        </p:grpSpPr>
        <p:sp>
          <p:nvSpPr>
            <p:cNvPr id="16" name="Ellipse 15">
              <a:extLst>
                <a:ext uri="{FF2B5EF4-FFF2-40B4-BE49-F238E27FC236}">
                  <a16:creationId xmlns:a16="http://schemas.microsoft.com/office/drawing/2014/main" id="{9034D96A-81C4-483A-B308-1FB1BE6564F5}"/>
                </a:ext>
              </a:extLst>
            </p:cNvPr>
            <p:cNvSpPr/>
            <p:nvPr/>
          </p:nvSpPr>
          <p:spPr>
            <a:xfrm>
              <a:off x="1747267" y="2463403"/>
              <a:ext cx="619920" cy="619920"/>
            </a:xfrm>
            <a:prstGeom prst="ellipse">
              <a:avLst/>
            </a:prstGeom>
            <a:solidFill>
              <a:srgbClr val="008CD2"/>
            </a:solidFill>
            <a:ln w="508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50800" cap="flat" cmpd="sng" algn="ctr">
                  <a:solidFill>
                    <a:srgbClr val="FFFFFF"/>
                  </a:solidFill>
                  <a:prstDash val="soli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17" name="Ellipse 16">
              <a:extLst>
                <a:ext uri="{FF2B5EF4-FFF2-40B4-BE49-F238E27FC236}">
                  <a16:creationId xmlns:a16="http://schemas.microsoft.com/office/drawing/2014/main" id="{F35611F7-C682-46CC-A378-63DD4ECF9910}"/>
                </a:ext>
              </a:extLst>
            </p:cNvPr>
            <p:cNvSpPr/>
            <p:nvPr/>
          </p:nvSpPr>
          <p:spPr>
            <a:xfrm>
              <a:off x="2123913" y="3471051"/>
              <a:ext cx="619920" cy="619920"/>
            </a:xfrm>
            <a:prstGeom prst="ellipse">
              <a:avLst/>
            </a:prstGeom>
            <a:solidFill>
              <a:srgbClr val="003CB4"/>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18" name="Ellipse 17">
              <a:extLst>
                <a:ext uri="{FF2B5EF4-FFF2-40B4-BE49-F238E27FC236}">
                  <a16:creationId xmlns:a16="http://schemas.microsoft.com/office/drawing/2014/main" id="{24C8FBA0-63DD-40E6-915D-53D27710B7DB}"/>
                </a:ext>
              </a:extLst>
            </p:cNvPr>
            <p:cNvSpPr/>
            <p:nvPr/>
          </p:nvSpPr>
          <p:spPr>
            <a:xfrm>
              <a:off x="1747267" y="4478699"/>
              <a:ext cx="619920" cy="619920"/>
            </a:xfrm>
            <a:prstGeom prst="ellipse">
              <a:avLst/>
            </a:prstGeom>
            <a:solidFill>
              <a:srgbClr val="000078"/>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19" name="Rechteck 18">
              <a:extLst>
                <a:ext uri="{FF2B5EF4-FFF2-40B4-BE49-F238E27FC236}">
                  <a16:creationId xmlns:a16="http://schemas.microsoft.com/office/drawing/2014/main" id="{6721F4EB-CF01-4FBE-B62F-C1A171B4CE39}"/>
                </a:ext>
              </a:extLst>
            </p:cNvPr>
            <p:cNvSpPr/>
            <p:nvPr/>
          </p:nvSpPr>
          <p:spPr>
            <a:xfrm>
              <a:off x="2868986" y="2463403"/>
              <a:ext cx="8704978"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de-CH" sz="1800" b="0" dirty="0"/>
                <a:t>Einführung eines flexiblen Bezugs der Altersleistungen zwischen 63* und 70 Jahren in der AHV (*Alter 62 für Frauen der Übergangsgeneration)</a:t>
              </a:r>
            </a:p>
          </p:txBody>
        </p:sp>
        <p:sp>
          <p:nvSpPr>
            <p:cNvPr id="20" name="Rechteck 19">
              <a:extLst>
                <a:ext uri="{FF2B5EF4-FFF2-40B4-BE49-F238E27FC236}">
                  <a16:creationId xmlns:a16="http://schemas.microsoft.com/office/drawing/2014/main" id="{E45B9A45-97D3-487C-A249-B90A7312F345}"/>
                </a:ext>
              </a:extLst>
            </p:cNvPr>
            <p:cNvSpPr/>
            <p:nvPr/>
          </p:nvSpPr>
          <p:spPr>
            <a:xfrm>
              <a:off x="3260160" y="3471051"/>
              <a:ext cx="8712243"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de-CH" sz="1800" b="0" dirty="0"/>
                <a:t>Schrittweiser Übergang vom Erwerbsleben in den Altersrücktritt</a:t>
              </a:r>
            </a:p>
          </p:txBody>
        </p:sp>
        <p:sp>
          <p:nvSpPr>
            <p:cNvPr id="21" name="Rechteck 20">
              <a:extLst>
                <a:ext uri="{FF2B5EF4-FFF2-40B4-BE49-F238E27FC236}">
                  <a16:creationId xmlns:a16="http://schemas.microsoft.com/office/drawing/2014/main" id="{2899245C-E9F2-44B3-BE42-D2B80DF4862A}"/>
                </a:ext>
              </a:extLst>
            </p:cNvPr>
            <p:cNvSpPr/>
            <p:nvPr/>
          </p:nvSpPr>
          <p:spPr>
            <a:xfrm>
              <a:off x="2861720" y="4478699"/>
              <a:ext cx="8712243"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de-CH" sz="1800" b="0" dirty="0"/>
                <a:t>Die Kürzungssätze bei einem Vorbezug und die </a:t>
              </a:r>
              <a:r>
                <a:rPr lang="de-CH" sz="1800" b="0" dirty="0" err="1"/>
                <a:t>Aufschubszuschläge</a:t>
              </a:r>
              <a:r>
                <a:rPr lang="de-CH" sz="1800" b="0" dirty="0"/>
                <a:t> werden an die Lebenserwartung angepasst und folglich gekürzt</a:t>
              </a:r>
            </a:p>
          </p:txBody>
        </p:sp>
        <p:pic>
          <p:nvPicPr>
            <p:cNvPr id="22" name="Inhaltsplatzhalter 11">
              <a:extLst>
                <a:ext uri="{FF2B5EF4-FFF2-40B4-BE49-F238E27FC236}">
                  <a16:creationId xmlns:a16="http://schemas.microsoft.com/office/drawing/2014/main" id="{C6CB3541-02F8-49F0-9FCB-F8787B3C4B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2593363"/>
              <a:ext cx="360000" cy="360000"/>
            </a:xfrm>
            <a:prstGeom prst="rect">
              <a:avLst/>
            </a:prstGeom>
          </p:spPr>
        </p:pic>
        <p:pic>
          <p:nvPicPr>
            <p:cNvPr id="23" name="Inhaltsplatzhalter 11">
              <a:extLst>
                <a:ext uri="{FF2B5EF4-FFF2-40B4-BE49-F238E27FC236}">
                  <a16:creationId xmlns:a16="http://schemas.microsoft.com/office/drawing/2014/main" id="{70B096E0-0EEA-456C-B8E6-CA790DEAE5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3873" y="3604525"/>
              <a:ext cx="360000" cy="360000"/>
            </a:xfrm>
            <a:prstGeom prst="rect">
              <a:avLst/>
            </a:prstGeom>
          </p:spPr>
        </p:pic>
        <p:pic>
          <p:nvPicPr>
            <p:cNvPr id="24" name="Inhaltsplatzhalter 11">
              <a:extLst>
                <a:ext uri="{FF2B5EF4-FFF2-40B4-BE49-F238E27FC236}">
                  <a16:creationId xmlns:a16="http://schemas.microsoft.com/office/drawing/2014/main" id="{97A9D8C3-E965-42F2-8406-67DAEEFC4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4615687"/>
              <a:ext cx="360000" cy="360000"/>
            </a:xfrm>
            <a:prstGeom prst="rect">
              <a:avLst/>
            </a:prstGeom>
          </p:spPr>
        </p:pic>
        <p:sp>
          <p:nvSpPr>
            <p:cNvPr id="25" name="Ellipse 24">
              <a:extLst>
                <a:ext uri="{FF2B5EF4-FFF2-40B4-BE49-F238E27FC236}">
                  <a16:creationId xmlns:a16="http://schemas.microsoft.com/office/drawing/2014/main" id="{6AD8CE47-123C-4390-91EA-73F551C72BF2}"/>
                </a:ext>
              </a:extLst>
            </p:cNvPr>
            <p:cNvSpPr/>
            <p:nvPr/>
          </p:nvSpPr>
          <p:spPr>
            <a:xfrm>
              <a:off x="307107" y="3017889"/>
              <a:ext cx="1461738" cy="1461738"/>
            </a:xfrm>
            <a:prstGeom prst="ellipse">
              <a:avLst/>
            </a:prstGeom>
            <a:solidFill>
              <a:schemeClr val="lt1"/>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pic>
          <p:nvPicPr>
            <p:cNvPr id="30" name="Grafik 29">
              <a:extLst>
                <a:ext uri="{FF2B5EF4-FFF2-40B4-BE49-F238E27FC236}">
                  <a16:creationId xmlns:a16="http://schemas.microsoft.com/office/drawing/2014/main" id="{A4676F6C-9DB9-4D7E-8949-C1E27EDCCA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361" y="3345532"/>
              <a:ext cx="806451" cy="806451"/>
            </a:xfrm>
            <a:prstGeom prst="rect">
              <a:avLst/>
            </a:prstGeom>
          </p:spPr>
        </p:pic>
      </p:grpSp>
      <p:sp>
        <p:nvSpPr>
          <p:cNvPr id="27" name="Untertitel 10">
            <a:extLst>
              <a:ext uri="{FF2B5EF4-FFF2-40B4-BE49-F238E27FC236}">
                <a16:creationId xmlns:a16="http://schemas.microsoft.com/office/drawing/2014/main" id="{266CCBCD-7719-4DDB-B684-ED37B140CFFE}"/>
              </a:ext>
            </a:extLst>
          </p:cNvPr>
          <p:cNvSpPr txBox="1">
            <a:spLocks/>
          </p:cNvSpPr>
          <p:nvPr/>
        </p:nvSpPr>
        <p:spPr>
          <a:xfrm>
            <a:off x="8516019" y="6452440"/>
            <a:ext cx="4033749" cy="181781"/>
          </a:xfrm>
          <a:prstGeom prst="rect">
            <a:avLst/>
          </a:prstGeom>
        </p:spPr>
        <p:txBody>
          <a:bodyPr vert="horz" wrap="square" lIns="0" tIns="0" rIns="0" bIns="0" rtlCol="0" anchor="t" anchorCtr="0">
            <a:noAutofit/>
          </a:bodyPr>
          <a:lst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lang="de-DE"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CH"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r"/>
            <a:r>
              <a:rPr lang="de-CH" sz="1000" b="0" dirty="0"/>
              <a:t>Quelle: Stabilisierung der AHV (AHV21) / BSV, Februar 2022</a:t>
            </a:r>
          </a:p>
        </p:txBody>
      </p:sp>
    </p:spTree>
    <p:extLst>
      <p:ext uri="{BB962C8B-B14F-4D97-AF65-F5344CB8AC3E}">
        <p14:creationId xmlns:p14="http://schemas.microsoft.com/office/powerpoint/2010/main" val="61075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26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9127-3C60-5229-DD4F-E3A3048D9DE7}"/>
              </a:ext>
            </a:extLst>
          </p:cNvPr>
          <p:cNvSpPr>
            <a:spLocks noGrp="1"/>
          </p:cNvSpPr>
          <p:nvPr>
            <p:ph type="title"/>
          </p:nvPr>
        </p:nvSpPr>
        <p:spPr/>
        <p:txBody>
          <a:bodyPr/>
          <a:lstStyle/>
          <a:p>
            <a:pPr algn="l"/>
            <a:r>
              <a:rPr lang="de-CH" sz="3200" b="1" i="0" dirty="0">
                <a:solidFill>
                  <a:schemeClr val="dk1"/>
                </a:solidFill>
                <a:effectLst/>
                <a:latin typeface="+mj-lt"/>
              </a:rPr>
              <a:t>Über die </a:t>
            </a:r>
            <a:r>
              <a:rPr lang="de-CH" sz="3200" dirty="0">
                <a:solidFill>
                  <a:schemeClr val="dk2"/>
                </a:solidFill>
                <a:latin typeface="+mj-lt"/>
              </a:rPr>
              <a:t>Zürcher Kantonalbank</a:t>
            </a:r>
            <a:endParaRPr lang="de-CH" sz="3200" b="1" i="0" dirty="0">
              <a:solidFill>
                <a:schemeClr val="dk2"/>
              </a:solidFill>
              <a:effectLst/>
              <a:latin typeface="+mj-lt"/>
            </a:endParaRPr>
          </a:p>
        </p:txBody>
      </p:sp>
      <p:sp>
        <p:nvSpPr>
          <p:cNvPr id="9" name="Text Placeholder 4">
            <a:extLst>
              <a:ext uri="{FF2B5EF4-FFF2-40B4-BE49-F238E27FC236}">
                <a16:creationId xmlns:a16="http://schemas.microsoft.com/office/drawing/2014/main" id="{22F9738B-76AE-1A8B-0BAC-5DF4902A8DF8}"/>
              </a:ext>
            </a:extLst>
          </p:cNvPr>
          <p:cNvSpPr txBox="1">
            <a:spLocks/>
          </p:cNvSpPr>
          <p:nvPr/>
        </p:nvSpPr>
        <p:spPr>
          <a:xfrm>
            <a:off x="1717756" y="2057772"/>
            <a:ext cx="4494008" cy="1366335"/>
          </a:xfrm>
          <a:prstGeom prst="rect">
            <a:avLst/>
          </a:prstGeom>
        </p:spPr>
        <p:txBody>
          <a:bodyPr vert="horz" wrap="square" lIns="0" tIns="0" rIns="0" bIns="0" rtlCol="0" anchor="t" anchorCtr="0">
            <a:noAutofit/>
          </a:bodyPr>
          <a:lstStyle>
            <a:lvl1pPr marL="359773" indent="-359773" algn="l" defTabSz="359773" rtl="0" eaLnBrk="1" latinLnBrk="0" hangingPunct="1">
              <a:lnSpc>
                <a:spcPct val="95000"/>
              </a:lnSpc>
              <a:spcBef>
                <a:spcPts val="1500"/>
              </a:spcBef>
              <a:spcAft>
                <a:spcPts val="0"/>
              </a:spcAft>
              <a:buClr>
                <a:srgbClr val="003CB4"/>
              </a:buClr>
              <a:buFont typeface="Frutiger for ZKB Light" panose="020B0303030504020204" pitchFamily="34" charset="0"/>
              <a:buNone/>
              <a:defRPr sz="2400" b="0" i="0" u="none" kern="1200">
                <a:solidFill>
                  <a:srgbClr val="003CB4"/>
                </a:solidFill>
                <a:latin typeface="Frutiger for ZKB Light" panose="020B0303030504020204" pitchFamily="34" charset="0"/>
                <a:ea typeface="+mn-ea"/>
                <a:cs typeface="+mn-cs"/>
              </a:defRPr>
            </a:lvl1pPr>
            <a:lvl2pPr marL="719547" indent="-359774"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2pPr>
            <a:lvl3pPr marL="1079320"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3pPr>
            <a:lvl4pPr marL="1439093"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4pPr>
            <a:lvl5pPr marL="1798867" indent="-359774" algn="l" defTabSz="359773"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marL="0" indent="0" algn="l"/>
            <a:r>
              <a:rPr lang="de-CH" sz="1800" b="1" dirty="0">
                <a:solidFill>
                  <a:schemeClr val="accent1"/>
                </a:solidFill>
                <a:latin typeface="+mj-lt"/>
              </a:rPr>
              <a:t>Weltweit und vermögensunabhängig</a:t>
            </a:r>
            <a:endParaRPr lang="de-CH" sz="1800" b="1" i="0" dirty="0">
              <a:solidFill>
                <a:schemeClr val="accent1"/>
              </a:solidFill>
              <a:effectLst/>
              <a:latin typeface="+mj-lt"/>
            </a:endParaRPr>
          </a:p>
          <a:p>
            <a:pPr marL="0" indent="0" algn="l">
              <a:spcBef>
                <a:spcPts val="600"/>
              </a:spcBef>
            </a:pPr>
            <a:r>
              <a:rPr lang="de-CH" sz="1600" dirty="0">
                <a:solidFill>
                  <a:schemeClr val="accent1"/>
                </a:solidFill>
                <a:latin typeface="+mj-lt"/>
              </a:rPr>
              <a:t>Die Kontoeröffnung ist </a:t>
            </a:r>
            <a:r>
              <a:rPr lang="de-CH" sz="1600" b="1" dirty="0">
                <a:solidFill>
                  <a:schemeClr val="dk2"/>
                </a:solidFill>
                <a:latin typeface="+mj-lt"/>
              </a:rPr>
              <a:t>auf Anfrage </a:t>
            </a:r>
            <a:r>
              <a:rPr lang="de-CH" sz="1600" dirty="0">
                <a:solidFill>
                  <a:schemeClr val="accent1"/>
                </a:solidFill>
                <a:latin typeface="+mj-lt"/>
              </a:rPr>
              <a:t>ohne Betragsminimum möglich und Domizil unabhängig.</a:t>
            </a:r>
            <a:endParaRPr lang="de-CH" sz="2000" b="1" dirty="0">
              <a:solidFill>
                <a:schemeClr val="accent1"/>
              </a:solidFill>
              <a:latin typeface="+mj-lt"/>
            </a:endParaRPr>
          </a:p>
        </p:txBody>
      </p:sp>
      <p:pic>
        <p:nvPicPr>
          <p:cNvPr id="13" name="Picture 12">
            <a:extLst>
              <a:ext uri="{FF2B5EF4-FFF2-40B4-BE49-F238E27FC236}">
                <a16:creationId xmlns:a16="http://schemas.microsoft.com/office/drawing/2014/main" id="{1771D92D-0E52-C6F1-6D10-EE962B7800A6}"/>
              </a:ext>
            </a:extLst>
          </p:cNvPr>
          <p:cNvPicPr>
            <a:picLocks noChangeAspect="1"/>
          </p:cNvPicPr>
          <p:nvPr/>
        </p:nvPicPr>
        <p:blipFill>
          <a:blip r:embed="rId2"/>
          <a:stretch>
            <a:fillRect/>
          </a:stretch>
        </p:blipFill>
        <p:spPr>
          <a:xfrm>
            <a:off x="464608" y="1926775"/>
            <a:ext cx="1071944" cy="1131497"/>
          </a:xfrm>
          <a:prstGeom prst="rect">
            <a:avLst/>
          </a:prstGeom>
        </p:spPr>
      </p:pic>
      <p:pic>
        <p:nvPicPr>
          <p:cNvPr id="22" name="Picture 21">
            <a:extLst>
              <a:ext uri="{FF2B5EF4-FFF2-40B4-BE49-F238E27FC236}">
                <a16:creationId xmlns:a16="http://schemas.microsoft.com/office/drawing/2014/main" id="{2BE608EC-90BE-DBB0-77AC-5216CD7BEC30}"/>
              </a:ext>
            </a:extLst>
          </p:cNvPr>
          <p:cNvPicPr>
            <a:picLocks noChangeAspect="1"/>
          </p:cNvPicPr>
          <p:nvPr/>
        </p:nvPicPr>
        <p:blipFill rotWithShape="1">
          <a:blip r:embed="rId3"/>
          <a:srcRect l="17120" r="14760"/>
          <a:stretch/>
        </p:blipFill>
        <p:spPr>
          <a:xfrm>
            <a:off x="430555" y="4172791"/>
            <a:ext cx="1071944" cy="1210459"/>
          </a:xfrm>
          <a:prstGeom prst="rect">
            <a:avLst/>
          </a:prstGeom>
        </p:spPr>
      </p:pic>
      <p:pic>
        <p:nvPicPr>
          <p:cNvPr id="24" name="Picture 23">
            <a:extLst>
              <a:ext uri="{FF2B5EF4-FFF2-40B4-BE49-F238E27FC236}">
                <a16:creationId xmlns:a16="http://schemas.microsoft.com/office/drawing/2014/main" id="{CD27F33E-81BE-E97E-CC61-4F79E8C9D087}"/>
              </a:ext>
            </a:extLst>
          </p:cNvPr>
          <p:cNvPicPr>
            <a:picLocks noChangeAspect="1"/>
          </p:cNvPicPr>
          <p:nvPr/>
        </p:nvPicPr>
        <p:blipFill>
          <a:blip r:embed="rId4"/>
          <a:stretch>
            <a:fillRect/>
          </a:stretch>
        </p:blipFill>
        <p:spPr>
          <a:xfrm>
            <a:off x="6899946" y="4244066"/>
            <a:ext cx="1435360" cy="1067908"/>
          </a:xfrm>
          <a:prstGeom prst="rect">
            <a:avLst/>
          </a:prstGeom>
        </p:spPr>
      </p:pic>
      <p:sp>
        <p:nvSpPr>
          <p:cNvPr id="25" name="Text Placeholder 4">
            <a:extLst>
              <a:ext uri="{FF2B5EF4-FFF2-40B4-BE49-F238E27FC236}">
                <a16:creationId xmlns:a16="http://schemas.microsoft.com/office/drawing/2014/main" id="{2D4DC60F-5C82-3BFA-BFDB-25C4EA5652B0}"/>
              </a:ext>
            </a:extLst>
          </p:cNvPr>
          <p:cNvSpPr txBox="1">
            <a:spLocks/>
          </p:cNvSpPr>
          <p:nvPr/>
        </p:nvSpPr>
        <p:spPr>
          <a:xfrm>
            <a:off x="8358566" y="4363855"/>
            <a:ext cx="3829441" cy="1801964"/>
          </a:xfrm>
          <a:prstGeom prst="rect">
            <a:avLst/>
          </a:prstGeom>
        </p:spPr>
        <p:txBody>
          <a:bodyPr vert="horz" wrap="square" lIns="0" tIns="0" rIns="0" bIns="0" rtlCol="0" anchor="t" anchorCtr="0">
            <a:noAutofit/>
          </a:bodyPr>
          <a:lstStyle>
            <a:lvl1pPr marL="359773" indent="-359773" algn="l" defTabSz="359773" rtl="0" eaLnBrk="1" latinLnBrk="0" hangingPunct="1">
              <a:lnSpc>
                <a:spcPct val="95000"/>
              </a:lnSpc>
              <a:spcBef>
                <a:spcPts val="1500"/>
              </a:spcBef>
              <a:spcAft>
                <a:spcPts val="0"/>
              </a:spcAft>
              <a:buClr>
                <a:srgbClr val="003CB4"/>
              </a:buClr>
              <a:buFont typeface="Frutiger for ZKB Light" panose="020B0303030504020204" pitchFamily="34" charset="0"/>
              <a:buNone/>
              <a:defRPr sz="2400" b="0" i="0" u="none" kern="1200">
                <a:solidFill>
                  <a:srgbClr val="003CB4"/>
                </a:solidFill>
                <a:latin typeface="Frutiger for ZKB Light" panose="020B0303030504020204" pitchFamily="34" charset="0"/>
                <a:ea typeface="+mn-ea"/>
                <a:cs typeface="+mn-cs"/>
              </a:defRPr>
            </a:lvl1pPr>
            <a:lvl2pPr marL="719547" indent="-359774"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2pPr>
            <a:lvl3pPr marL="1079320"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3pPr>
            <a:lvl4pPr marL="1439093"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4pPr>
            <a:lvl5pPr marL="1798867" indent="-359774" algn="l" defTabSz="359773"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l"/>
            <a:r>
              <a:rPr lang="de-CH" sz="1800" b="1" i="0" dirty="0">
                <a:solidFill>
                  <a:schemeClr val="accent1"/>
                </a:solidFill>
                <a:effectLst/>
                <a:latin typeface="+mj-lt"/>
              </a:rPr>
              <a:t>Langfristige Partnerschaft</a:t>
            </a:r>
          </a:p>
          <a:p>
            <a:pPr marL="0" indent="0" algn="l">
              <a:spcBef>
                <a:spcPts val="600"/>
              </a:spcBef>
            </a:pPr>
            <a:r>
              <a:rPr lang="de-CH" sz="1600" dirty="0">
                <a:latin typeface="+mj-lt"/>
              </a:rPr>
              <a:t>Wir sind und bleiben Ihre nahe Bank. Auch wenn Sie Ihren Lebensmittelpunkt ins </a:t>
            </a:r>
            <a:r>
              <a:rPr lang="de-CH" sz="1600" b="1" dirty="0">
                <a:solidFill>
                  <a:schemeClr val="tx2"/>
                </a:solidFill>
                <a:latin typeface="+mj-lt"/>
              </a:rPr>
              <a:t>Ausland</a:t>
            </a:r>
            <a:r>
              <a:rPr lang="de-CH" sz="1600" dirty="0">
                <a:latin typeface="+mj-lt"/>
              </a:rPr>
              <a:t> verlegen.</a:t>
            </a:r>
          </a:p>
          <a:p>
            <a:pPr marL="0" indent="0" algn="l">
              <a:spcBef>
                <a:spcPts val="600"/>
              </a:spcBef>
            </a:pPr>
            <a:endParaRPr lang="de-CH" sz="1600" dirty="0">
              <a:latin typeface="+mj-lt"/>
            </a:endParaRPr>
          </a:p>
        </p:txBody>
      </p:sp>
      <p:sp>
        <p:nvSpPr>
          <p:cNvPr id="26" name="Text Placeholder 4">
            <a:extLst>
              <a:ext uri="{FF2B5EF4-FFF2-40B4-BE49-F238E27FC236}">
                <a16:creationId xmlns:a16="http://schemas.microsoft.com/office/drawing/2014/main" id="{41CB5389-A0BC-D519-5609-BCF452568470}"/>
              </a:ext>
            </a:extLst>
          </p:cNvPr>
          <p:cNvSpPr txBox="1">
            <a:spLocks/>
          </p:cNvSpPr>
          <p:nvPr/>
        </p:nvSpPr>
        <p:spPr>
          <a:xfrm>
            <a:off x="1717755" y="4363855"/>
            <a:ext cx="4854048" cy="1801964"/>
          </a:xfrm>
          <a:prstGeom prst="rect">
            <a:avLst/>
          </a:prstGeom>
        </p:spPr>
        <p:txBody>
          <a:bodyPr vert="horz" wrap="square" lIns="0" tIns="0" rIns="0" bIns="0" rtlCol="0" anchor="t" anchorCtr="0">
            <a:noAutofit/>
          </a:bodyPr>
          <a:lstStyle>
            <a:lvl1pPr marL="359773" indent="-359773" algn="l" defTabSz="359773" rtl="0" eaLnBrk="1" latinLnBrk="0" hangingPunct="1">
              <a:lnSpc>
                <a:spcPct val="95000"/>
              </a:lnSpc>
              <a:spcBef>
                <a:spcPts val="1500"/>
              </a:spcBef>
              <a:spcAft>
                <a:spcPts val="0"/>
              </a:spcAft>
              <a:buClr>
                <a:srgbClr val="003CB4"/>
              </a:buClr>
              <a:buFont typeface="Frutiger for ZKB Light" panose="020B0303030504020204" pitchFamily="34" charset="0"/>
              <a:buNone/>
              <a:defRPr sz="2400" b="0" i="0" u="none" kern="1200">
                <a:solidFill>
                  <a:srgbClr val="003CB4"/>
                </a:solidFill>
                <a:latin typeface="Frutiger for ZKB Light" panose="020B0303030504020204" pitchFamily="34" charset="0"/>
                <a:ea typeface="+mn-ea"/>
                <a:cs typeface="+mn-cs"/>
              </a:defRPr>
            </a:lvl1pPr>
            <a:lvl2pPr marL="719547" indent="-359774"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2pPr>
            <a:lvl3pPr marL="1079320"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3pPr>
            <a:lvl4pPr marL="1439093"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4pPr>
            <a:lvl5pPr marL="1798867" indent="-359774" algn="l" defTabSz="359773"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l"/>
            <a:r>
              <a:rPr lang="de-CH" sz="1800" b="1" i="0" dirty="0">
                <a:solidFill>
                  <a:schemeClr val="accent1"/>
                </a:solidFill>
                <a:effectLst/>
                <a:latin typeface="+mj-lt"/>
              </a:rPr>
              <a:t>Spezialisiertes Team</a:t>
            </a:r>
          </a:p>
          <a:p>
            <a:pPr marL="0" indent="0" algn="l">
              <a:spcBef>
                <a:spcPts val="600"/>
              </a:spcBef>
            </a:pPr>
            <a:r>
              <a:rPr lang="de-CH" sz="1600" dirty="0">
                <a:solidFill>
                  <a:schemeClr val="accent1"/>
                </a:solidFill>
                <a:latin typeface="+mj-lt"/>
              </a:rPr>
              <a:t>Für </a:t>
            </a:r>
            <a:r>
              <a:rPr lang="de-CH" sz="1600" b="1" dirty="0">
                <a:solidFill>
                  <a:schemeClr val="tx2"/>
                </a:solidFill>
                <a:latin typeface="+mj-lt"/>
              </a:rPr>
              <a:t>Fragen und Anliegen </a:t>
            </a:r>
            <a:r>
              <a:rPr lang="de-CH" sz="1600" dirty="0">
                <a:solidFill>
                  <a:schemeClr val="accent1"/>
                </a:solidFill>
                <a:latin typeface="+mj-lt"/>
              </a:rPr>
              <a:t>von Auslandschweizerinnen und Auslandschweizern steht </a:t>
            </a:r>
            <a:r>
              <a:rPr lang="de-CH" sz="1600" b="1" dirty="0">
                <a:solidFill>
                  <a:schemeClr val="dk2"/>
                </a:solidFill>
                <a:latin typeface="+mj-lt"/>
              </a:rPr>
              <a:t>bei</a:t>
            </a:r>
            <a:r>
              <a:rPr lang="de-CH" sz="1600" dirty="0">
                <a:solidFill>
                  <a:schemeClr val="accent1"/>
                </a:solidFill>
                <a:latin typeface="+mj-lt"/>
              </a:rPr>
              <a:t> </a:t>
            </a:r>
            <a:r>
              <a:rPr lang="de-CH" sz="1600" b="1" dirty="0">
                <a:solidFill>
                  <a:schemeClr val="dk2"/>
                </a:solidFill>
                <a:latin typeface="+mj-lt"/>
              </a:rPr>
              <a:t>Bedarf</a:t>
            </a:r>
            <a:r>
              <a:rPr lang="de-CH" sz="1600" dirty="0">
                <a:solidFill>
                  <a:schemeClr val="accent1"/>
                </a:solidFill>
                <a:latin typeface="+mj-lt"/>
              </a:rPr>
              <a:t> unser spezialisiertes Team zu Verfügung.</a:t>
            </a:r>
          </a:p>
        </p:txBody>
      </p:sp>
      <p:pic>
        <p:nvPicPr>
          <p:cNvPr id="28" name="Picture 27">
            <a:extLst>
              <a:ext uri="{FF2B5EF4-FFF2-40B4-BE49-F238E27FC236}">
                <a16:creationId xmlns:a16="http://schemas.microsoft.com/office/drawing/2014/main" id="{68C510EB-435A-5F2C-5754-53EADA34E748}"/>
              </a:ext>
            </a:extLst>
          </p:cNvPr>
          <p:cNvPicPr>
            <a:picLocks noChangeAspect="1"/>
          </p:cNvPicPr>
          <p:nvPr/>
        </p:nvPicPr>
        <p:blipFill>
          <a:blip r:embed="rId5"/>
          <a:stretch>
            <a:fillRect/>
          </a:stretch>
        </p:blipFill>
        <p:spPr>
          <a:xfrm>
            <a:off x="7071479" y="1899739"/>
            <a:ext cx="1092294" cy="1123802"/>
          </a:xfrm>
          <a:prstGeom prst="rect">
            <a:avLst/>
          </a:prstGeom>
        </p:spPr>
      </p:pic>
      <p:sp>
        <p:nvSpPr>
          <p:cNvPr id="29" name="Text Placeholder 4">
            <a:extLst>
              <a:ext uri="{FF2B5EF4-FFF2-40B4-BE49-F238E27FC236}">
                <a16:creationId xmlns:a16="http://schemas.microsoft.com/office/drawing/2014/main" id="{29AAB41C-29A4-6CBD-962A-AA2EF57BAA1C}"/>
              </a:ext>
            </a:extLst>
          </p:cNvPr>
          <p:cNvSpPr txBox="1">
            <a:spLocks/>
          </p:cNvSpPr>
          <p:nvPr/>
        </p:nvSpPr>
        <p:spPr>
          <a:xfrm>
            <a:off x="8353947" y="1981401"/>
            <a:ext cx="3829441" cy="1074367"/>
          </a:xfrm>
          <a:prstGeom prst="rect">
            <a:avLst/>
          </a:prstGeom>
        </p:spPr>
        <p:txBody>
          <a:bodyPr vert="horz" wrap="square" lIns="0" tIns="0" rIns="0" bIns="0" rtlCol="0" anchor="t" anchorCtr="0">
            <a:noAutofit/>
          </a:bodyPr>
          <a:lstStyle>
            <a:lvl1pPr marL="359773" indent="-359773" algn="l" defTabSz="359773" rtl="0" eaLnBrk="1" latinLnBrk="0" hangingPunct="1">
              <a:lnSpc>
                <a:spcPct val="95000"/>
              </a:lnSpc>
              <a:spcBef>
                <a:spcPts val="1500"/>
              </a:spcBef>
              <a:spcAft>
                <a:spcPts val="0"/>
              </a:spcAft>
              <a:buClr>
                <a:srgbClr val="003CB4"/>
              </a:buClr>
              <a:buFont typeface="Frutiger for ZKB Light" panose="020B0303030504020204" pitchFamily="34" charset="0"/>
              <a:buNone/>
              <a:defRPr sz="2400" b="0" i="0" u="none" kern="1200">
                <a:solidFill>
                  <a:srgbClr val="003CB4"/>
                </a:solidFill>
                <a:latin typeface="Frutiger for ZKB Light" panose="020B0303030504020204" pitchFamily="34" charset="0"/>
                <a:ea typeface="+mn-ea"/>
                <a:cs typeface="+mn-cs"/>
              </a:defRPr>
            </a:lvl1pPr>
            <a:lvl2pPr marL="719547" indent="-359774"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2pPr>
            <a:lvl3pPr marL="1079320"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3pPr>
            <a:lvl4pPr marL="1439093"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4pPr>
            <a:lvl5pPr marL="1798867" indent="-359774" algn="l" defTabSz="359773"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l"/>
            <a:r>
              <a:rPr lang="en-US" sz="1800" b="1" i="0" dirty="0">
                <a:solidFill>
                  <a:schemeClr val="accent1"/>
                </a:solidFill>
                <a:effectLst/>
                <a:latin typeface="+mj-lt"/>
              </a:rPr>
              <a:t>Schweizer </a:t>
            </a:r>
            <a:r>
              <a:rPr lang="en-US" sz="1800" b="1" i="0" dirty="0" err="1">
                <a:solidFill>
                  <a:schemeClr val="accent1"/>
                </a:solidFill>
                <a:effectLst/>
                <a:latin typeface="+mj-lt"/>
              </a:rPr>
              <a:t>Qualität</a:t>
            </a:r>
            <a:endParaRPr lang="en-US" sz="1800" b="1" i="0" dirty="0">
              <a:solidFill>
                <a:schemeClr val="accent1"/>
              </a:solidFill>
              <a:effectLst/>
              <a:latin typeface="+mj-lt"/>
            </a:endParaRPr>
          </a:p>
          <a:p>
            <a:pPr marL="0" indent="0" algn="l">
              <a:spcBef>
                <a:spcPts val="600"/>
              </a:spcBef>
            </a:pPr>
            <a:r>
              <a:rPr lang="de-CH" sz="1600" dirty="0">
                <a:solidFill>
                  <a:schemeClr val="accent1"/>
                </a:solidFill>
                <a:latin typeface="+mj-lt"/>
              </a:rPr>
              <a:t>Wir sind die Zürcher </a:t>
            </a:r>
            <a:r>
              <a:rPr lang="de-CH" sz="1600" b="1" dirty="0">
                <a:solidFill>
                  <a:schemeClr val="tx2"/>
                </a:solidFill>
                <a:latin typeface="+mj-lt"/>
              </a:rPr>
              <a:t>Universalbank mit AAA-Rating: </a:t>
            </a:r>
            <a:r>
              <a:rPr lang="de-CH" sz="1600" dirty="0">
                <a:solidFill>
                  <a:schemeClr val="accent1"/>
                </a:solidFill>
                <a:latin typeface="+mj-lt"/>
              </a:rPr>
              <a:t>Sie können auch nach Ihrem Wegzug aus der Schweiz auf Sicherheit, Zuverlässigkeit und Kompetenz zählen.</a:t>
            </a:r>
            <a:endParaRPr lang="en-US" sz="1600" dirty="0">
              <a:solidFill>
                <a:schemeClr val="accent1"/>
              </a:solidFill>
              <a:latin typeface="+mj-lt"/>
            </a:endParaRPr>
          </a:p>
        </p:txBody>
      </p:sp>
      <p:sp>
        <p:nvSpPr>
          <p:cNvPr id="32" name="Footer Placeholder 31">
            <a:extLst>
              <a:ext uri="{FF2B5EF4-FFF2-40B4-BE49-F238E27FC236}">
                <a16:creationId xmlns:a16="http://schemas.microsoft.com/office/drawing/2014/main" id="{EE02F05F-1CDB-1B89-12A5-F1917DD360BC}"/>
              </a:ext>
            </a:extLst>
          </p:cNvPr>
          <p:cNvSpPr>
            <a:spLocks noGrp="1"/>
          </p:cNvSpPr>
          <p:nvPr>
            <p:ph type="ftr" sz="quarter" idx="11"/>
          </p:nvPr>
        </p:nvSpPr>
        <p:spPr/>
        <p:txBody>
          <a:bodyPr/>
          <a:lstStyle/>
          <a:p>
            <a:r>
              <a:rPr lang="de-CH" dirty="0"/>
              <a:t>Bankenproblematik für </a:t>
            </a:r>
            <a:r>
              <a:rPr lang="de-CH" dirty="0" err="1"/>
              <a:t>Schweizer:innen</a:t>
            </a:r>
            <a:r>
              <a:rPr lang="de-CH" dirty="0"/>
              <a:t> im Ausland</a:t>
            </a:r>
          </a:p>
        </p:txBody>
      </p:sp>
      <p:sp>
        <p:nvSpPr>
          <p:cNvPr id="4" name="Foliennummernplatzhalter 3">
            <a:extLst>
              <a:ext uri="{FF2B5EF4-FFF2-40B4-BE49-F238E27FC236}">
                <a16:creationId xmlns:a16="http://schemas.microsoft.com/office/drawing/2014/main" id="{0AF4CADF-20BF-A1DD-C51A-3562397ACA01}"/>
              </a:ext>
            </a:extLst>
          </p:cNvPr>
          <p:cNvSpPr>
            <a:spLocks noGrp="1"/>
          </p:cNvSpPr>
          <p:nvPr>
            <p:ph type="sldNum" sz="quarter" idx="10"/>
          </p:nvPr>
        </p:nvSpPr>
        <p:spPr/>
        <p:txBody>
          <a:bodyPr/>
          <a:lstStyle/>
          <a:p>
            <a:fld id="{9871DA25-A9EC-401E-B2F6-3C7389F775D9}" type="slidenum">
              <a:rPr lang="de-CH" smtClean="0"/>
              <a:pPr/>
              <a:t>2</a:t>
            </a:fld>
            <a:endParaRPr lang="de-CH"/>
          </a:p>
        </p:txBody>
      </p:sp>
    </p:spTree>
    <p:extLst>
      <p:ext uri="{BB962C8B-B14F-4D97-AF65-F5344CB8AC3E}">
        <p14:creationId xmlns:p14="http://schemas.microsoft.com/office/powerpoint/2010/main" val="237989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194">
            <a:extLst>
              <a:ext uri="{FF2B5EF4-FFF2-40B4-BE49-F238E27FC236}">
                <a16:creationId xmlns:a16="http://schemas.microsoft.com/office/drawing/2014/main" id="{7F16D806-1F46-DD6B-7CED-2B1AD496236B}"/>
              </a:ext>
            </a:extLst>
          </p:cNvPr>
          <p:cNvGrpSpPr>
            <a:grpSpLocks noChangeAspect="1"/>
          </p:cNvGrpSpPr>
          <p:nvPr/>
        </p:nvGrpSpPr>
        <p:grpSpPr>
          <a:xfrm>
            <a:off x="955179" y="1315893"/>
            <a:ext cx="9721080" cy="4742575"/>
            <a:chOff x="141288" y="1547813"/>
            <a:chExt cx="8858250" cy="4321175"/>
          </a:xfrm>
          <a:solidFill>
            <a:schemeClr val="tx1">
              <a:lumMod val="20000"/>
              <a:lumOff val="80000"/>
            </a:schemeClr>
          </a:solidFill>
          <a:effectLst/>
        </p:grpSpPr>
        <p:sp>
          <p:nvSpPr>
            <p:cNvPr id="5" name="USA (Alaska)">
              <a:extLst>
                <a:ext uri="{FF2B5EF4-FFF2-40B4-BE49-F238E27FC236}">
                  <a16:creationId xmlns:a16="http://schemas.microsoft.com/office/drawing/2014/main" id="{7F9623D0-9D25-0AD9-F9A2-6F4534B99275}"/>
                </a:ext>
              </a:extLst>
            </p:cNvPr>
            <p:cNvSpPr>
              <a:spLocks noEditPoints="1"/>
            </p:cNvSpPr>
            <p:nvPr/>
          </p:nvSpPr>
          <p:spPr bwMode="gray">
            <a:xfrm>
              <a:off x="141288" y="1836738"/>
              <a:ext cx="1236662" cy="534987"/>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 name="Zimbabwe">
              <a:extLst>
                <a:ext uri="{FF2B5EF4-FFF2-40B4-BE49-F238E27FC236}">
                  <a16:creationId xmlns:a16="http://schemas.microsoft.com/office/drawing/2014/main" id="{A121E3A5-A359-A114-D43F-391AFE0A1D99}"/>
                </a:ext>
              </a:extLst>
            </p:cNvPr>
            <p:cNvSpPr>
              <a:spLocks/>
            </p:cNvSpPr>
            <p:nvPr/>
          </p:nvSpPr>
          <p:spPr bwMode="gray">
            <a:xfrm>
              <a:off x="4930775" y="4584701"/>
              <a:ext cx="222250" cy="222250"/>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 name="Zambia">
              <a:extLst>
                <a:ext uri="{FF2B5EF4-FFF2-40B4-BE49-F238E27FC236}">
                  <a16:creationId xmlns:a16="http://schemas.microsoft.com/office/drawing/2014/main" id="{E02D4BD7-2032-EA04-10B8-ADC731EE289C}"/>
                </a:ext>
              </a:extLst>
            </p:cNvPr>
            <p:cNvSpPr>
              <a:spLocks/>
            </p:cNvSpPr>
            <p:nvPr/>
          </p:nvSpPr>
          <p:spPr bwMode="gray">
            <a:xfrm>
              <a:off x="4841875" y="4341813"/>
              <a:ext cx="334962" cy="322263"/>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 name="Yemen">
              <a:extLst>
                <a:ext uri="{FF2B5EF4-FFF2-40B4-BE49-F238E27FC236}">
                  <a16:creationId xmlns:a16="http://schemas.microsoft.com/office/drawing/2014/main" id="{B91A7BAF-D2A1-0C56-51FB-E2CA7B39CA76}"/>
                </a:ext>
              </a:extLst>
            </p:cNvPr>
            <p:cNvSpPr>
              <a:spLocks/>
            </p:cNvSpPr>
            <p:nvPr/>
          </p:nvSpPr>
          <p:spPr bwMode="gray">
            <a:xfrm>
              <a:off x="5424488" y="3460751"/>
              <a:ext cx="295275" cy="201613"/>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 name="Western Sahara">
              <a:extLst>
                <a:ext uri="{FF2B5EF4-FFF2-40B4-BE49-F238E27FC236}">
                  <a16:creationId xmlns:a16="http://schemas.microsoft.com/office/drawing/2014/main" id="{2A1FAB86-1A97-E43F-987D-0FF087FC1F0E}"/>
                </a:ext>
              </a:extLst>
            </p:cNvPr>
            <p:cNvSpPr>
              <a:spLocks/>
            </p:cNvSpPr>
            <p:nvPr/>
          </p:nvSpPr>
          <p:spPr bwMode="gray">
            <a:xfrm>
              <a:off x="3741738" y="3181351"/>
              <a:ext cx="241300" cy="206375"/>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 name="West Bank">
              <a:extLst>
                <a:ext uri="{FF2B5EF4-FFF2-40B4-BE49-F238E27FC236}">
                  <a16:creationId xmlns:a16="http://schemas.microsoft.com/office/drawing/2014/main" id="{88BA1300-D5C0-F5B5-2AA2-F141AB2AFF6E}"/>
                </a:ext>
              </a:extLst>
            </p:cNvPr>
            <p:cNvSpPr>
              <a:spLocks/>
            </p:cNvSpPr>
            <p:nvPr/>
          </p:nvSpPr>
          <p:spPr bwMode="gray">
            <a:xfrm>
              <a:off x="5184775" y="3025776"/>
              <a:ext cx="17462" cy="38100"/>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 name="Uzbekistan">
              <a:extLst>
                <a:ext uri="{FF2B5EF4-FFF2-40B4-BE49-F238E27FC236}">
                  <a16:creationId xmlns:a16="http://schemas.microsoft.com/office/drawing/2014/main" id="{C066A745-CBC2-55B8-AD08-CB58CF97EC48}"/>
                </a:ext>
              </a:extLst>
            </p:cNvPr>
            <p:cNvSpPr>
              <a:spLocks/>
            </p:cNvSpPr>
            <p:nvPr/>
          </p:nvSpPr>
          <p:spPr bwMode="gray">
            <a:xfrm>
              <a:off x="5683250" y="2605088"/>
              <a:ext cx="476250" cy="268288"/>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 name="Vietnam">
              <a:extLst>
                <a:ext uri="{FF2B5EF4-FFF2-40B4-BE49-F238E27FC236}">
                  <a16:creationId xmlns:a16="http://schemas.microsoft.com/office/drawing/2014/main" id="{CB1A6C13-596B-68FE-EE64-CBE5DA35C2F1}"/>
                </a:ext>
              </a:extLst>
            </p:cNvPr>
            <p:cNvSpPr>
              <a:spLocks/>
            </p:cNvSpPr>
            <p:nvPr/>
          </p:nvSpPr>
          <p:spPr bwMode="gray">
            <a:xfrm>
              <a:off x="7086600" y="3319463"/>
              <a:ext cx="244475" cy="479425"/>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 name="Venezuela">
              <a:extLst>
                <a:ext uri="{FF2B5EF4-FFF2-40B4-BE49-F238E27FC236}">
                  <a16:creationId xmlns:a16="http://schemas.microsoft.com/office/drawing/2014/main" id="{556B6F98-ED84-9C0B-DDB7-654FC93A4D9D}"/>
                </a:ext>
              </a:extLst>
            </p:cNvPr>
            <p:cNvSpPr>
              <a:spLocks noEditPoints="1"/>
            </p:cNvSpPr>
            <p:nvPr/>
          </p:nvSpPr>
          <p:spPr bwMode="gray">
            <a:xfrm>
              <a:off x="2120900" y="3683001"/>
              <a:ext cx="384175" cy="374650"/>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 name="USA">
              <a:extLst>
                <a:ext uri="{FF2B5EF4-FFF2-40B4-BE49-F238E27FC236}">
                  <a16:creationId xmlns:a16="http://schemas.microsoft.com/office/drawing/2014/main" id="{88BC3ACA-AB4B-217B-4149-EA069E2B0863}"/>
                </a:ext>
              </a:extLst>
            </p:cNvPr>
            <p:cNvSpPr>
              <a:spLocks noEditPoints="1"/>
            </p:cNvSpPr>
            <p:nvPr/>
          </p:nvSpPr>
          <p:spPr bwMode="gray">
            <a:xfrm>
              <a:off x="950913" y="2481263"/>
              <a:ext cx="1576387" cy="781050"/>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 name="Uruguay">
              <a:extLst>
                <a:ext uri="{FF2B5EF4-FFF2-40B4-BE49-F238E27FC236}">
                  <a16:creationId xmlns:a16="http://schemas.microsoft.com/office/drawing/2014/main" id="{79D081B7-56D4-5FAD-3E2A-9BCA95DAB691}"/>
                </a:ext>
              </a:extLst>
            </p:cNvPr>
            <p:cNvSpPr>
              <a:spLocks/>
            </p:cNvSpPr>
            <p:nvPr/>
          </p:nvSpPr>
          <p:spPr bwMode="gray">
            <a:xfrm>
              <a:off x="2632075" y="5056188"/>
              <a:ext cx="149225" cy="153988"/>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 name="United Kingdom">
              <a:extLst>
                <a:ext uri="{FF2B5EF4-FFF2-40B4-BE49-F238E27FC236}">
                  <a16:creationId xmlns:a16="http://schemas.microsoft.com/office/drawing/2014/main" id="{E61D3D79-48B8-6BFC-FBE0-D10EF5E8701A}"/>
                </a:ext>
              </a:extLst>
            </p:cNvPr>
            <p:cNvSpPr>
              <a:spLocks noEditPoints="1"/>
            </p:cNvSpPr>
            <p:nvPr/>
          </p:nvSpPr>
          <p:spPr bwMode="gray">
            <a:xfrm>
              <a:off x="4065588" y="2133601"/>
              <a:ext cx="231775" cy="331788"/>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 name="United Arab Emirates">
              <a:extLst>
                <a:ext uri="{FF2B5EF4-FFF2-40B4-BE49-F238E27FC236}">
                  <a16:creationId xmlns:a16="http://schemas.microsoft.com/office/drawing/2014/main" id="{FBFC829E-C1F1-E42B-23D1-A55F6DCA6DC8}"/>
                </a:ext>
              </a:extLst>
            </p:cNvPr>
            <p:cNvSpPr>
              <a:spLocks/>
            </p:cNvSpPr>
            <p:nvPr/>
          </p:nvSpPr>
          <p:spPr bwMode="gray">
            <a:xfrm>
              <a:off x="5662613" y="3217863"/>
              <a:ext cx="134937" cy="128588"/>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8" name="Ukraine">
              <a:extLst>
                <a:ext uri="{FF2B5EF4-FFF2-40B4-BE49-F238E27FC236}">
                  <a16:creationId xmlns:a16="http://schemas.microsoft.com/office/drawing/2014/main" id="{9DD09810-75CE-867A-6C0C-8D3451C59F9B}"/>
                </a:ext>
              </a:extLst>
            </p:cNvPr>
            <p:cNvSpPr>
              <a:spLocks/>
            </p:cNvSpPr>
            <p:nvPr/>
          </p:nvSpPr>
          <p:spPr bwMode="gray">
            <a:xfrm>
              <a:off x="4806950" y="2389188"/>
              <a:ext cx="449262" cy="252413"/>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9" name="Uganda">
              <a:extLst>
                <a:ext uri="{FF2B5EF4-FFF2-40B4-BE49-F238E27FC236}">
                  <a16:creationId xmlns:a16="http://schemas.microsoft.com/office/drawing/2014/main" id="{244B1671-FCAE-7525-AC5B-246276F0BFF2}"/>
                </a:ext>
              </a:extLst>
            </p:cNvPr>
            <p:cNvSpPr>
              <a:spLocks noEditPoints="1"/>
            </p:cNvSpPr>
            <p:nvPr/>
          </p:nvSpPr>
          <p:spPr bwMode="gray">
            <a:xfrm>
              <a:off x="5062538" y="3943351"/>
              <a:ext cx="157162" cy="185738"/>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0" name="Turkmenistan">
              <a:extLst>
                <a:ext uri="{FF2B5EF4-FFF2-40B4-BE49-F238E27FC236}">
                  <a16:creationId xmlns:a16="http://schemas.microsoft.com/office/drawing/2014/main" id="{A6F8613D-4266-5DD2-651F-4700B84FC29C}"/>
                </a:ext>
              </a:extLst>
            </p:cNvPr>
            <p:cNvSpPr>
              <a:spLocks/>
            </p:cNvSpPr>
            <p:nvPr/>
          </p:nvSpPr>
          <p:spPr bwMode="gray">
            <a:xfrm>
              <a:off x="5610225" y="2692401"/>
              <a:ext cx="406400" cy="242888"/>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1" name="Turkey">
              <a:extLst>
                <a:ext uri="{FF2B5EF4-FFF2-40B4-BE49-F238E27FC236}">
                  <a16:creationId xmlns:a16="http://schemas.microsoft.com/office/drawing/2014/main" id="{EF965340-70E0-1ED6-5AE6-053D69EC2861}"/>
                </a:ext>
              </a:extLst>
            </p:cNvPr>
            <p:cNvSpPr>
              <a:spLocks noEditPoints="1"/>
            </p:cNvSpPr>
            <p:nvPr/>
          </p:nvSpPr>
          <p:spPr bwMode="gray">
            <a:xfrm>
              <a:off x="4899025" y="2711451"/>
              <a:ext cx="534987" cy="203200"/>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2" name="Tunisia">
              <a:extLst>
                <a:ext uri="{FF2B5EF4-FFF2-40B4-BE49-F238E27FC236}">
                  <a16:creationId xmlns:a16="http://schemas.microsoft.com/office/drawing/2014/main" id="{2327DD49-1AA1-AD1D-0323-974348DDF75A}"/>
                </a:ext>
              </a:extLst>
            </p:cNvPr>
            <p:cNvSpPr>
              <a:spLocks/>
            </p:cNvSpPr>
            <p:nvPr/>
          </p:nvSpPr>
          <p:spPr bwMode="gray">
            <a:xfrm>
              <a:off x="4433888" y="2868613"/>
              <a:ext cx="109537" cy="228600"/>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3" name="Togo">
              <a:extLst>
                <a:ext uri="{FF2B5EF4-FFF2-40B4-BE49-F238E27FC236}">
                  <a16:creationId xmlns:a16="http://schemas.microsoft.com/office/drawing/2014/main" id="{AF91127E-8653-6132-B1A6-B3808A7F8083}"/>
                </a:ext>
              </a:extLst>
            </p:cNvPr>
            <p:cNvSpPr>
              <a:spLocks/>
            </p:cNvSpPr>
            <p:nvPr/>
          </p:nvSpPr>
          <p:spPr bwMode="gray">
            <a:xfrm>
              <a:off x="4210050" y="3719513"/>
              <a:ext cx="57150" cy="161925"/>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4" name="Thailand">
              <a:extLst>
                <a:ext uri="{FF2B5EF4-FFF2-40B4-BE49-F238E27FC236}">
                  <a16:creationId xmlns:a16="http://schemas.microsoft.com/office/drawing/2014/main" id="{667A1D82-16B7-F4B6-E058-BF4D52CEE55D}"/>
                </a:ext>
              </a:extLst>
            </p:cNvPr>
            <p:cNvSpPr>
              <a:spLocks/>
            </p:cNvSpPr>
            <p:nvPr/>
          </p:nvSpPr>
          <p:spPr bwMode="gray">
            <a:xfrm>
              <a:off x="6969125" y="3416301"/>
              <a:ext cx="249237" cy="477838"/>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5" name="Tanzania">
              <a:extLst>
                <a:ext uri="{FF2B5EF4-FFF2-40B4-BE49-F238E27FC236}">
                  <a16:creationId xmlns:a16="http://schemas.microsoft.com/office/drawing/2014/main" id="{7CE5152B-BFBE-FDC3-29AC-D901E84AC867}"/>
                </a:ext>
              </a:extLst>
            </p:cNvPr>
            <p:cNvSpPr>
              <a:spLocks noEditPoints="1"/>
            </p:cNvSpPr>
            <p:nvPr/>
          </p:nvSpPr>
          <p:spPr bwMode="gray">
            <a:xfrm>
              <a:off x="5060950" y="4111626"/>
              <a:ext cx="309562" cy="349250"/>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6" name="Tajikistan">
              <a:extLst>
                <a:ext uri="{FF2B5EF4-FFF2-40B4-BE49-F238E27FC236}">
                  <a16:creationId xmlns:a16="http://schemas.microsoft.com/office/drawing/2014/main" id="{D39FA1F9-CE2F-207C-C863-E7BEF367F51A}"/>
                </a:ext>
              </a:extLst>
            </p:cNvPr>
            <p:cNvSpPr>
              <a:spLocks/>
            </p:cNvSpPr>
            <p:nvPr/>
          </p:nvSpPr>
          <p:spPr bwMode="gray">
            <a:xfrm>
              <a:off x="6021388" y="2749551"/>
              <a:ext cx="222250" cy="141288"/>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7" name="Taiwan">
              <a:extLst>
                <a:ext uri="{FF2B5EF4-FFF2-40B4-BE49-F238E27FC236}">
                  <a16:creationId xmlns:a16="http://schemas.microsoft.com/office/drawing/2014/main" id="{68656306-DF42-DA23-CD7E-64F414139FBD}"/>
                </a:ext>
              </a:extLst>
            </p:cNvPr>
            <p:cNvSpPr>
              <a:spLocks/>
            </p:cNvSpPr>
            <p:nvPr/>
          </p:nvSpPr>
          <p:spPr bwMode="gray">
            <a:xfrm>
              <a:off x="7577138" y="3257551"/>
              <a:ext cx="47625" cy="107950"/>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8" name="Syria">
              <a:extLst>
                <a:ext uri="{FF2B5EF4-FFF2-40B4-BE49-F238E27FC236}">
                  <a16:creationId xmlns:a16="http://schemas.microsoft.com/office/drawing/2014/main" id="{83B39F7B-E15F-EFC9-E430-7DEB47DE5C70}"/>
                </a:ext>
              </a:extLst>
            </p:cNvPr>
            <p:cNvSpPr>
              <a:spLocks/>
            </p:cNvSpPr>
            <p:nvPr/>
          </p:nvSpPr>
          <p:spPr bwMode="gray">
            <a:xfrm>
              <a:off x="5189538" y="2865438"/>
              <a:ext cx="180975" cy="166688"/>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9" name="Switzerland">
              <a:extLst>
                <a:ext uri="{FF2B5EF4-FFF2-40B4-BE49-F238E27FC236}">
                  <a16:creationId xmlns:a16="http://schemas.microsoft.com/office/drawing/2014/main" id="{3F0F963D-D2AD-6B3F-7FAE-26944B1BFD37}"/>
                </a:ext>
              </a:extLst>
            </p:cNvPr>
            <p:cNvSpPr>
              <a:spLocks/>
            </p:cNvSpPr>
            <p:nvPr/>
          </p:nvSpPr>
          <p:spPr bwMode="gray">
            <a:xfrm>
              <a:off x="4398963" y="2530354"/>
              <a:ext cx="115887" cy="63500"/>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0" name="Sweden">
              <a:extLst>
                <a:ext uri="{FF2B5EF4-FFF2-40B4-BE49-F238E27FC236}">
                  <a16:creationId xmlns:a16="http://schemas.microsoft.com/office/drawing/2014/main" id="{CDC1C8FD-6D6F-D8FA-6536-3B0377967575}"/>
                </a:ext>
              </a:extLst>
            </p:cNvPr>
            <p:cNvSpPr>
              <a:spLocks noEditPoints="1"/>
            </p:cNvSpPr>
            <p:nvPr/>
          </p:nvSpPr>
          <p:spPr bwMode="gray">
            <a:xfrm>
              <a:off x="4530725" y="1897063"/>
              <a:ext cx="279400" cy="39846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1" name="Swaziland">
              <a:extLst>
                <a:ext uri="{FF2B5EF4-FFF2-40B4-BE49-F238E27FC236}">
                  <a16:creationId xmlns:a16="http://schemas.microsoft.com/office/drawing/2014/main" id="{3D5FFD7B-94F8-CE28-2A72-DDEBADE328B5}"/>
                </a:ext>
              </a:extLst>
            </p:cNvPr>
            <p:cNvSpPr>
              <a:spLocks/>
            </p:cNvSpPr>
            <p:nvPr/>
          </p:nvSpPr>
          <p:spPr bwMode="gray">
            <a:xfrm>
              <a:off x="5080000" y="4911726"/>
              <a:ext cx="41275" cy="53975"/>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2" name="Suriname">
              <a:extLst>
                <a:ext uri="{FF2B5EF4-FFF2-40B4-BE49-F238E27FC236}">
                  <a16:creationId xmlns:a16="http://schemas.microsoft.com/office/drawing/2014/main" id="{20072583-6351-FDEE-F91B-76FF2615A618}"/>
                </a:ext>
              </a:extLst>
            </p:cNvPr>
            <p:cNvSpPr>
              <a:spLocks/>
            </p:cNvSpPr>
            <p:nvPr/>
          </p:nvSpPr>
          <p:spPr bwMode="gray">
            <a:xfrm>
              <a:off x="2551113" y="3884613"/>
              <a:ext cx="117475" cy="134938"/>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3" name="Sri Lanka">
              <a:extLst>
                <a:ext uri="{FF2B5EF4-FFF2-40B4-BE49-F238E27FC236}">
                  <a16:creationId xmlns:a16="http://schemas.microsoft.com/office/drawing/2014/main" id="{469941CF-EAC6-356C-1888-6D8834448A6C}"/>
                </a:ext>
              </a:extLst>
            </p:cNvPr>
            <p:cNvSpPr>
              <a:spLocks/>
            </p:cNvSpPr>
            <p:nvPr/>
          </p:nvSpPr>
          <p:spPr bwMode="gray">
            <a:xfrm>
              <a:off x="6491288" y="3767138"/>
              <a:ext cx="68262" cy="122238"/>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4" name="Spain">
              <a:extLst>
                <a:ext uri="{FF2B5EF4-FFF2-40B4-BE49-F238E27FC236}">
                  <a16:creationId xmlns:a16="http://schemas.microsoft.com/office/drawing/2014/main" id="{9F4C0CC3-3B23-19E8-437F-3C8687281CDC}"/>
                </a:ext>
              </a:extLst>
            </p:cNvPr>
            <p:cNvSpPr>
              <a:spLocks noEditPoints="1"/>
            </p:cNvSpPr>
            <p:nvPr/>
          </p:nvSpPr>
          <p:spPr bwMode="gray">
            <a:xfrm>
              <a:off x="3997325" y="2660651"/>
              <a:ext cx="352425" cy="247650"/>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chemeClr val="accent1"/>
            </a:solidFill>
            <a:ln w="3175">
              <a:solidFill>
                <a:schemeClr val="bg1"/>
              </a:solidFill>
              <a:round/>
              <a:headEnd/>
              <a:tailEnd/>
            </a:ln>
          </p:spPr>
          <p:txBody>
            <a:bodyPr/>
            <a:lstStyle/>
            <a:p>
              <a:pPr defTabSz="914309">
                <a:spcBef>
                  <a:spcPct val="0"/>
                </a:spcBef>
              </a:pPr>
              <a:endParaRPr lang="de-DE" sz="2800" kern="0" dirty="0">
                <a:solidFill>
                  <a:schemeClr val="accent1">
                    <a:lumMod val="75000"/>
                  </a:schemeClr>
                </a:solidFill>
                <a:latin typeface="Calibri" pitchFamily="34" charset="0"/>
                <a:cs typeface="Calibri" pitchFamily="34" charset="0"/>
              </a:endParaRPr>
            </a:p>
          </p:txBody>
        </p:sp>
        <p:sp>
          <p:nvSpPr>
            <p:cNvPr id="35" name="Somalia">
              <a:extLst>
                <a:ext uri="{FF2B5EF4-FFF2-40B4-BE49-F238E27FC236}">
                  <a16:creationId xmlns:a16="http://schemas.microsoft.com/office/drawing/2014/main" id="{CD64D7E6-692F-29C6-3EE6-40F83B734924}"/>
                </a:ext>
              </a:extLst>
            </p:cNvPr>
            <p:cNvSpPr>
              <a:spLocks/>
            </p:cNvSpPr>
            <p:nvPr/>
          </p:nvSpPr>
          <p:spPr bwMode="gray">
            <a:xfrm>
              <a:off x="5389563" y="3687763"/>
              <a:ext cx="287337" cy="446088"/>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6" name="Solomon Islands">
              <a:extLst>
                <a:ext uri="{FF2B5EF4-FFF2-40B4-BE49-F238E27FC236}">
                  <a16:creationId xmlns:a16="http://schemas.microsoft.com/office/drawing/2014/main" id="{9DE51F44-D195-DC8C-AEB7-EC02F16D98B5}"/>
                </a:ext>
              </a:extLst>
            </p:cNvPr>
            <p:cNvSpPr>
              <a:spLocks noEditPoints="1"/>
            </p:cNvSpPr>
            <p:nvPr/>
          </p:nvSpPr>
          <p:spPr bwMode="gray">
            <a:xfrm>
              <a:off x="8693150" y="4295776"/>
              <a:ext cx="149225" cy="139700"/>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7" name="Slovenia">
              <a:extLst>
                <a:ext uri="{FF2B5EF4-FFF2-40B4-BE49-F238E27FC236}">
                  <a16:creationId xmlns:a16="http://schemas.microsoft.com/office/drawing/2014/main" id="{C1405614-EA01-D53B-ED5A-20287A34923E}"/>
                </a:ext>
              </a:extLst>
            </p:cNvPr>
            <p:cNvSpPr>
              <a:spLocks/>
            </p:cNvSpPr>
            <p:nvPr/>
          </p:nvSpPr>
          <p:spPr bwMode="gray">
            <a:xfrm>
              <a:off x="4584700" y="2557463"/>
              <a:ext cx="84137" cy="49213"/>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8" name="Slovakia">
              <a:extLst>
                <a:ext uri="{FF2B5EF4-FFF2-40B4-BE49-F238E27FC236}">
                  <a16:creationId xmlns:a16="http://schemas.microsoft.com/office/drawing/2014/main" id="{9DF4F21F-BC34-F13A-6A9D-822996788CCB}"/>
                </a:ext>
              </a:extLst>
            </p:cNvPr>
            <p:cNvSpPr>
              <a:spLocks/>
            </p:cNvSpPr>
            <p:nvPr/>
          </p:nvSpPr>
          <p:spPr bwMode="gray">
            <a:xfrm>
              <a:off x="4670425" y="2476501"/>
              <a:ext cx="144462" cy="5873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9" name="Sierra Leone">
              <a:extLst>
                <a:ext uri="{FF2B5EF4-FFF2-40B4-BE49-F238E27FC236}">
                  <a16:creationId xmlns:a16="http://schemas.microsoft.com/office/drawing/2014/main" id="{ED969F81-ED01-F079-FDF4-9DDD3C679ADA}"/>
                </a:ext>
              </a:extLst>
            </p:cNvPr>
            <p:cNvSpPr>
              <a:spLocks/>
            </p:cNvSpPr>
            <p:nvPr/>
          </p:nvSpPr>
          <p:spPr bwMode="gray">
            <a:xfrm>
              <a:off x="3836988" y="3751263"/>
              <a:ext cx="84137" cy="107950"/>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0" name="Senegal">
              <a:extLst>
                <a:ext uri="{FF2B5EF4-FFF2-40B4-BE49-F238E27FC236}">
                  <a16:creationId xmlns:a16="http://schemas.microsoft.com/office/drawing/2014/main" id="{0CD90ADA-966D-550C-0161-4008D3947B2D}"/>
                </a:ext>
              </a:extLst>
            </p:cNvPr>
            <p:cNvSpPr>
              <a:spLocks/>
            </p:cNvSpPr>
            <p:nvPr/>
          </p:nvSpPr>
          <p:spPr bwMode="gray">
            <a:xfrm>
              <a:off x="3752850" y="3532188"/>
              <a:ext cx="168275" cy="147638"/>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1" name="Saudi Arabia">
              <a:extLst>
                <a:ext uri="{FF2B5EF4-FFF2-40B4-BE49-F238E27FC236}">
                  <a16:creationId xmlns:a16="http://schemas.microsoft.com/office/drawing/2014/main" id="{1614E631-6BD1-DE9D-798C-663457FCB713}"/>
                </a:ext>
              </a:extLst>
            </p:cNvPr>
            <p:cNvSpPr>
              <a:spLocks/>
            </p:cNvSpPr>
            <p:nvPr/>
          </p:nvSpPr>
          <p:spPr bwMode="gray">
            <a:xfrm>
              <a:off x="5184775" y="3035301"/>
              <a:ext cx="596900" cy="512763"/>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2" name="Rwanda">
              <a:extLst>
                <a:ext uri="{FF2B5EF4-FFF2-40B4-BE49-F238E27FC236}">
                  <a16:creationId xmlns:a16="http://schemas.microsoft.com/office/drawing/2014/main" id="{BBED0AA7-6C1D-1469-225D-7A320BE13092}"/>
                </a:ext>
              </a:extLst>
            </p:cNvPr>
            <p:cNvSpPr>
              <a:spLocks/>
            </p:cNvSpPr>
            <p:nvPr/>
          </p:nvSpPr>
          <p:spPr bwMode="gray">
            <a:xfrm>
              <a:off x="5038725" y="4111626"/>
              <a:ext cx="60325" cy="58738"/>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3" name="Russia (Urup,Simushir)">
              <a:extLst>
                <a:ext uri="{FF2B5EF4-FFF2-40B4-BE49-F238E27FC236}">
                  <a16:creationId xmlns:a16="http://schemas.microsoft.com/office/drawing/2014/main" id="{E19FAC3D-56A7-2741-E305-3CAD3B417C01}"/>
                </a:ext>
              </a:extLst>
            </p:cNvPr>
            <p:cNvSpPr>
              <a:spLocks noEditPoints="1"/>
            </p:cNvSpPr>
            <p:nvPr/>
          </p:nvSpPr>
          <p:spPr bwMode="gray">
            <a:xfrm>
              <a:off x="8004175" y="2178051"/>
              <a:ext cx="122237" cy="482600"/>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4" name="Russia">
              <a:extLst>
                <a:ext uri="{FF2B5EF4-FFF2-40B4-BE49-F238E27FC236}">
                  <a16:creationId xmlns:a16="http://schemas.microsoft.com/office/drawing/2014/main" id="{4D6AA335-E833-3E22-B5FD-C116DE86A27A}"/>
                </a:ext>
              </a:extLst>
            </p:cNvPr>
            <p:cNvSpPr>
              <a:spLocks noEditPoints="1"/>
            </p:cNvSpPr>
            <p:nvPr/>
          </p:nvSpPr>
          <p:spPr bwMode="gray">
            <a:xfrm>
              <a:off x="4737100" y="1582738"/>
              <a:ext cx="3641725" cy="1158875"/>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5" name="Romania">
              <a:extLst>
                <a:ext uri="{FF2B5EF4-FFF2-40B4-BE49-F238E27FC236}">
                  <a16:creationId xmlns:a16="http://schemas.microsoft.com/office/drawing/2014/main" id="{2A22082D-2984-AE72-9C52-6DCE18E0D34D}"/>
                </a:ext>
              </a:extLst>
            </p:cNvPr>
            <p:cNvSpPr>
              <a:spLocks/>
            </p:cNvSpPr>
            <p:nvPr/>
          </p:nvSpPr>
          <p:spPr bwMode="gray">
            <a:xfrm>
              <a:off x="4760913" y="2517776"/>
              <a:ext cx="247650" cy="147638"/>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6" name="Qatar">
              <a:extLst>
                <a:ext uri="{FF2B5EF4-FFF2-40B4-BE49-F238E27FC236}">
                  <a16:creationId xmlns:a16="http://schemas.microsoft.com/office/drawing/2014/main" id="{CF12268C-AD8F-1848-9D1D-A331F82A19FA}"/>
                </a:ext>
              </a:extLst>
            </p:cNvPr>
            <p:cNvSpPr>
              <a:spLocks/>
            </p:cNvSpPr>
            <p:nvPr/>
          </p:nvSpPr>
          <p:spPr bwMode="gray">
            <a:xfrm>
              <a:off x="5641975" y="3227388"/>
              <a:ext cx="26987" cy="57150"/>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7" name="Puerto Rico">
              <a:extLst>
                <a:ext uri="{FF2B5EF4-FFF2-40B4-BE49-F238E27FC236}">
                  <a16:creationId xmlns:a16="http://schemas.microsoft.com/office/drawing/2014/main" id="{1FFD8297-643E-BEE8-6604-762FDE961D87}"/>
                </a:ext>
              </a:extLst>
            </p:cNvPr>
            <p:cNvSpPr>
              <a:spLocks/>
            </p:cNvSpPr>
            <p:nvPr/>
          </p:nvSpPr>
          <p:spPr bwMode="gray">
            <a:xfrm>
              <a:off x="2322513" y="3481388"/>
              <a:ext cx="55562" cy="23813"/>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8" name="Portugal">
              <a:extLst>
                <a:ext uri="{FF2B5EF4-FFF2-40B4-BE49-F238E27FC236}">
                  <a16:creationId xmlns:a16="http://schemas.microsoft.com/office/drawing/2014/main" id="{1DBA61FB-81F6-89AD-A50D-A211D0BE5AD9}"/>
                </a:ext>
              </a:extLst>
            </p:cNvPr>
            <p:cNvSpPr>
              <a:spLocks/>
            </p:cNvSpPr>
            <p:nvPr/>
          </p:nvSpPr>
          <p:spPr bwMode="gray">
            <a:xfrm>
              <a:off x="3983038" y="2714626"/>
              <a:ext cx="92075" cy="165100"/>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chemeClr val="accent1"/>
            </a:solidFill>
            <a:ln w="3175">
              <a:solidFill>
                <a:schemeClr val="bg1"/>
              </a:solidFill>
              <a:round/>
              <a:headEnd/>
              <a:tailEnd/>
            </a:ln>
          </p:spPr>
          <p:txBody>
            <a:bodyPr/>
            <a:lstStyle/>
            <a:p>
              <a:pPr defTabSz="914309">
                <a:spcBef>
                  <a:spcPct val="0"/>
                </a:spcBef>
              </a:pPr>
              <a:endParaRPr lang="de-DE" sz="2800" kern="0" dirty="0">
                <a:solidFill>
                  <a:schemeClr val="accent1">
                    <a:lumMod val="75000"/>
                  </a:schemeClr>
                </a:solidFill>
                <a:latin typeface="Calibri" pitchFamily="34" charset="0"/>
                <a:cs typeface="Calibri" pitchFamily="34" charset="0"/>
              </a:endParaRPr>
            </a:p>
          </p:txBody>
        </p:sp>
        <p:sp>
          <p:nvSpPr>
            <p:cNvPr id="49" name="Poland">
              <a:extLst>
                <a:ext uri="{FF2B5EF4-FFF2-40B4-BE49-F238E27FC236}">
                  <a16:creationId xmlns:a16="http://schemas.microsoft.com/office/drawing/2014/main" id="{47662C86-B46A-D5FC-87E7-E63F6541129D}"/>
                </a:ext>
              </a:extLst>
            </p:cNvPr>
            <p:cNvSpPr>
              <a:spLocks/>
            </p:cNvSpPr>
            <p:nvPr/>
          </p:nvSpPr>
          <p:spPr bwMode="gray">
            <a:xfrm>
              <a:off x="4602163" y="2312988"/>
              <a:ext cx="250825" cy="180975"/>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0" name="Philippines">
              <a:extLst>
                <a:ext uri="{FF2B5EF4-FFF2-40B4-BE49-F238E27FC236}">
                  <a16:creationId xmlns:a16="http://schemas.microsoft.com/office/drawing/2014/main" id="{EA89EF95-947E-FF1D-F580-0A9EAC2DCB6F}"/>
                </a:ext>
              </a:extLst>
            </p:cNvPr>
            <p:cNvSpPr>
              <a:spLocks noEditPoints="1"/>
            </p:cNvSpPr>
            <p:nvPr/>
          </p:nvSpPr>
          <p:spPr bwMode="gray">
            <a:xfrm>
              <a:off x="7562850" y="3470276"/>
              <a:ext cx="287337" cy="484188"/>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1" name="Peru">
              <a:extLst>
                <a:ext uri="{FF2B5EF4-FFF2-40B4-BE49-F238E27FC236}">
                  <a16:creationId xmlns:a16="http://schemas.microsoft.com/office/drawing/2014/main" id="{A5CA4476-FA83-F76C-7582-635D74CB09F1}"/>
                </a:ext>
              </a:extLst>
            </p:cNvPr>
            <p:cNvSpPr>
              <a:spLocks/>
            </p:cNvSpPr>
            <p:nvPr/>
          </p:nvSpPr>
          <p:spPr bwMode="gray">
            <a:xfrm>
              <a:off x="1885950" y="4076701"/>
              <a:ext cx="377825" cy="600075"/>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2" name="Paraguay">
              <a:extLst>
                <a:ext uri="{FF2B5EF4-FFF2-40B4-BE49-F238E27FC236}">
                  <a16:creationId xmlns:a16="http://schemas.microsoft.com/office/drawing/2014/main" id="{5C7A1E71-BD06-BBB1-4235-A37EB0408145}"/>
                </a:ext>
              </a:extLst>
            </p:cNvPr>
            <p:cNvSpPr>
              <a:spLocks/>
            </p:cNvSpPr>
            <p:nvPr/>
          </p:nvSpPr>
          <p:spPr bwMode="gray">
            <a:xfrm>
              <a:off x="2463800" y="4702176"/>
              <a:ext cx="241300" cy="273050"/>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3" name="Papua New Guinea">
              <a:extLst>
                <a:ext uri="{FF2B5EF4-FFF2-40B4-BE49-F238E27FC236}">
                  <a16:creationId xmlns:a16="http://schemas.microsoft.com/office/drawing/2014/main" id="{A80811E7-CAEF-0FCD-E42C-685CBE8F8810}"/>
                </a:ext>
              </a:extLst>
            </p:cNvPr>
            <p:cNvSpPr>
              <a:spLocks noEditPoints="1"/>
            </p:cNvSpPr>
            <p:nvPr/>
          </p:nvSpPr>
          <p:spPr bwMode="gray">
            <a:xfrm>
              <a:off x="8235950" y="4138613"/>
              <a:ext cx="438150" cy="292100"/>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4" name="Panama">
              <a:extLst>
                <a:ext uri="{FF2B5EF4-FFF2-40B4-BE49-F238E27FC236}">
                  <a16:creationId xmlns:a16="http://schemas.microsoft.com/office/drawing/2014/main" id="{119479A0-708F-F14E-C150-B9254F263BE1}"/>
                </a:ext>
              </a:extLst>
            </p:cNvPr>
            <p:cNvSpPr>
              <a:spLocks/>
            </p:cNvSpPr>
            <p:nvPr/>
          </p:nvSpPr>
          <p:spPr bwMode="gray">
            <a:xfrm>
              <a:off x="1844675" y="3767138"/>
              <a:ext cx="163512" cy="77788"/>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5" name="Pakistan">
              <a:extLst>
                <a:ext uri="{FF2B5EF4-FFF2-40B4-BE49-F238E27FC236}">
                  <a16:creationId xmlns:a16="http://schemas.microsoft.com/office/drawing/2014/main" id="{D56C7CE8-22EF-448C-5BD4-E81F54988C94}"/>
                </a:ext>
              </a:extLst>
            </p:cNvPr>
            <p:cNvSpPr>
              <a:spLocks/>
            </p:cNvSpPr>
            <p:nvPr/>
          </p:nvSpPr>
          <p:spPr bwMode="gray">
            <a:xfrm>
              <a:off x="5903913" y="2878138"/>
              <a:ext cx="422275" cy="423863"/>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6" name="Parcel Islands">
              <a:extLst>
                <a:ext uri="{FF2B5EF4-FFF2-40B4-BE49-F238E27FC236}">
                  <a16:creationId xmlns:a16="http://schemas.microsoft.com/office/drawing/2014/main" id="{55364D1E-AEDE-33B1-B420-936212D15EB6}"/>
                </a:ext>
              </a:extLst>
            </p:cNvPr>
            <p:cNvSpPr>
              <a:spLocks noEditPoints="1"/>
            </p:cNvSpPr>
            <p:nvPr/>
          </p:nvSpPr>
          <p:spPr bwMode="gray">
            <a:xfrm>
              <a:off x="7367588" y="3517901"/>
              <a:ext cx="38100" cy="25400"/>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7" name="Oman">
              <a:extLst>
                <a:ext uri="{FF2B5EF4-FFF2-40B4-BE49-F238E27FC236}">
                  <a16:creationId xmlns:a16="http://schemas.microsoft.com/office/drawing/2014/main" id="{CDF3C191-E16E-2203-8F6C-6A79BF0B87C8}"/>
                </a:ext>
              </a:extLst>
            </p:cNvPr>
            <p:cNvSpPr>
              <a:spLocks/>
            </p:cNvSpPr>
            <p:nvPr/>
          </p:nvSpPr>
          <p:spPr bwMode="gray">
            <a:xfrm>
              <a:off x="5686425" y="3265488"/>
              <a:ext cx="217487" cy="271463"/>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8" name="Norway">
              <a:extLst>
                <a:ext uri="{FF2B5EF4-FFF2-40B4-BE49-F238E27FC236}">
                  <a16:creationId xmlns:a16="http://schemas.microsoft.com/office/drawing/2014/main" id="{3DA580A7-CEEA-6DAA-51ED-81F168465953}"/>
                </a:ext>
              </a:extLst>
            </p:cNvPr>
            <p:cNvSpPr>
              <a:spLocks noEditPoints="1"/>
            </p:cNvSpPr>
            <p:nvPr/>
          </p:nvSpPr>
          <p:spPr bwMode="gray">
            <a:xfrm>
              <a:off x="4389438" y="1612901"/>
              <a:ext cx="547687" cy="601663"/>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9" name="Nigeria">
              <a:extLst>
                <a:ext uri="{FF2B5EF4-FFF2-40B4-BE49-F238E27FC236}">
                  <a16:creationId xmlns:a16="http://schemas.microsoft.com/office/drawing/2014/main" id="{269E3FFB-5493-EAF6-B241-2B02C3C4133C}"/>
                </a:ext>
              </a:extLst>
            </p:cNvPr>
            <p:cNvSpPr>
              <a:spLocks/>
            </p:cNvSpPr>
            <p:nvPr/>
          </p:nvSpPr>
          <p:spPr bwMode="gray">
            <a:xfrm>
              <a:off x="4294188" y="3627438"/>
              <a:ext cx="336550" cy="311150"/>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0" name="Niger">
              <a:extLst>
                <a:ext uri="{FF2B5EF4-FFF2-40B4-BE49-F238E27FC236}">
                  <a16:creationId xmlns:a16="http://schemas.microsoft.com/office/drawing/2014/main" id="{1E272D42-0C84-E816-6F92-3591C4FB4E5F}"/>
                </a:ext>
              </a:extLst>
            </p:cNvPr>
            <p:cNvSpPr>
              <a:spLocks/>
            </p:cNvSpPr>
            <p:nvPr/>
          </p:nvSpPr>
          <p:spPr bwMode="gray">
            <a:xfrm>
              <a:off x="4222750" y="3316288"/>
              <a:ext cx="446087" cy="379413"/>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1" name="Nicaragua">
              <a:extLst>
                <a:ext uri="{FF2B5EF4-FFF2-40B4-BE49-F238E27FC236}">
                  <a16:creationId xmlns:a16="http://schemas.microsoft.com/office/drawing/2014/main" id="{BAB2A217-42CD-3CFF-0423-07C6C1BFB3C6}"/>
                </a:ext>
              </a:extLst>
            </p:cNvPr>
            <p:cNvSpPr>
              <a:spLocks/>
            </p:cNvSpPr>
            <p:nvPr/>
          </p:nvSpPr>
          <p:spPr bwMode="gray">
            <a:xfrm>
              <a:off x="1722438" y="3597276"/>
              <a:ext cx="131762" cy="133350"/>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2" name="New Zealand">
              <a:extLst>
                <a:ext uri="{FF2B5EF4-FFF2-40B4-BE49-F238E27FC236}">
                  <a16:creationId xmlns:a16="http://schemas.microsoft.com/office/drawing/2014/main" id="{9FEA1D0A-B94E-0208-0D18-C5539C1E00C5}"/>
                </a:ext>
              </a:extLst>
            </p:cNvPr>
            <p:cNvSpPr>
              <a:spLocks noEditPoints="1"/>
            </p:cNvSpPr>
            <p:nvPr/>
          </p:nvSpPr>
          <p:spPr bwMode="gray">
            <a:xfrm>
              <a:off x="8488363" y="5191126"/>
              <a:ext cx="511175" cy="395288"/>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3" name="Newfoundland">
              <a:extLst>
                <a:ext uri="{FF2B5EF4-FFF2-40B4-BE49-F238E27FC236}">
                  <a16:creationId xmlns:a16="http://schemas.microsoft.com/office/drawing/2014/main" id="{501CA74F-0125-5199-CD57-0418B93F8CC6}"/>
                </a:ext>
              </a:extLst>
            </p:cNvPr>
            <p:cNvSpPr>
              <a:spLocks/>
            </p:cNvSpPr>
            <p:nvPr/>
          </p:nvSpPr>
          <p:spPr bwMode="gray">
            <a:xfrm>
              <a:off x="2749550" y="2416176"/>
              <a:ext cx="171450" cy="153988"/>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4" name="Netherlands">
              <a:extLst>
                <a:ext uri="{FF2B5EF4-FFF2-40B4-BE49-F238E27FC236}">
                  <a16:creationId xmlns:a16="http://schemas.microsoft.com/office/drawing/2014/main" id="{EBFCC1D7-F3EE-40E7-43A5-D0543ED229D3}"/>
                </a:ext>
              </a:extLst>
            </p:cNvPr>
            <p:cNvSpPr>
              <a:spLocks/>
            </p:cNvSpPr>
            <p:nvPr/>
          </p:nvSpPr>
          <p:spPr bwMode="gray">
            <a:xfrm>
              <a:off x="4325938" y="2355851"/>
              <a:ext cx="109537" cy="84138"/>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5" name="Nepal">
              <a:extLst>
                <a:ext uri="{FF2B5EF4-FFF2-40B4-BE49-F238E27FC236}">
                  <a16:creationId xmlns:a16="http://schemas.microsoft.com/office/drawing/2014/main" id="{3142B9D2-282E-BADD-7B96-24BBE70DF97C}"/>
                </a:ext>
              </a:extLst>
            </p:cNvPr>
            <p:cNvSpPr>
              <a:spLocks/>
            </p:cNvSpPr>
            <p:nvPr/>
          </p:nvSpPr>
          <p:spPr bwMode="gray">
            <a:xfrm>
              <a:off x="6435725" y="3089276"/>
              <a:ext cx="236537" cy="133350"/>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6" name="Namibia">
              <a:extLst>
                <a:ext uri="{FF2B5EF4-FFF2-40B4-BE49-F238E27FC236}">
                  <a16:creationId xmlns:a16="http://schemas.microsoft.com/office/drawing/2014/main" id="{79B1731F-ED66-B9C0-B9BA-C34546B0FC36}"/>
                </a:ext>
              </a:extLst>
            </p:cNvPr>
            <p:cNvSpPr>
              <a:spLocks/>
            </p:cNvSpPr>
            <p:nvPr/>
          </p:nvSpPr>
          <p:spPr bwMode="gray">
            <a:xfrm>
              <a:off x="4546600" y="4627563"/>
              <a:ext cx="384175" cy="392113"/>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7" name="Myanmar">
              <a:extLst>
                <a:ext uri="{FF2B5EF4-FFF2-40B4-BE49-F238E27FC236}">
                  <a16:creationId xmlns:a16="http://schemas.microsoft.com/office/drawing/2014/main" id="{3D399653-65E9-7849-BBA6-2252269115F3}"/>
                </a:ext>
              </a:extLst>
            </p:cNvPr>
            <p:cNvSpPr>
              <a:spLocks/>
            </p:cNvSpPr>
            <p:nvPr/>
          </p:nvSpPr>
          <p:spPr bwMode="gray">
            <a:xfrm>
              <a:off x="6807200" y="3152776"/>
              <a:ext cx="255587" cy="603250"/>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8" name="Mozambique">
              <a:extLst>
                <a:ext uri="{FF2B5EF4-FFF2-40B4-BE49-F238E27FC236}">
                  <a16:creationId xmlns:a16="http://schemas.microsoft.com/office/drawing/2014/main" id="{25FC0CE8-5FBA-4149-AE90-73C2E2183A97}"/>
                </a:ext>
              </a:extLst>
            </p:cNvPr>
            <p:cNvSpPr>
              <a:spLocks/>
            </p:cNvSpPr>
            <p:nvPr/>
          </p:nvSpPr>
          <p:spPr bwMode="gray">
            <a:xfrm>
              <a:off x="5070475" y="4418013"/>
              <a:ext cx="307975" cy="538163"/>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9" name="Morocco">
              <a:extLst>
                <a:ext uri="{FF2B5EF4-FFF2-40B4-BE49-F238E27FC236}">
                  <a16:creationId xmlns:a16="http://schemas.microsoft.com/office/drawing/2014/main" id="{24006E4A-0F0F-C399-96EB-8097B2F03C15}"/>
                </a:ext>
              </a:extLst>
            </p:cNvPr>
            <p:cNvSpPr>
              <a:spLocks/>
            </p:cNvSpPr>
            <p:nvPr/>
          </p:nvSpPr>
          <p:spPr bwMode="gray">
            <a:xfrm>
              <a:off x="3857625" y="2914651"/>
              <a:ext cx="341312" cy="266700"/>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0" name="Montenegro">
              <a:extLst>
                <a:ext uri="{FF2B5EF4-FFF2-40B4-BE49-F238E27FC236}">
                  <a16:creationId xmlns:a16="http://schemas.microsoft.com/office/drawing/2014/main" id="{1014A257-EDCD-D83A-DE96-6E7022D4A309}"/>
                </a:ext>
              </a:extLst>
            </p:cNvPr>
            <p:cNvSpPr>
              <a:spLocks/>
            </p:cNvSpPr>
            <p:nvPr/>
          </p:nvSpPr>
          <p:spPr bwMode="gray">
            <a:xfrm>
              <a:off x="4718050" y="2665413"/>
              <a:ext cx="46037" cy="53975"/>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1" name="Mongolia">
              <a:extLst>
                <a:ext uri="{FF2B5EF4-FFF2-40B4-BE49-F238E27FC236}">
                  <a16:creationId xmlns:a16="http://schemas.microsoft.com/office/drawing/2014/main" id="{F5C8AB76-9B60-27F0-BEF8-F5EBED1F9270}"/>
                </a:ext>
              </a:extLst>
            </p:cNvPr>
            <p:cNvSpPr>
              <a:spLocks/>
            </p:cNvSpPr>
            <p:nvPr/>
          </p:nvSpPr>
          <p:spPr bwMode="gray">
            <a:xfrm>
              <a:off x="6450013" y="2393951"/>
              <a:ext cx="844550" cy="334963"/>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2" name="Moldova">
              <a:extLst>
                <a:ext uri="{FF2B5EF4-FFF2-40B4-BE49-F238E27FC236}">
                  <a16:creationId xmlns:a16="http://schemas.microsoft.com/office/drawing/2014/main" id="{D1895485-4796-8B87-3DDB-C95D5799AD4B}"/>
                </a:ext>
              </a:extLst>
            </p:cNvPr>
            <p:cNvSpPr>
              <a:spLocks/>
            </p:cNvSpPr>
            <p:nvPr/>
          </p:nvSpPr>
          <p:spPr bwMode="gray">
            <a:xfrm>
              <a:off x="4921250" y="2511426"/>
              <a:ext cx="87312" cy="95250"/>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3" name="Mexico">
              <a:extLst>
                <a:ext uri="{FF2B5EF4-FFF2-40B4-BE49-F238E27FC236}">
                  <a16:creationId xmlns:a16="http://schemas.microsoft.com/office/drawing/2014/main" id="{1265B8FE-786A-54C3-D7CE-24C36094736D}"/>
                </a:ext>
              </a:extLst>
            </p:cNvPr>
            <p:cNvSpPr>
              <a:spLocks/>
            </p:cNvSpPr>
            <p:nvPr/>
          </p:nvSpPr>
          <p:spPr bwMode="gray">
            <a:xfrm>
              <a:off x="1031875" y="3019426"/>
              <a:ext cx="749300" cy="587375"/>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4" name="Malta">
              <a:extLst>
                <a:ext uri="{FF2B5EF4-FFF2-40B4-BE49-F238E27FC236}">
                  <a16:creationId xmlns:a16="http://schemas.microsoft.com/office/drawing/2014/main" id="{4EE4142E-3D59-E4EC-99AF-C580438E3242}"/>
                </a:ext>
              </a:extLst>
            </p:cNvPr>
            <p:cNvSpPr>
              <a:spLocks/>
            </p:cNvSpPr>
            <p:nvPr/>
          </p:nvSpPr>
          <p:spPr bwMode="gray">
            <a:xfrm>
              <a:off x="4611688" y="2903538"/>
              <a:ext cx="12700" cy="11113"/>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5" name="Mauritania">
              <a:extLst>
                <a:ext uri="{FF2B5EF4-FFF2-40B4-BE49-F238E27FC236}">
                  <a16:creationId xmlns:a16="http://schemas.microsoft.com/office/drawing/2014/main" id="{1B6E13D9-8465-8387-E397-7A3843C4A479}"/>
                </a:ext>
              </a:extLst>
            </p:cNvPr>
            <p:cNvSpPr>
              <a:spLocks/>
            </p:cNvSpPr>
            <p:nvPr/>
          </p:nvSpPr>
          <p:spPr bwMode="gray">
            <a:xfrm>
              <a:off x="3741738" y="3195638"/>
              <a:ext cx="346075" cy="404813"/>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6" name="Mali">
              <a:extLst>
                <a:ext uri="{FF2B5EF4-FFF2-40B4-BE49-F238E27FC236}">
                  <a16:creationId xmlns:a16="http://schemas.microsoft.com/office/drawing/2014/main" id="{346A1FF3-B601-5103-5FD4-D38CA8C30606}"/>
                </a:ext>
              </a:extLst>
            </p:cNvPr>
            <p:cNvSpPr>
              <a:spLocks/>
            </p:cNvSpPr>
            <p:nvPr/>
          </p:nvSpPr>
          <p:spPr bwMode="gray">
            <a:xfrm>
              <a:off x="3868738" y="3265488"/>
              <a:ext cx="466725" cy="484188"/>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7" name="Malaysia">
              <a:extLst>
                <a:ext uri="{FF2B5EF4-FFF2-40B4-BE49-F238E27FC236}">
                  <a16:creationId xmlns:a16="http://schemas.microsoft.com/office/drawing/2014/main" id="{AC9C04E9-67C5-0B96-1CA9-00E66843DD50}"/>
                </a:ext>
              </a:extLst>
            </p:cNvPr>
            <p:cNvSpPr>
              <a:spLocks/>
            </p:cNvSpPr>
            <p:nvPr/>
          </p:nvSpPr>
          <p:spPr bwMode="gray">
            <a:xfrm>
              <a:off x="7073900" y="3859213"/>
              <a:ext cx="122399" cy="181835"/>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8" name="Malaysia">
              <a:extLst>
                <a:ext uri="{FF2B5EF4-FFF2-40B4-BE49-F238E27FC236}">
                  <a16:creationId xmlns:a16="http://schemas.microsoft.com/office/drawing/2014/main" id="{A28AFE8F-CBC8-2096-66B4-DBB914CC216B}"/>
                </a:ext>
              </a:extLst>
            </p:cNvPr>
            <p:cNvSpPr>
              <a:spLocks/>
            </p:cNvSpPr>
            <p:nvPr/>
          </p:nvSpPr>
          <p:spPr bwMode="gray">
            <a:xfrm>
              <a:off x="7362825" y="3838576"/>
              <a:ext cx="276225" cy="212725"/>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9" name="Malawi">
              <a:extLst>
                <a:ext uri="{FF2B5EF4-FFF2-40B4-BE49-F238E27FC236}">
                  <a16:creationId xmlns:a16="http://schemas.microsoft.com/office/drawing/2014/main" id="{0DA941C1-F04F-1A3C-6BCB-0EE1615F9C9B}"/>
                </a:ext>
              </a:extLst>
            </p:cNvPr>
            <p:cNvSpPr>
              <a:spLocks/>
            </p:cNvSpPr>
            <p:nvPr/>
          </p:nvSpPr>
          <p:spPr bwMode="gray">
            <a:xfrm>
              <a:off x="5145088" y="4383088"/>
              <a:ext cx="93662" cy="252413"/>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0" name="Madagascar">
              <a:extLst>
                <a:ext uri="{FF2B5EF4-FFF2-40B4-BE49-F238E27FC236}">
                  <a16:creationId xmlns:a16="http://schemas.microsoft.com/office/drawing/2014/main" id="{3A593DF3-55AC-ABFA-35F8-092BBD11FA5D}"/>
                </a:ext>
              </a:extLst>
            </p:cNvPr>
            <p:cNvSpPr>
              <a:spLocks/>
            </p:cNvSpPr>
            <p:nvPr/>
          </p:nvSpPr>
          <p:spPr bwMode="gray">
            <a:xfrm>
              <a:off x="5419725" y="4476751"/>
              <a:ext cx="239712" cy="438150"/>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1" name="Macedonia">
              <a:extLst>
                <a:ext uri="{FF2B5EF4-FFF2-40B4-BE49-F238E27FC236}">
                  <a16:creationId xmlns:a16="http://schemas.microsoft.com/office/drawing/2014/main" id="{7B786FCC-2A2B-7B29-4E21-094AEE5AD365}"/>
                </a:ext>
              </a:extLst>
            </p:cNvPr>
            <p:cNvSpPr>
              <a:spLocks/>
            </p:cNvSpPr>
            <p:nvPr/>
          </p:nvSpPr>
          <p:spPr bwMode="gray">
            <a:xfrm>
              <a:off x="4775200" y="2703513"/>
              <a:ext cx="66675" cy="50800"/>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2" name="Luxembourg">
              <a:extLst>
                <a:ext uri="{FF2B5EF4-FFF2-40B4-BE49-F238E27FC236}">
                  <a16:creationId xmlns:a16="http://schemas.microsoft.com/office/drawing/2014/main" id="{351B1AA2-B73D-4EAF-AE60-9075FE99AE08}"/>
                </a:ext>
              </a:extLst>
            </p:cNvPr>
            <p:cNvSpPr>
              <a:spLocks/>
            </p:cNvSpPr>
            <p:nvPr/>
          </p:nvSpPr>
          <p:spPr bwMode="gray">
            <a:xfrm>
              <a:off x="4392613" y="2459038"/>
              <a:ext cx="20637" cy="17463"/>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3" name="Lithuania">
              <a:extLst>
                <a:ext uri="{FF2B5EF4-FFF2-40B4-BE49-F238E27FC236}">
                  <a16:creationId xmlns:a16="http://schemas.microsoft.com/office/drawing/2014/main" id="{F0433C29-11E0-B9EC-F3C7-000315292B7B}"/>
                </a:ext>
              </a:extLst>
            </p:cNvPr>
            <p:cNvSpPr>
              <a:spLocks/>
            </p:cNvSpPr>
            <p:nvPr/>
          </p:nvSpPr>
          <p:spPr bwMode="gray">
            <a:xfrm>
              <a:off x="4764088" y="2262188"/>
              <a:ext cx="136525" cy="79375"/>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4" name="Liechtenstein">
              <a:extLst>
                <a:ext uri="{FF2B5EF4-FFF2-40B4-BE49-F238E27FC236}">
                  <a16:creationId xmlns:a16="http://schemas.microsoft.com/office/drawing/2014/main" id="{F58A7EB9-6B33-8DA5-CD62-0AFC1B0A8E17}"/>
                </a:ext>
              </a:extLst>
            </p:cNvPr>
            <p:cNvSpPr>
              <a:spLocks/>
            </p:cNvSpPr>
            <p:nvPr/>
          </p:nvSpPr>
          <p:spPr bwMode="gray">
            <a:xfrm>
              <a:off x="4483100" y="2546351"/>
              <a:ext cx="6350" cy="9525"/>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5" name="Libya">
              <a:extLst>
                <a:ext uri="{FF2B5EF4-FFF2-40B4-BE49-F238E27FC236}">
                  <a16:creationId xmlns:a16="http://schemas.microsoft.com/office/drawing/2014/main" id="{D0FA0FB7-E49B-0488-BB52-1B9CE6077D7D}"/>
                </a:ext>
              </a:extLst>
            </p:cNvPr>
            <p:cNvSpPr>
              <a:spLocks/>
            </p:cNvSpPr>
            <p:nvPr/>
          </p:nvSpPr>
          <p:spPr bwMode="gray">
            <a:xfrm>
              <a:off x="4479925" y="3000376"/>
              <a:ext cx="442912" cy="446088"/>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6" name="Liberia">
              <a:extLst>
                <a:ext uri="{FF2B5EF4-FFF2-40B4-BE49-F238E27FC236}">
                  <a16:creationId xmlns:a16="http://schemas.microsoft.com/office/drawing/2014/main" id="{2037E6C3-5AC0-5C6C-86AF-A8AA60DDC181}"/>
                </a:ext>
              </a:extLst>
            </p:cNvPr>
            <p:cNvSpPr>
              <a:spLocks/>
            </p:cNvSpPr>
            <p:nvPr/>
          </p:nvSpPr>
          <p:spPr bwMode="gray">
            <a:xfrm>
              <a:off x="3878263" y="3798888"/>
              <a:ext cx="123825" cy="139700"/>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7" name="Lesotho">
              <a:extLst>
                <a:ext uri="{FF2B5EF4-FFF2-40B4-BE49-F238E27FC236}">
                  <a16:creationId xmlns:a16="http://schemas.microsoft.com/office/drawing/2014/main" id="{14EE505A-446B-73E0-2640-AEBF6417C9C9}"/>
                </a:ext>
              </a:extLst>
            </p:cNvPr>
            <p:cNvSpPr>
              <a:spLocks/>
            </p:cNvSpPr>
            <p:nvPr/>
          </p:nvSpPr>
          <p:spPr bwMode="gray">
            <a:xfrm>
              <a:off x="4968875" y="5006976"/>
              <a:ext cx="66675" cy="65088"/>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8" name="Lebanon">
              <a:extLst>
                <a:ext uri="{FF2B5EF4-FFF2-40B4-BE49-F238E27FC236}">
                  <a16:creationId xmlns:a16="http://schemas.microsoft.com/office/drawing/2014/main" id="{335E0A42-BD6C-2654-7790-B69B848BFD8E}"/>
                </a:ext>
              </a:extLst>
            </p:cNvPr>
            <p:cNvSpPr>
              <a:spLocks/>
            </p:cNvSpPr>
            <p:nvPr/>
          </p:nvSpPr>
          <p:spPr bwMode="gray">
            <a:xfrm>
              <a:off x="5176838" y="2954338"/>
              <a:ext cx="42862" cy="63500"/>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9" name="Latvia">
              <a:extLst>
                <a:ext uri="{FF2B5EF4-FFF2-40B4-BE49-F238E27FC236}">
                  <a16:creationId xmlns:a16="http://schemas.microsoft.com/office/drawing/2014/main" id="{5C8D120F-51FF-E77D-5126-4EC489EAF6AD}"/>
                </a:ext>
              </a:extLst>
            </p:cNvPr>
            <p:cNvSpPr>
              <a:spLocks/>
            </p:cNvSpPr>
            <p:nvPr/>
          </p:nvSpPr>
          <p:spPr bwMode="gray">
            <a:xfrm>
              <a:off x="4760913" y="2212976"/>
              <a:ext cx="171450" cy="73025"/>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0" name="Laos">
              <a:extLst>
                <a:ext uri="{FF2B5EF4-FFF2-40B4-BE49-F238E27FC236}">
                  <a16:creationId xmlns:a16="http://schemas.microsoft.com/office/drawing/2014/main" id="{0E04D1E9-4560-8A91-AEF0-CF2F51EAE70E}"/>
                </a:ext>
              </a:extLst>
            </p:cNvPr>
            <p:cNvSpPr>
              <a:spLocks/>
            </p:cNvSpPr>
            <p:nvPr/>
          </p:nvSpPr>
          <p:spPr bwMode="gray">
            <a:xfrm>
              <a:off x="7034213" y="3348038"/>
              <a:ext cx="241300" cy="279400"/>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1" name="Kyrgyzstan">
              <a:extLst>
                <a:ext uri="{FF2B5EF4-FFF2-40B4-BE49-F238E27FC236}">
                  <a16:creationId xmlns:a16="http://schemas.microsoft.com/office/drawing/2014/main" id="{2183B796-EA53-B70F-5D7C-541C386E3394}"/>
                </a:ext>
              </a:extLst>
            </p:cNvPr>
            <p:cNvSpPr>
              <a:spLocks/>
            </p:cNvSpPr>
            <p:nvPr/>
          </p:nvSpPr>
          <p:spPr bwMode="gray">
            <a:xfrm>
              <a:off x="6067425" y="2679701"/>
              <a:ext cx="269875" cy="125413"/>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2" name="Kuwait">
              <a:extLst>
                <a:ext uri="{FF2B5EF4-FFF2-40B4-BE49-F238E27FC236}">
                  <a16:creationId xmlns:a16="http://schemas.microsoft.com/office/drawing/2014/main" id="{CFF7C49C-A469-3891-DD8F-383F17D2CBE2}"/>
                </a:ext>
              </a:extLst>
            </p:cNvPr>
            <p:cNvSpPr>
              <a:spLocks/>
            </p:cNvSpPr>
            <p:nvPr/>
          </p:nvSpPr>
          <p:spPr bwMode="gray">
            <a:xfrm>
              <a:off x="5510213" y="3103563"/>
              <a:ext cx="55562" cy="49213"/>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3" name="Korea, South">
              <a:extLst>
                <a:ext uri="{FF2B5EF4-FFF2-40B4-BE49-F238E27FC236}">
                  <a16:creationId xmlns:a16="http://schemas.microsoft.com/office/drawing/2014/main" id="{2BE3BE8A-87E9-AF28-BFA1-73F82A3C16AF}"/>
                </a:ext>
              </a:extLst>
            </p:cNvPr>
            <p:cNvSpPr>
              <a:spLocks noEditPoints="1"/>
            </p:cNvSpPr>
            <p:nvPr/>
          </p:nvSpPr>
          <p:spPr bwMode="gray">
            <a:xfrm>
              <a:off x="7612063" y="2828926"/>
              <a:ext cx="109537" cy="171450"/>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4" name="Korea, North">
              <a:extLst>
                <a:ext uri="{FF2B5EF4-FFF2-40B4-BE49-F238E27FC236}">
                  <a16:creationId xmlns:a16="http://schemas.microsoft.com/office/drawing/2014/main" id="{A16BAEDF-657C-F916-D880-90FD342A51C1}"/>
                </a:ext>
              </a:extLst>
            </p:cNvPr>
            <p:cNvSpPr>
              <a:spLocks/>
            </p:cNvSpPr>
            <p:nvPr/>
          </p:nvSpPr>
          <p:spPr bwMode="gray">
            <a:xfrm>
              <a:off x="7519988" y="2687638"/>
              <a:ext cx="131762" cy="16827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5" name="Kenya">
              <a:extLst>
                <a:ext uri="{FF2B5EF4-FFF2-40B4-BE49-F238E27FC236}">
                  <a16:creationId xmlns:a16="http://schemas.microsoft.com/office/drawing/2014/main" id="{46E78BC5-12B3-2480-506D-B170D7D4F991}"/>
                </a:ext>
              </a:extLst>
            </p:cNvPr>
            <p:cNvSpPr>
              <a:spLocks/>
            </p:cNvSpPr>
            <p:nvPr/>
          </p:nvSpPr>
          <p:spPr bwMode="gray">
            <a:xfrm>
              <a:off x="5189538" y="3925888"/>
              <a:ext cx="225425" cy="306388"/>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6" name="Kazakhstan">
              <a:extLst>
                <a:ext uri="{FF2B5EF4-FFF2-40B4-BE49-F238E27FC236}">
                  <a16:creationId xmlns:a16="http://schemas.microsoft.com/office/drawing/2014/main" id="{1AA0B58F-0D3F-C888-9D17-2D886E2D6F04}"/>
                </a:ext>
              </a:extLst>
            </p:cNvPr>
            <p:cNvSpPr>
              <a:spLocks noEditPoints="1"/>
            </p:cNvSpPr>
            <p:nvPr/>
          </p:nvSpPr>
          <p:spPr bwMode="gray">
            <a:xfrm>
              <a:off x="5419725" y="2295526"/>
              <a:ext cx="1012825" cy="468313"/>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7" name="Jordan">
              <a:extLst>
                <a:ext uri="{FF2B5EF4-FFF2-40B4-BE49-F238E27FC236}">
                  <a16:creationId xmlns:a16="http://schemas.microsoft.com/office/drawing/2014/main" id="{576590C1-3B47-FD01-C42B-35132068BAEC}"/>
                </a:ext>
              </a:extLst>
            </p:cNvPr>
            <p:cNvSpPr>
              <a:spLocks/>
            </p:cNvSpPr>
            <p:nvPr/>
          </p:nvSpPr>
          <p:spPr bwMode="gray">
            <a:xfrm>
              <a:off x="5189538" y="2998788"/>
              <a:ext cx="112712" cy="134938"/>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8" name="Jamaica">
              <a:extLst>
                <a:ext uri="{FF2B5EF4-FFF2-40B4-BE49-F238E27FC236}">
                  <a16:creationId xmlns:a16="http://schemas.microsoft.com/office/drawing/2014/main" id="{077623DC-E18F-7079-1851-55C1555662F6}"/>
                </a:ext>
              </a:extLst>
            </p:cNvPr>
            <p:cNvSpPr>
              <a:spLocks/>
            </p:cNvSpPr>
            <p:nvPr/>
          </p:nvSpPr>
          <p:spPr bwMode="gray">
            <a:xfrm>
              <a:off x="2000250" y="3481388"/>
              <a:ext cx="63500" cy="20638"/>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9" name="Japan">
              <a:extLst>
                <a:ext uri="{FF2B5EF4-FFF2-40B4-BE49-F238E27FC236}">
                  <a16:creationId xmlns:a16="http://schemas.microsoft.com/office/drawing/2014/main" id="{1135A2E4-A194-DD26-B2CA-E76D8C9C08FE}"/>
                </a:ext>
              </a:extLst>
            </p:cNvPr>
            <p:cNvSpPr>
              <a:spLocks noEditPoints="1"/>
            </p:cNvSpPr>
            <p:nvPr/>
          </p:nvSpPr>
          <p:spPr bwMode="gray">
            <a:xfrm>
              <a:off x="7673975" y="2605088"/>
              <a:ext cx="352425" cy="687388"/>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0" name="Italy">
              <a:extLst>
                <a:ext uri="{FF2B5EF4-FFF2-40B4-BE49-F238E27FC236}">
                  <a16:creationId xmlns:a16="http://schemas.microsoft.com/office/drawing/2014/main" id="{5BE0A00F-A4C6-A445-B27D-EC47BF07664F}"/>
                </a:ext>
              </a:extLst>
            </p:cNvPr>
            <p:cNvSpPr>
              <a:spLocks noEditPoints="1"/>
            </p:cNvSpPr>
            <p:nvPr/>
          </p:nvSpPr>
          <p:spPr bwMode="gray">
            <a:xfrm>
              <a:off x="4411663" y="2552701"/>
              <a:ext cx="312737" cy="334963"/>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1" name="Israel">
              <a:extLst>
                <a:ext uri="{FF2B5EF4-FFF2-40B4-BE49-F238E27FC236}">
                  <a16:creationId xmlns:a16="http://schemas.microsoft.com/office/drawing/2014/main" id="{5E9D0277-C67F-D1B8-517A-E7E68E092055}"/>
                </a:ext>
              </a:extLst>
            </p:cNvPr>
            <p:cNvSpPr>
              <a:spLocks/>
            </p:cNvSpPr>
            <p:nvPr/>
          </p:nvSpPr>
          <p:spPr bwMode="gray">
            <a:xfrm>
              <a:off x="5165725" y="2994026"/>
              <a:ext cx="41275" cy="128588"/>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2" name="Ireland">
              <a:extLst>
                <a:ext uri="{FF2B5EF4-FFF2-40B4-BE49-F238E27FC236}">
                  <a16:creationId xmlns:a16="http://schemas.microsoft.com/office/drawing/2014/main" id="{0EE7BC2F-9B9C-171D-B780-007BB06FE4C8}"/>
                </a:ext>
              </a:extLst>
            </p:cNvPr>
            <p:cNvSpPr>
              <a:spLocks/>
            </p:cNvSpPr>
            <p:nvPr/>
          </p:nvSpPr>
          <p:spPr bwMode="gray">
            <a:xfrm>
              <a:off x="4000500" y="2298701"/>
              <a:ext cx="112712" cy="119063"/>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3" name="Iraq">
              <a:extLst>
                <a:ext uri="{FF2B5EF4-FFF2-40B4-BE49-F238E27FC236}">
                  <a16:creationId xmlns:a16="http://schemas.microsoft.com/office/drawing/2014/main" id="{C337B156-CD60-C241-85B6-2A17B8DA385A}"/>
                </a:ext>
              </a:extLst>
            </p:cNvPr>
            <p:cNvSpPr>
              <a:spLocks/>
            </p:cNvSpPr>
            <p:nvPr/>
          </p:nvSpPr>
          <p:spPr bwMode="gray">
            <a:xfrm>
              <a:off x="5283200" y="2868613"/>
              <a:ext cx="276225" cy="265113"/>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4" name="Iran">
              <a:extLst>
                <a:ext uri="{FF2B5EF4-FFF2-40B4-BE49-F238E27FC236}">
                  <a16:creationId xmlns:a16="http://schemas.microsoft.com/office/drawing/2014/main" id="{37311027-1BA7-DCE2-DD64-B9433BBAE8DA}"/>
                </a:ext>
              </a:extLst>
            </p:cNvPr>
            <p:cNvSpPr>
              <a:spLocks/>
            </p:cNvSpPr>
            <p:nvPr/>
          </p:nvSpPr>
          <p:spPr bwMode="gray">
            <a:xfrm>
              <a:off x="5400675" y="2787651"/>
              <a:ext cx="579437" cy="474663"/>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5" name="Indonesia">
              <a:extLst>
                <a:ext uri="{FF2B5EF4-FFF2-40B4-BE49-F238E27FC236}">
                  <a16:creationId xmlns:a16="http://schemas.microsoft.com/office/drawing/2014/main" id="{5AD49A10-8FD4-E355-4060-EB7B4B96411B}"/>
                </a:ext>
              </a:extLst>
            </p:cNvPr>
            <p:cNvSpPr>
              <a:spLocks noEditPoints="1"/>
            </p:cNvSpPr>
            <p:nvPr/>
          </p:nvSpPr>
          <p:spPr bwMode="gray">
            <a:xfrm>
              <a:off x="6938963" y="3894138"/>
              <a:ext cx="1314450" cy="523875"/>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6" name="India">
              <a:extLst>
                <a:ext uri="{FF2B5EF4-FFF2-40B4-BE49-F238E27FC236}">
                  <a16:creationId xmlns:a16="http://schemas.microsoft.com/office/drawing/2014/main" id="{13F4CC80-848A-4C49-4E00-734B19CB3BFD}"/>
                </a:ext>
              </a:extLst>
            </p:cNvPr>
            <p:cNvSpPr>
              <a:spLocks noEditPoints="1"/>
            </p:cNvSpPr>
            <p:nvPr/>
          </p:nvSpPr>
          <p:spPr bwMode="gray">
            <a:xfrm>
              <a:off x="6134100" y="2909888"/>
              <a:ext cx="785812" cy="949325"/>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7" name="Iceland">
              <a:extLst>
                <a:ext uri="{FF2B5EF4-FFF2-40B4-BE49-F238E27FC236}">
                  <a16:creationId xmlns:a16="http://schemas.microsoft.com/office/drawing/2014/main" id="{32E501A1-8859-09F7-BC98-0BF8ACAC9940}"/>
                </a:ext>
              </a:extLst>
            </p:cNvPr>
            <p:cNvSpPr>
              <a:spLocks/>
            </p:cNvSpPr>
            <p:nvPr/>
          </p:nvSpPr>
          <p:spPr bwMode="gray">
            <a:xfrm>
              <a:off x="3757613" y="1966913"/>
              <a:ext cx="230187" cy="88900"/>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8" name="Hungary">
              <a:extLst>
                <a:ext uri="{FF2B5EF4-FFF2-40B4-BE49-F238E27FC236}">
                  <a16:creationId xmlns:a16="http://schemas.microsoft.com/office/drawing/2014/main" id="{7BD7389E-F9BF-D452-8D9B-1A5ED8C03C9B}"/>
                </a:ext>
              </a:extLst>
            </p:cNvPr>
            <p:cNvSpPr>
              <a:spLocks/>
            </p:cNvSpPr>
            <p:nvPr/>
          </p:nvSpPr>
          <p:spPr bwMode="gray">
            <a:xfrm>
              <a:off x="4657725" y="2508251"/>
              <a:ext cx="171450" cy="88900"/>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9" name="Honduras">
              <a:extLst>
                <a:ext uri="{FF2B5EF4-FFF2-40B4-BE49-F238E27FC236}">
                  <a16:creationId xmlns:a16="http://schemas.microsoft.com/office/drawing/2014/main" id="{DD2ABADB-4FE2-2588-9C2C-63E89FD7C552}"/>
                </a:ext>
              </a:extLst>
            </p:cNvPr>
            <p:cNvSpPr>
              <a:spLocks/>
            </p:cNvSpPr>
            <p:nvPr/>
          </p:nvSpPr>
          <p:spPr bwMode="gray">
            <a:xfrm>
              <a:off x="1679575" y="3559176"/>
              <a:ext cx="179387" cy="98425"/>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0" name="Haiti">
              <a:extLst>
                <a:ext uri="{FF2B5EF4-FFF2-40B4-BE49-F238E27FC236}">
                  <a16:creationId xmlns:a16="http://schemas.microsoft.com/office/drawing/2014/main" id="{032BE992-8B64-48D8-B63B-9B03FC61AA2B}"/>
                </a:ext>
              </a:extLst>
            </p:cNvPr>
            <p:cNvSpPr>
              <a:spLocks/>
            </p:cNvSpPr>
            <p:nvPr/>
          </p:nvSpPr>
          <p:spPr bwMode="gray">
            <a:xfrm>
              <a:off x="2119313" y="3433763"/>
              <a:ext cx="79375" cy="61913"/>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1" name="Guyane (French Guiana)">
              <a:extLst>
                <a:ext uri="{FF2B5EF4-FFF2-40B4-BE49-F238E27FC236}">
                  <a16:creationId xmlns:a16="http://schemas.microsoft.com/office/drawing/2014/main" id="{F1B20423-3D38-1510-C965-E9CBF6317EE2}"/>
                </a:ext>
              </a:extLst>
            </p:cNvPr>
            <p:cNvSpPr>
              <a:spLocks/>
            </p:cNvSpPr>
            <p:nvPr/>
          </p:nvSpPr>
          <p:spPr bwMode="gray">
            <a:xfrm>
              <a:off x="2647950" y="3890963"/>
              <a:ext cx="82550" cy="119063"/>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2" name="Guyana">
              <a:extLst>
                <a:ext uri="{FF2B5EF4-FFF2-40B4-BE49-F238E27FC236}">
                  <a16:creationId xmlns:a16="http://schemas.microsoft.com/office/drawing/2014/main" id="{E800C4FB-85F8-AD1D-AC2F-410EBA0C2490}"/>
                </a:ext>
              </a:extLst>
            </p:cNvPr>
            <p:cNvSpPr>
              <a:spLocks/>
            </p:cNvSpPr>
            <p:nvPr/>
          </p:nvSpPr>
          <p:spPr bwMode="gray">
            <a:xfrm>
              <a:off x="2455863" y="3803651"/>
              <a:ext cx="131762" cy="234950"/>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3" name="Guinea-Bissau">
              <a:extLst>
                <a:ext uri="{FF2B5EF4-FFF2-40B4-BE49-F238E27FC236}">
                  <a16:creationId xmlns:a16="http://schemas.microsoft.com/office/drawing/2014/main" id="{A40EAB80-AFEB-7E71-CDC5-6B225C1EBF9B}"/>
                </a:ext>
              </a:extLst>
            </p:cNvPr>
            <p:cNvSpPr>
              <a:spLocks/>
            </p:cNvSpPr>
            <p:nvPr/>
          </p:nvSpPr>
          <p:spPr bwMode="gray">
            <a:xfrm>
              <a:off x="3751263" y="3663951"/>
              <a:ext cx="74612" cy="63500"/>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4" name="Guinea">
              <a:extLst>
                <a:ext uri="{FF2B5EF4-FFF2-40B4-BE49-F238E27FC236}">
                  <a16:creationId xmlns:a16="http://schemas.microsoft.com/office/drawing/2014/main" id="{B9BA35CC-64AA-421E-0171-AC7203E300EB}"/>
                </a:ext>
              </a:extLst>
            </p:cNvPr>
            <p:cNvSpPr>
              <a:spLocks/>
            </p:cNvSpPr>
            <p:nvPr/>
          </p:nvSpPr>
          <p:spPr bwMode="gray">
            <a:xfrm>
              <a:off x="3787775" y="3667126"/>
              <a:ext cx="209550" cy="177800"/>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5" name="Guatemala">
              <a:extLst>
                <a:ext uri="{FF2B5EF4-FFF2-40B4-BE49-F238E27FC236}">
                  <a16:creationId xmlns:a16="http://schemas.microsoft.com/office/drawing/2014/main" id="{C4C3026A-7C55-36B7-D24B-B3395160DC6D}"/>
                </a:ext>
              </a:extLst>
            </p:cNvPr>
            <p:cNvSpPr>
              <a:spLocks/>
            </p:cNvSpPr>
            <p:nvPr/>
          </p:nvSpPr>
          <p:spPr bwMode="gray">
            <a:xfrm>
              <a:off x="1595438" y="3497263"/>
              <a:ext cx="119062" cy="134938"/>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6" name="Greenland">
              <a:extLst>
                <a:ext uri="{FF2B5EF4-FFF2-40B4-BE49-F238E27FC236}">
                  <a16:creationId xmlns:a16="http://schemas.microsoft.com/office/drawing/2014/main" id="{89C57FB1-7D5F-7F78-B5DA-624CC3FF4421}"/>
                </a:ext>
              </a:extLst>
            </p:cNvPr>
            <p:cNvSpPr>
              <a:spLocks noEditPoints="1"/>
            </p:cNvSpPr>
            <p:nvPr/>
          </p:nvSpPr>
          <p:spPr bwMode="gray">
            <a:xfrm>
              <a:off x="2984500" y="1547813"/>
              <a:ext cx="1127125" cy="614363"/>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7" name="Greece">
              <a:extLst>
                <a:ext uri="{FF2B5EF4-FFF2-40B4-BE49-F238E27FC236}">
                  <a16:creationId xmlns:a16="http://schemas.microsoft.com/office/drawing/2014/main" id="{4526CD02-F149-CB80-B900-9D6AEDF9DF9D}"/>
                </a:ext>
              </a:extLst>
            </p:cNvPr>
            <p:cNvSpPr>
              <a:spLocks noEditPoints="1"/>
            </p:cNvSpPr>
            <p:nvPr/>
          </p:nvSpPr>
          <p:spPr bwMode="gray">
            <a:xfrm>
              <a:off x="4773613" y="2724151"/>
              <a:ext cx="214312" cy="222250"/>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8" name="Ghana">
              <a:extLst>
                <a:ext uri="{FF2B5EF4-FFF2-40B4-BE49-F238E27FC236}">
                  <a16:creationId xmlns:a16="http://schemas.microsoft.com/office/drawing/2014/main" id="{EDD1FB88-41B9-8799-9979-E67A1CFE8759}"/>
                </a:ext>
              </a:extLst>
            </p:cNvPr>
            <p:cNvSpPr>
              <a:spLocks/>
            </p:cNvSpPr>
            <p:nvPr/>
          </p:nvSpPr>
          <p:spPr bwMode="gray">
            <a:xfrm>
              <a:off x="4117975" y="3717926"/>
              <a:ext cx="131762" cy="207963"/>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9" name="Germany">
              <a:extLst>
                <a:ext uri="{FF2B5EF4-FFF2-40B4-BE49-F238E27FC236}">
                  <a16:creationId xmlns:a16="http://schemas.microsoft.com/office/drawing/2014/main" id="{A6626E2D-28F2-E3E1-8FAD-43961C2416C6}"/>
                </a:ext>
              </a:extLst>
            </p:cNvPr>
            <p:cNvSpPr>
              <a:spLocks/>
            </p:cNvSpPr>
            <p:nvPr/>
          </p:nvSpPr>
          <p:spPr bwMode="gray">
            <a:xfrm>
              <a:off x="4399413" y="2309813"/>
              <a:ext cx="227012" cy="236538"/>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0" name="Georgia">
              <a:extLst>
                <a:ext uri="{FF2B5EF4-FFF2-40B4-BE49-F238E27FC236}">
                  <a16:creationId xmlns:a16="http://schemas.microsoft.com/office/drawing/2014/main" id="{342988C3-6FFE-46CD-D1E5-E5EF650F1F27}"/>
                </a:ext>
              </a:extLst>
            </p:cNvPr>
            <p:cNvSpPr>
              <a:spLocks/>
            </p:cNvSpPr>
            <p:nvPr/>
          </p:nvSpPr>
          <p:spPr bwMode="gray">
            <a:xfrm>
              <a:off x="5278438" y="2665413"/>
              <a:ext cx="185737" cy="84138"/>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1" name="The Gambia">
              <a:extLst>
                <a:ext uri="{FF2B5EF4-FFF2-40B4-BE49-F238E27FC236}">
                  <a16:creationId xmlns:a16="http://schemas.microsoft.com/office/drawing/2014/main" id="{CB403D35-1B4B-848C-F7CB-B4459AD06A69}"/>
                </a:ext>
              </a:extLst>
            </p:cNvPr>
            <p:cNvSpPr>
              <a:spLocks/>
            </p:cNvSpPr>
            <p:nvPr/>
          </p:nvSpPr>
          <p:spPr bwMode="gray">
            <a:xfrm>
              <a:off x="3738563" y="3630613"/>
              <a:ext cx="85725" cy="20638"/>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2" name="Gabon">
              <a:extLst>
                <a:ext uri="{FF2B5EF4-FFF2-40B4-BE49-F238E27FC236}">
                  <a16:creationId xmlns:a16="http://schemas.microsoft.com/office/drawing/2014/main" id="{A8CFB306-3C63-C2D7-6159-CA71B325A122}"/>
                </a:ext>
              </a:extLst>
            </p:cNvPr>
            <p:cNvSpPr>
              <a:spLocks/>
            </p:cNvSpPr>
            <p:nvPr/>
          </p:nvSpPr>
          <p:spPr bwMode="gray">
            <a:xfrm>
              <a:off x="4462463" y="3998913"/>
              <a:ext cx="168275" cy="206375"/>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3" name="France">
              <a:extLst>
                <a:ext uri="{FF2B5EF4-FFF2-40B4-BE49-F238E27FC236}">
                  <a16:creationId xmlns:a16="http://schemas.microsoft.com/office/drawing/2014/main" id="{F5FC50D3-3B52-7352-C830-D89374EF6AE0}"/>
                </a:ext>
              </a:extLst>
            </p:cNvPr>
            <p:cNvSpPr>
              <a:spLocks noEditPoints="1"/>
            </p:cNvSpPr>
            <p:nvPr/>
          </p:nvSpPr>
          <p:spPr bwMode="gray">
            <a:xfrm>
              <a:off x="4122738" y="2421183"/>
              <a:ext cx="366712" cy="315913"/>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chemeClr val="accent1"/>
            </a:solidFill>
            <a:ln w="3175">
              <a:solidFill>
                <a:schemeClr val="bg1"/>
              </a:solidFill>
              <a:round/>
              <a:headEnd/>
              <a:tailEnd/>
            </a:ln>
          </p:spPr>
          <p:txBody>
            <a:bodyPr/>
            <a:lstStyle/>
            <a:p>
              <a:pPr defTabSz="914309">
                <a:spcBef>
                  <a:spcPct val="0"/>
                </a:spcBef>
              </a:pPr>
              <a:endParaRPr lang="de-DE" sz="2800" kern="0" dirty="0">
                <a:solidFill>
                  <a:schemeClr val="accent1">
                    <a:lumMod val="75000"/>
                  </a:schemeClr>
                </a:solidFill>
                <a:latin typeface="Calibri" pitchFamily="34" charset="0"/>
                <a:cs typeface="Calibri" pitchFamily="34" charset="0"/>
              </a:endParaRPr>
            </a:p>
          </p:txBody>
        </p:sp>
        <p:sp>
          <p:nvSpPr>
            <p:cNvPr id="124" name="Finland">
              <a:extLst>
                <a:ext uri="{FF2B5EF4-FFF2-40B4-BE49-F238E27FC236}">
                  <a16:creationId xmlns:a16="http://schemas.microsoft.com/office/drawing/2014/main" id="{EC606E1B-05B5-9752-C386-F0AF87006CE5}"/>
                </a:ext>
              </a:extLst>
            </p:cNvPr>
            <p:cNvSpPr>
              <a:spLocks/>
            </p:cNvSpPr>
            <p:nvPr/>
          </p:nvSpPr>
          <p:spPr bwMode="gray">
            <a:xfrm>
              <a:off x="4724400" y="1870076"/>
              <a:ext cx="254000" cy="288925"/>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5" name="Ethiopia">
              <a:extLst>
                <a:ext uri="{FF2B5EF4-FFF2-40B4-BE49-F238E27FC236}">
                  <a16:creationId xmlns:a16="http://schemas.microsoft.com/office/drawing/2014/main" id="{02A791FD-8B86-5ACE-B31F-6661FA73326D}"/>
                </a:ext>
              </a:extLst>
            </p:cNvPr>
            <p:cNvSpPr>
              <a:spLocks/>
            </p:cNvSpPr>
            <p:nvPr/>
          </p:nvSpPr>
          <p:spPr bwMode="gray">
            <a:xfrm>
              <a:off x="5159375" y="3595688"/>
              <a:ext cx="425450" cy="371475"/>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6" name="Estonia">
              <a:extLst>
                <a:ext uri="{FF2B5EF4-FFF2-40B4-BE49-F238E27FC236}">
                  <a16:creationId xmlns:a16="http://schemas.microsoft.com/office/drawing/2014/main" id="{F55838C0-E0CC-D846-FC34-49319E404FC0}"/>
                </a:ext>
              </a:extLst>
            </p:cNvPr>
            <p:cNvSpPr>
              <a:spLocks noEditPoints="1"/>
            </p:cNvSpPr>
            <p:nvPr/>
          </p:nvSpPr>
          <p:spPr bwMode="gray">
            <a:xfrm>
              <a:off x="4775200" y="2168526"/>
              <a:ext cx="139700" cy="61913"/>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7" name="Eritrea">
              <a:extLst>
                <a:ext uri="{FF2B5EF4-FFF2-40B4-BE49-F238E27FC236}">
                  <a16:creationId xmlns:a16="http://schemas.microsoft.com/office/drawing/2014/main" id="{02A66B94-2512-6D2C-4A08-91CD38FD4E69}"/>
                </a:ext>
              </a:extLst>
            </p:cNvPr>
            <p:cNvSpPr>
              <a:spLocks/>
            </p:cNvSpPr>
            <p:nvPr/>
          </p:nvSpPr>
          <p:spPr bwMode="gray">
            <a:xfrm>
              <a:off x="5248275" y="3492501"/>
              <a:ext cx="193675" cy="184150"/>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8" name="Equatorial Guinea">
              <a:extLst>
                <a:ext uri="{FF2B5EF4-FFF2-40B4-BE49-F238E27FC236}">
                  <a16:creationId xmlns:a16="http://schemas.microsoft.com/office/drawing/2014/main" id="{15A4D8AE-3789-CE60-580D-13338217FE9E}"/>
                </a:ext>
              </a:extLst>
            </p:cNvPr>
            <p:cNvSpPr>
              <a:spLocks/>
            </p:cNvSpPr>
            <p:nvPr/>
          </p:nvSpPr>
          <p:spPr bwMode="gray">
            <a:xfrm>
              <a:off x="4479925" y="4002088"/>
              <a:ext cx="58737" cy="44450"/>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9" name="El Salvador">
              <a:extLst>
                <a:ext uri="{FF2B5EF4-FFF2-40B4-BE49-F238E27FC236}">
                  <a16:creationId xmlns:a16="http://schemas.microsoft.com/office/drawing/2014/main" id="{C3FCC5A0-4BA4-4105-321D-C58083AB9FB8}"/>
                </a:ext>
              </a:extLst>
            </p:cNvPr>
            <p:cNvSpPr>
              <a:spLocks/>
            </p:cNvSpPr>
            <p:nvPr/>
          </p:nvSpPr>
          <p:spPr bwMode="gray">
            <a:xfrm>
              <a:off x="1651000" y="3609976"/>
              <a:ext cx="68262" cy="44450"/>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0" name="Egypt">
              <a:extLst>
                <a:ext uri="{FF2B5EF4-FFF2-40B4-BE49-F238E27FC236}">
                  <a16:creationId xmlns:a16="http://schemas.microsoft.com/office/drawing/2014/main" id="{C64CFB5A-C029-7AAB-360C-AFA70F7E2709}"/>
                </a:ext>
              </a:extLst>
            </p:cNvPr>
            <p:cNvSpPr>
              <a:spLocks/>
            </p:cNvSpPr>
            <p:nvPr/>
          </p:nvSpPr>
          <p:spPr bwMode="gray">
            <a:xfrm>
              <a:off x="4903788" y="3051176"/>
              <a:ext cx="317500" cy="323850"/>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1" name="Ecuador">
              <a:extLst>
                <a:ext uri="{FF2B5EF4-FFF2-40B4-BE49-F238E27FC236}">
                  <a16:creationId xmlns:a16="http://schemas.microsoft.com/office/drawing/2014/main" id="{D9C33271-16F0-681E-7C67-8882B1B6F96E}"/>
                </a:ext>
              </a:extLst>
            </p:cNvPr>
            <p:cNvSpPr>
              <a:spLocks noEditPoints="1"/>
            </p:cNvSpPr>
            <p:nvPr/>
          </p:nvSpPr>
          <p:spPr bwMode="gray">
            <a:xfrm>
              <a:off x="1890713" y="4025901"/>
              <a:ext cx="166687" cy="212725"/>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2" name="East Timor">
              <a:extLst>
                <a:ext uri="{FF2B5EF4-FFF2-40B4-BE49-F238E27FC236}">
                  <a16:creationId xmlns:a16="http://schemas.microsoft.com/office/drawing/2014/main" id="{97AA1624-8FA3-B679-5D24-8B5106BD86A5}"/>
                </a:ext>
              </a:extLst>
            </p:cNvPr>
            <p:cNvSpPr>
              <a:spLocks noEditPoints="1"/>
            </p:cNvSpPr>
            <p:nvPr/>
          </p:nvSpPr>
          <p:spPr bwMode="gray">
            <a:xfrm>
              <a:off x="7756525" y="4344988"/>
              <a:ext cx="100012" cy="47625"/>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3" name="Dominican Republic">
              <a:extLst>
                <a:ext uri="{FF2B5EF4-FFF2-40B4-BE49-F238E27FC236}">
                  <a16:creationId xmlns:a16="http://schemas.microsoft.com/office/drawing/2014/main" id="{7C2BA5D5-C9C6-376F-5CF4-6F3C6108C998}"/>
                </a:ext>
              </a:extLst>
            </p:cNvPr>
            <p:cNvSpPr>
              <a:spLocks/>
            </p:cNvSpPr>
            <p:nvPr/>
          </p:nvSpPr>
          <p:spPr bwMode="gray">
            <a:xfrm>
              <a:off x="2187575" y="3433763"/>
              <a:ext cx="100012" cy="66675"/>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4" name="Djibouti">
              <a:extLst>
                <a:ext uri="{FF2B5EF4-FFF2-40B4-BE49-F238E27FC236}">
                  <a16:creationId xmlns:a16="http://schemas.microsoft.com/office/drawing/2014/main" id="{3A90CE24-2E95-84AC-ABBB-5B5B148E7D30}"/>
                </a:ext>
              </a:extLst>
            </p:cNvPr>
            <p:cNvSpPr>
              <a:spLocks/>
            </p:cNvSpPr>
            <p:nvPr/>
          </p:nvSpPr>
          <p:spPr bwMode="gray">
            <a:xfrm>
              <a:off x="5402263" y="3667126"/>
              <a:ext cx="47625" cy="55563"/>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5" name="Denmark">
              <a:extLst>
                <a:ext uri="{FF2B5EF4-FFF2-40B4-BE49-F238E27FC236}">
                  <a16:creationId xmlns:a16="http://schemas.microsoft.com/office/drawing/2014/main" id="{45F093F7-E75F-A6FB-CA3E-30F19B30E0E9}"/>
                </a:ext>
              </a:extLst>
            </p:cNvPr>
            <p:cNvSpPr>
              <a:spLocks noEditPoints="1"/>
            </p:cNvSpPr>
            <p:nvPr/>
          </p:nvSpPr>
          <p:spPr bwMode="gray">
            <a:xfrm>
              <a:off x="4454525" y="2227263"/>
              <a:ext cx="111125" cy="95250"/>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6" name="Czech Republic">
              <a:extLst>
                <a:ext uri="{FF2B5EF4-FFF2-40B4-BE49-F238E27FC236}">
                  <a16:creationId xmlns:a16="http://schemas.microsoft.com/office/drawing/2014/main" id="{A6CE3E55-B684-BF0D-EA0C-3601F2B5B9DB}"/>
                </a:ext>
              </a:extLst>
            </p:cNvPr>
            <p:cNvSpPr>
              <a:spLocks/>
            </p:cNvSpPr>
            <p:nvPr/>
          </p:nvSpPr>
          <p:spPr bwMode="gray">
            <a:xfrm>
              <a:off x="4552950" y="2430463"/>
              <a:ext cx="169862" cy="77788"/>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7" name="Cyprus">
              <a:extLst>
                <a:ext uri="{FF2B5EF4-FFF2-40B4-BE49-F238E27FC236}">
                  <a16:creationId xmlns:a16="http://schemas.microsoft.com/office/drawing/2014/main" id="{F751D680-B631-D3E1-5631-12A88ADADF92}"/>
                </a:ext>
              </a:extLst>
            </p:cNvPr>
            <p:cNvSpPr>
              <a:spLocks/>
            </p:cNvSpPr>
            <p:nvPr/>
          </p:nvSpPr>
          <p:spPr bwMode="gray">
            <a:xfrm>
              <a:off x="5099050" y="2922588"/>
              <a:ext cx="60325" cy="34925"/>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8" name="Cuba">
              <a:extLst>
                <a:ext uri="{FF2B5EF4-FFF2-40B4-BE49-F238E27FC236}">
                  <a16:creationId xmlns:a16="http://schemas.microsoft.com/office/drawing/2014/main" id="{01E8EE54-E9F4-6095-A206-092697F10278}"/>
                </a:ext>
              </a:extLst>
            </p:cNvPr>
            <p:cNvSpPr>
              <a:spLocks noEditPoints="1"/>
            </p:cNvSpPr>
            <p:nvPr/>
          </p:nvSpPr>
          <p:spPr bwMode="gray">
            <a:xfrm>
              <a:off x="1836738" y="3324226"/>
              <a:ext cx="296862" cy="109538"/>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9" name="Croatia">
              <a:extLst>
                <a:ext uri="{FF2B5EF4-FFF2-40B4-BE49-F238E27FC236}">
                  <a16:creationId xmlns:a16="http://schemas.microsoft.com/office/drawing/2014/main" id="{2BC3475F-9C60-1D50-8759-E00F8D8731C9}"/>
                </a:ext>
              </a:extLst>
            </p:cNvPr>
            <p:cNvSpPr>
              <a:spLocks/>
            </p:cNvSpPr>
            <p:nvPr/>
          </p:nvSpPr>
          <p:spPr bwMode="gray">
            <a:xfrm>
              <a:off x="4594225" y="2573338"/>
              <a:ext cx="147637" cy="111125"/>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0" name="Côte d'Ivoire">
              <a:extLst>
                <a:ext uri="{FF2B5EF4-FFF2-40B4-BE49-F238E27FC236}">
                  <a16:creationId xmlns:a16="http://schemas.microsoft.com/office/drawing/2014/main" id="{342E49E7-3C63-F90A-4227-3EDE8AE7DA76}"/>
                </a:ext>
              </a:extLst>
            </p:cNvPr>
            <p:cNvSpPr>
              <a:spLocks/>
            </p:cNvSpPr>
            <p:nvPr/>
          </p:nvSpPr>
          <p:spPr bwMode="gray">
            <a:xfrm>
              <a:off x="3965575" y="3730626"/>
              <a:ext cx="176212" cy="207963"/>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1" name="Costa Rica">
              <a:extLst>
                <a:ext uri="{FF2B5EF4-FFF2-40B4-BE49-F238E27FC236}">
                  <a16:creationId xmlns:a16="http://schemas.microsoft.com/office/drawing/2014/main" id="{73D492F8-FD0C-62A9-6028-2FEE7A1D0F82}"/>
                </a:ext>
              </a:extLst>
            </p:cNvPr>
            <p:cNvSpPr>
              <a:spLocks/>
            </p:cNvSpPr>
            <p:nvPr/>
          </p:nvSpPr>
          <p:spPr bwMode="gray">
            <a:xfrm>
              <a:off x="1762125" y="3714751"/>
              <a:ext cx="96837" cy="92075"/>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2" name="Congo">
              <a:extLst>
                <a:ext uri="{FF2B5EF4-FFF2-40B4-BE49-F238E27FC236}">
                  <a16:creationId xmlns:a16="http://schemas.microsoft.com/office/drawing/2014/main" id="{6BA8B0F6-2870-8991-1D3D-0DFFDC3B0206}"/>
                </a:ext>
              </a:extLst>
            </p:cNvPr>
            <p:cNvSpPr>
              <a:spLocks/>
            </p:cNvSpPr>
            <p:nvPr/>
          </p:nvSpPr>
          <p:spPr bwMode="gray">
            <a:xfrm>
              <a:off x="4565650" y="3903663"/>
              <a:ext cx="542925" cy="611188"/>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3" name="Congo (Brazzaville)">
              <a:extLst>
                <a:ext uri="{FF2B5EF4-FFF2-40B4-BE49-F238E27FC236}">
                  <a16:creationId xmlns:a16="http://schemas.microsoft.com/office/drawing/2014/main" id="{74D57867-AE7A-4981-B805-AF515DA9BA3D}"/>
                </a:ext>
              </a:extLst>
            </p:cNvPr>
            <p:cNvSpPr>
              <a:spLocks/>
            </p:cNvSpPr>
            <p:nvPr/>
          </p:nvSpPr>
          <p:spPr bwMode="gray">
            <a:xfrm>
              <a:off x="4530725" y="3957638"/>
              <a:ext cx="215900" cy="280988"/>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4" name="Colombia">
              <a:extLst>
                <a:ext uri="{FF2B5EF4-FFF2-40B4-BE49-F238E27FC236}">
                  <a16:creationId xmlns:a16="http://schemas.microsoft.com/office/drawing/2014/main" id="{D9408D6F-7463-5FA5-41F7-C053220E7FA2}"/>
                </a:ext>
              </a:extLst>
            </p:cNvPr>
            <p:cNvSpPr>
              <a:spLocks/>
            </p:cNvSpPr>
            <p:nvPr/>
          </p:nvSpPr>
          <p:spPr bwMode="gray">
            <a:xfrm>
              <a:off x="1947863" y="3673476"/>
              <a:ext cx="349250" cy="541338"/>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5" name="Chile">
              <a:extLst>
                <a:ext uri="{FF2B5EF4-FFF2-40B4-BE49-F238E27FC236}">
                  <a16:creationId xmlns:a16="http://schemas.microsoft.com/office/drawing/2014/main" id="{973EF431-331E-CAF6-DF4D-C1B20D5F1C27}"/>
                </a:ext>
              </a:extLst>
            </p:cNvPr>
            <p:cNvSpPr>
              <a:spLocks noEditPoints="1"/>
            </p:cNvSpPr>
            <p:nvPr/>
          </p:nvSpPr>
          <p:spPr bwMode="gray">
            <a:xfrm>
              <a:off x="2230438" y="4649788"/>
              <a:ext cx="465137" cy="1219200"/>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6" name="China">
              <a:extLst>
                <a:ext uri="{FF2B5EF4-FFF2-40B4-BE49-F238E27FC236}">
                  <a16:creationId xmlns:a16="http://schemas.microsoft.com/office/drawing/2014/main" id="{5C506190-426A-9CC2-D793-77F4F188BB99}"/>
                </a:ext>
              </a:extLst>
            </p:cNvPr>
            <p:cNvSpPr>
              <a:spLocks noEditPoints="1"/>
            </p:cNvSpPr>
            <p:nvPr/>
          </p:nvSpPr>
          <p:spPr bwMode="gray">
            <a:xfrm>
              <a:off x="6188075" y="2349501"/>
              <a:ext cx="1473200" cy="1136650"/>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7" name="Chad">
              <a:extLst>
                <a:ext uri="{FF2B5EF4-FFF2-40B4-BE49-F238E27FC236}">
                  <a16:creationId xmlns:a16="http://schemas.microsoft.com/office/drawing/2014/main" id="{FFC9BF34-BC67-0BED-3483-27D843A79D08}"/>
                </a:ext>
              </a:extLst>
            </p:cNvPr>
            <p:cNvSpPr>
              <a:spLocks/>
            </p:cNvSpPr>
            <p:nvPr/>
          </p:nvSpPr>
          <p:spPr bwMode="gray">
            <a:xfrm>
              <a:off x="4597400" y="3316288"/>
              <a:ext cx="298450" cy="519113"/>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8" name="Central African Republic">
              <a:extLst>
                <a:ext uri="{FF2B5EF4-FFF2-40B4-BE49-F238E27FC236}">
                  <a16:creationId xmlns:a16="http://schemas.microsoft.com/office/drawing/2014/main" id="{B33F8940-1333-E223-23CF-505EB8C00747}"/>
                </a:ext>
              </a:extLst>
            </p:cNvPr>
            <p:cNvSpPr>
              <a:spLocks/>
            </p:cNvSpPr>
            <p:nvPr/>
          </p:nvSpPr>
          <p:spPr bwMode="gray">
            <a:xfrm>
              <a:off x="4625975" y="3722688"/>
              <a:ext cx="368300" cy="280988"/>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9" name="Canada">
              <a:extLst>
                <a:ext uri="{FF2B5EF4-FFF2-40B4-BE49-F238E27FC236}">
                  <a16:creationId xmlns:a16="http://schemas.microsoft.com/office/drawing/2014/main" id="{36876CB2-C27F-E16F-C496-8142153DE649}"/>
                </a:ext>
              </a:extLst>
            </p:cNvPr>
            <p:cNvSpPr>
              <a:spLocks noEditPoints="1"/>
            </p:cNvSpPr>
            <p:nvPr/>
          </p:nvSpPr>
          <p:spPr bwMode="gray">
            <a:xfrm>
              <a:off x="1035050" y="1557338"/>
              <a:ext cx="2243137" cy="1160463"/>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0" name="Cameroon">
              <a:extLst>
                <a:ext uri="{FF2B5EF4-FFF2-40B4-BE49-F238E27FC236}">
                  <a16:creationId xmlns:a16="http://schemas.microsoft.com/office/drawing/2014/main" id="{C5208AEA-C107-DEBA-B964-F4D6C295FC61}"/>
                </a:ext>
              </a:extLst>
            </p:cNvPr>
            <p:cNvSpPr>
              <a:spLocks/>
            </p:cNvSpPr>
            <p:nvPr/>
          </p:nvSpPr>
          <p:spPr bwMode="gray">
            <a:xfrm>
              <a:off x="4459288" y="3651251"/>
              <a:ext cx="219075" cy="373063"/>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1" name="Cambodia">
              <a:extLst>
                <a:ext uri="{FF2B5EF4-FFF2-40B4-BE49-F238E27FC236}">
                  <a16:creationId xmlns:a16="http://schemas.microsoft.com/office/drawing/2014/main" id="{CD62ADBC-CE21-1955-7D85-CA2D5A5B9C7C}"/>
                </a:ext>
              </a:extLst>
            </p:cNvPr>
            <p:cNvSpPr>
              <a:spLocks/>
            </p:cNvSpPr>
            <p:nvPr/>
          </p:nvSpPr>
          <p:spPr bwMode="gray">
            <a:xfrm>
              <a:off x="7127875" y="3606801"/>
              <a:ext cx="152400" cy="134938"/>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2" name="Burundi">
              <a:extLst>
                <a:ext uri="{FF2B5EF4-FFF2-40B4-BE49-F238E27FC236}">
                  <a16:creationId xmlns:a16="http://schemas.microsoft.com/office/drawing/2014/main" id="{E7F1979E-577D-4CFA-E3BF-8529A4C13E72}"/>
                </a:ext>
              </a:extLst>
            </p:cNvPr>
            <p:cNvSpPr>
              <a:spLocks/>
            </p:cNvSpPr>
            <p:nvPr/>
          </p:nvSpPr>
          <p:spPr bwMode="gray">
            <a:xfrm>
              <a:off x="5043488" y="4157663"/>
              <a:ext cx="53975" cy="66675"/>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3" name="Burkina Faso">
              <a:extLst>
                <a:ext uri="{FF2B5EF4-FFF2-40B4-BE49-F238E27FC236}">
                  <a16:creationId xmlns:a16="http://schemas.microsoft.com/office/drawing/2014/main" id="{6FCEF810-29E4-B72A-5E98-1C1F308B6E3C}"/>
                </a:ext>
              </a:extLst>
            </p:cNvPr>
            <p:cNvSpPr>
              <a:spLocks/>
            </p:cNvSpPr>
            <p:nvPr/>
          </p:nvSpPr>
          <p:spPr bwMode="gray">
            <a:xfrm>
              <a:off x="4056063" y="3590926"/>
              <a:ext cx="230187" cy="18097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4" name="Bulgaria">
              <a:extLst>
                <a:ext uri="{FF2B5EF4-FFF2-40B4-BE49-F238E27FC236}">
                  <a16:creationId xmlns:a16="http://schemas.microsoft.com/office/drawing/2014/main" id="{AF7AB23A-0AB5-7E2A-067D-CC4885ED7C8B}"/>
                </a:ext>
              </a:extLst>
            </p:cNvPr>
            <p:cNvSpPr>
              <a:spLocks/>
            </p:cNvSpPr>
            <p:nvPr/>
          </p:nvSpPr>
          <p:spPr bwMode="gray">
            <a:xfrm>
              <a:off x="4822825" y="2647951"/>
              <a:ext cx="158750" cy="9048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5" name="Brazil">
              <a:extLst>
                <a:ext uri="{FF2B5EF4-FFF2-40B4-BE49-F238E27FC236}">
                  <a16:creationId xmlns:a16="http://schemas.microsoft.com/office/drawing/2014/main" id="{269230B4-41A4-D5D2-1194-F83A85D0E0F1}"/>
                </a:ext>
              </a:extLst>
            </p:cNvPr>
            <p:cNvSpPr>
              <a:spLocks noEditPoints="1"/>
            </p:cNvSpPr>
            <p:nvPr/>
          </p:nvSpPr>
          <p:spPr bwMode="gray">
            <a:xfrm>
              <a:off x="2098675" y="3906838"/>
              <a:ext cx="1120775" cy="126682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6" name="Botswana">
              <a:extLst>
                <a:ext uri="{FF2B5EF4-FFF2-40B4-BE49-F238E27FC236}">
                  <a16:creationId xmlns:a16="http://schemas.microsoft.com/office/drawing/2014/main" id="{E08D24BA-7D73-2542-BCA2-9C7DDE21F578}"/>
                </a:ext>
              </a:extLst>
            </p:cNvPr>
            <p:cNvSpPr>
              <a:spLocks/>
            </p:cNvSpPr>
            <p:nvPr/>
          </p:nvSpPr>
          <p:spPr bwMode="gray">
            <a:xfrm>
              <a:off x="4778375" y="4654551"/>
              <a:ext cx="260350" cy="293688"/>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7" name="Bosnia and Herzegovina">
              <a:extLst>
                <a:ext uri="{FF2B5EF4-FFF2-40B4-BE49-F238E27FC236}">
                  <a16:creationId xmlns:a16="http://schemas.microsoft.com/office/drawing/2014/main" id="{3E74B0FC-C594-5252-AF28-7460452C06BA}"/>
                </a:ext>
              </a:extLst>
            </p:cNvPr>
            <p:cNvSpPr>
              <a:spLocks/>
            </p:cNvSpPr>
            <p:nvPr/>
          </p:nvSpPr>
          <p:spPr bwMode="gray">
            <a:xfrm>
              <a:off x="4643438" y="2611438"/>
              <a:ext cx="106362" cy="95250"/>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8" name="Bolivia">
              <a:extLst>
                <a:ext uri="{FF2B5EF4-FFF2-40B4-BE49-F238E27FC236}">
                  <a16:creationId xmlns:a16="http://schemas.microsoft.com/office/drawing/2014/main" id="{89FB5733-8FED-0049-DFA6-8A26EAA787D5}"/>
                </a:ext>
              </a:extLst>
            </p:cNvPr>
            <p:cNvSpPr>
              <a:spLocks/>
            </p:cNvSpPr>
            <p:nvPr/>
          </p:nvSpPr>
          <p:spPr bwMode="gray">
            <a:xfrm>
              <a:off x="2233613" y="4392613"/>
              <a:ext cx="358775" cy="427038"/>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9" name="Bhutan">
              <a:extLst>
                <a:ext uri="{FF2B5EF4-FFF2-40B4-BE49-F238E27FC236}">
                  <a16:creationId xmlns:a16="http://schemas.microsoft.com/office/drawing/2014/main" id="{4FFE2908-CCF2-66C5-E821-DB6763168246}"/>
                </a:ext>
              </a:extLst>
            </p:cNvPr>
            <p:cNvSpPr>
              <a:spLocks/>
            </p:cNvSpPr>
            <p:nvPr/>
          </p:nvSpPr>
          <p:spPr bwMode="gray">
            <a:xfrm>
              <a:off x="6686550" y="3159126"/>
              <a:ext cx="93662" cy="53975"/>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0" name="Benin">
              <a:extLst>
                <a:ext uri="{FF2B5EF4-FFF2-40B4-BE49-F238E27FC236}">
                  <a16:creationId xmlns:a16="http://schemas.microsoft.com/office/drawing/2014/main" id="{2242EAAA-A8AE-1B37-A623-C6DD88B8D5A2}"/>
                </a:ext>
              </a:extLst>
            </p:cNvPr>
            <p:cNvSpPr>
              <a:spLocks/>
            </p:cNvSpPr>
            <p:nvPr/>
          </p:nvSpPr>
          <p:spPr bwMode="gray">
            <a:xfrm>
              <a:off x="4237038" y="3676651"/>
              <a:ext cx="88900" cy="200025"/>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1" name="Belize">
              <a:extLst>
                <a:ext uri="{FF2B5EF4-FFF2-40B4-BE49-F238E27FC236}">
                  <a16:creationId xmlns:a16="http://schemas.microsoft.com/office/drawing/2014/main" id="{E5196E07-C422-C577-2775-72A207412116}"/>
                </a:ext>
              </a:extLst>
            </p:cNvPr>
            <p:cNvSpPr>
              <a:spLocks/>
            </p:cNvSpPr>
            <p:nvPr/>
          </p:nvSpPr>
          <p:spPr bwMode="gray">
            <a:xfrm>
              <a:off x="1687513" y="3478213"/>
              <a:ext cx="42862" cy="85725"/>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2" name="Belgium">
              <a:extLst>
                <a:ext uri="{FF2B5EF4-FFF2-40B4-BE49-F238E27FC236}">
                  <a16:creationId xmlns:a16="http://schemas.microsoft.com/office/drawing/2014/main" id="{548FB45D-8F65-9ED8-D2F1-F67326C89760}"/>
                </a:ext>
              </a:extLst>
            </p:cNvPr>
            <p:cNvSpPr>
              <a:spLocks/>
            </p:cNvSpPr>
            <p:nvPr/>
          </p:nvSpPr>
          <p:spPr bwMode="gray">
            <a:xfrm>
              <a:off x="4321175" y="2417763"/>
              <a:ext cx="90487" cy="61913"/>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3" name="Bangladesh">
              <a:extLst>
                <a:ext uri="{FF2B5EF4-FFF2-40B4-BE49-F238E27FC236}">
                  <a16:creationId xmlns:a16="http://schemas.microsoft.com/office/drawing/2014/main" id="{CF41AAD3-1DDF-BC91-7648-20615E928BA4}"/>
                </a:ext>
              </a:extLst>
            </p:cNvPr>
            <p:cNvSpPr>
              <a:spLocks/>
            </p:cNvSpPr>
            <p:nvPr/>
          </p:nvSpPr>
          <p:spPr bwMode="gray">
            <a:xfrm>
              <a:off x="6673850" y="3217863"/>
              <a:ext cx="150812" cy="171450"/>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4" name="Belarus">
              <a:extLst>
                <a:ext uri="{FF2B5EF4-FFF2-40B4-BE49-F238E27FC236}">
                  <a16:creationId xmlns:a16="http://schemas.microsoft.com/office/drawing/2014/main" id="{7E0E3DDE-F24C-57A5-F3D1-CCF4CC32A4E4}"/>
                </a:ext>
              </a:extLst>
            </p:cNvPr>
            <p:cNvSpPr>
              <a:spLocks/>
            </p:cNvSpPr>
            <p:nvPr/>
          </p:nvSpPr>
          <p:spPr bwMode="gray">
            <a:xfrm>
              <a:off x="4824413" y="2271713"/>
              <a:ext cx="228600" cy="149225"/>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5" name="Bahrain">
              <a:extLst>
                <a:ext uri="{FF2B5EF4-FFF2-40B4-BE49-F238E27FC236}">
                  <a16:creationId xmlns:a16="http://schemas.microsoft.com/office/drawing/2014/main" id="{D40C4CCE-385F-E97F-5767-30B42A0CE88A}"/>
                </a:ext>
              </a:extLst>
            </p:cNvPr>
            <p:cNvSpPr>
              <a:spLocks/>
            </p:cNvSpPr>
            <p:nvPr/>
          </p:nvSpPr>
          <p:spPr bwMode="gray">
            <a:xfrm>
              <a:off x="5629275" y="3219451"/>
              <a:ext cx="11112" cy="22225"/>
            </a:xfrm>
            <a:custGeom>
              <a:avLst/>
              <a:gdLst>
                <a:gd name="T0" fmla="*/ 2147483647 w 15"/>
                <a:gd name="T1" fmla="*/ 0 h 28"/>
                <a:gd name="T2" fmla="*/ 2147483647 w 15"/>
                <a:gd name="T3" fmla="*/ 2147483647 h 28"/>
                <a:gd name="T4" fmla="*/ 2147483647 w 15"/>
                <a:gd name="T5" fmla="*/ 2147483647 h 28"/>
                <a:gd name="T6" fmla="*/ 2033064304 w 15"/>
                <a:gd name="T7" fmla="*/ 2147483647 h 28"/>
                <a:gd name="T8" fmla="*/ 813445092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6" name="Azerbaijan">
              <a:extLst>
                <a:ext uri="{FF2B5EF4-FFF2-40B4-BE49-F238E27FC236}">
                  <a16:creationId xmlns:a16="http://schemas.microsoft.com/office/drawing/2014/main" id="{B842A4C7-7AA2-6174-3B18-084B808B9693}"/>
                </a:ext>
              </a:extLst>
            </p:cNvPr>
            <p:cNvSpPr>
              <a:spLocks noEditPoints="1"/>
            </p:cNvSpPr>
            <p:nvPr/>
          </p:nvSpPr>
          <p:spPr bwMode="gray">
            <a:xfrm>
              <a:off x="5419725" y="2719388"/>
              <a:ext cx="146050" cy="117475"/>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7" name="Austria">
              <a:extLst>
                <a:ext uri="{FF2B5EF4-FFF2-40B4-BE49-F238E27FC236}">
                  <a16:creationId xmlns:a16="http://schemas.microsoft.com/office/drawing/2014/main" id="{9D4FEECB-D177-E52E-8DB6-3B3D163B71BA}"/>
                </a:ext>
              </a:extLst>
            </p:cNvPr>
            <p:cNvSpPr>
              <a:spLocks/>
            </p:cNvSpPr>
            <p:nvPr/>
          </p:nvSpPr>
          <p:spPr bwMode="gray">
            <a:xfrm>
              <a:off x="4489450" y="2493963"/>
              <a:ext cx="184150" cy="80963"/>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8" name="Australia">
              <a:extLst>
                <a:ext uri="{FF2B5EF4-FFF2-40B4-BE49-F238E27FC236}">
                  <a16:creationId xmlns:a16="http://schemas.microsoft.com/office/drawing/2014/main" id="{928E756A-F3AD-ACBA-2EF5-B088F2FFBF80}"/>
                </a:ext>
              </a:extLst>
            </p:cNvPr>
            <p:cNvSpPr>
              <a:spLocks noEditPoints="1"/>
            </p:cNvSpPr>
            <p:nvPr/>
          </p:nvSpPr>
          <p:spPr bwMode="gray">
            <a:xfrm>
              <a:off x="7331075" y="4422776"/>
              <a:ext cx="1143000" cy="1071563"/>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9" name="Armenia">
              <a:extLst>
                <a:ext uri="{FF2B5EF4-FFF2-40B4-BE49-F238E27FC236}">
                  <a16:creationId xmlns:a16="http://schemas.microsoft.com/office/drawing/2014/main" id="{CF916B86-08AB-1AEB-59AE-40BBFD6F09D5}"/>
                </a:ext>
              </a:extLst>
            </p:cNvPr>
            <p:cNvSpPr>
              <a:spLocks/>
            </p:cNvSpPr>
            <p:nvPr/>
          </p:nvSpPr>
          <p:spPr bwMode="gray">
            <a:xfrm>
              <a:off x="5380038" y="2736851"/>
              <a:ext cx="88900" cy="85725"/>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0" name="Argentina">
              <a:extLst>
                <a:ext uri="{FF2B5EF4-FFF2-40B4-BE49-F238E27FC236}">
                  <a16:creationId xmlns:a16="http://schemas.microsoft.com/office/drawing/2014/main" id="{C4EAFBED-B108-D858-B072-247F7703C2C2}"/>
                </a:ext>
              </a:extLst>
            </p:cNvPr>
            <p:cNvSpPr>
              <a:spLocks noEditPoints="1"/>
            </p:cNvSpPr>
            <p:nvPr/>
          </p:nvSpPr>
          <p:spPr bwMode="gray">
            <a:xfrm>
              <a:off x="2290763" y="4787901"/>
              <a:ext cx="439737" cy="982663"/>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1" name="Angola">
              <a:extLst>
                <a:ext uri="{FF2B5EF4-FFF2-40B4-BE49-F238E27FC236}">
                  <a16:creationId xmlns:a16="http://schemas.microsoft.com/office/drawing/2014/main" id="{6E9808B4-17B8-9910-DC71-99ED0AA05B30}"/>
                </a:ext>
              </a:extLst>
            </p:cNvPr>
            <p:cNvSpPr>
              <a:spLocks noEditPoints="1"/>
            </p:cNvSpPr>
            <p:nvPr/>
          </p:nvSpPr>
          <p:spPr bwMode="gray">
            <a:xfrm>
              <a:off x="4546600" y="4216401"/>
              <a:ext cx="357187" cy="446088"/>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2" name="Andorra">
              <a:extLst>
                <a:ext uri="{FF2B5EF4-FFF2-40B4-BE49-F238E27FC236}">
                  <a16:creationId xmlns:a16="http://schemas.microsoft.com/office/drawing/2014/main" id="{C759F242-B70A-5AFC-D134-F8A702E5A029}"/>
                </a:ext>
              </a:extLst>
            </p:cNvPr>
            <p:cNvSpPr>
              <a:spLocks/>
            </p:cNvSpPr>
            <p:nvPr/>
          </p:nvSpPr>
          <p:spPr bwMode="gray">
            <a:xfrm>
              <a:off x="4276725" y="2697163"/>
              <a:ext cx="12700" cy="6350"/>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3" name="Algeria">
              <a:extLst>
                <a:ext uri="{FF2B5EF4-FFF2-40B4-BE49-F238E27FC236}">
                  <a16:creationId xmlns:a16="http://schemas.microsoft.com/office/drawing/2014/main" id="{0957F567-5C38-F9AE-A857-D3E819398D03}"/>
                </a:ext>
              </a:extLst>
            </p:cNvPr>
            <p:cNvSpPr>
              <a:spLocks/>
            </p:cNvSpPr>
            <p:nvPr/>
          </p:nvSpPr>
          <p:spPr bwMode="gray">
            <a:xfrm>
              <a:off x="3962682" y="2870934"/>
              <a:ext cx="595312" cy="587375"/>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4" name="Albania">
              <a:extLst>
                <a:ext uri="{FF2B5EF4-FFF2-40B4-BE49-F238E27FC236}">
                  <a16:creationId xmlns:a16="http://schemas.microsoft.com/office/drawing/2014/main" id="{37772E26-698F-40C6-28E7-F2E3926D2584}"/>
                </a:ext>
              </a:extLst>
            </p:cNvPr>
            <p:cNvSpPr>
              <a:spLocks/>
            </p:cNvSpPr>
            <p:nvPr/>
          </p:nvSpPr>
          <p:spPr bwMode="gray">
            <a:xfrm>
              <a:off x="4733925" y="2697163"/>
              <a:ext cx="58737" cy="98425"/>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5" name="South Africa">
              <a:extLst>
                <a:ext uri="{FF2B5EF4-FFF2-40B4-BE49-F238E27FC236}">
                  <a16:creationId xmlns:a16="http://schemas.microsoft.com/office/drawing/2014/main" id="{D76A4292-A765-0C19-6B35-736387C515B6}"/>
                </a:ext>
              </a:extLst>
            </p:cNvPr>
            <p:cNvSpPr>
              <a:spLocks noEditPoints="1"/>
            </p:cNvSpPr>
            <p:nvPr/>
          </p:nvSpPr>
          <p:spPr bwMode="gray">
            <a:xfrm>
              <a:off x="4678363" y="4797426"/>
              <a:ext cx="457200" cy="411163"/>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6" name="Afghanistan">
              <a:extLst>
                <a:ext uri="{FF2B5EF4-FFF2-40B4-BE49-F238E27FC236}">
                  <a16:creationId xmlns:a16="http://schemas.microsoft.com/office/drawing/2014/main" id="{6CA94611-38B6-AEC2-AB34-DD45FFF011E3}"/>
                </a:ext>
              </a:extLst>
            </p:cNvPr>
            <p:cNvSpPr>
              <a:spLocks/>
            </p:cNvSpPr>
            <p:nvPr/>
          </p:nvSpPr>
          <p:spPr bwMode="gray">
            <a:xfrm>
              <a:off x="5867400" y="2828926"/>
              <a:ext cx="365125" cy="296863"/>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grpSp>
          <p:nvGrpSpPr>
            <p:cNvPr id="177" name="Group 340">
              <a:extLst>
                <a:ext uri="{FF2B5EF4-FFF2-40B4-BE49-F238E27FC236}">
                  <a16:creationId xmlns:a16="http://schemas.microsoft.com/office/drawing/2014/main" id="{4619CAD9-CC55-C15C-B983-CAA881576E05}"/>
                </a:ext>
              </a:extLst>
            </p:cNvPr>
            <p:cNvGrpSpPr>
              <a:grpSpLocks/>
            </p:cNvGrpSpPr>
            <p:nvPr/>
          </p:nvGrpSpPr>
          <p:grpSpPr bwMode="auto">
            <a:xfrm>
              <a:off x="4724400" y="2584451"/>
              <a:ext cx="111125" cy="136525"/>
              <a:chOff x="2184" y="1242"/>
              <a:chExt cx="257" cy="316"/>
            </a:xfrm>
            <a:grpFill/>
          </p:grpSpPr>
          <p:sp>
            <p:nvSpPr>
              <p:cNvPr id="180" name="Freeform 341">
                <a:extLst>
                  <a:ext uri="{FF2B5EF4-FFF2-40B4-BE49-F238E27FC236}">
                    <a16:creationId xmlns:a16="http://schemas.microsoft.com/office/drawing/2014/main" id="{CF4FA74C-9702-8884-8D1F-A19051F15652}"/>
                  </a:ext>
                </a:extLst>
              </p:cNvPr>
              <p:cNvSpPr>
                <a:spLocks/>
              </p:cNvSpPr>
              <p:nvPr/>
            </p:nvSpPr>
            <p:spPr bwMode="gray">
              <a:xfrm>
                <a:off x="2184" y="1242"/>
                <a:ext cx="257" cy="282"/>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81" name="Freeform 342">
                <a:extLst>
                  <a:ext uri="{FF2B5EF4-FFF2-40B4-BE49-F238E27FC236}">
                    <a16:creationId xmlns:a16="http://schemas.microsoft.com/office/drawing/2014/main" id="{2A3CBB3B-85E3-2208-E667-6CEFFAC46DA1}"/>
                  </a:ext>
                </a:extLst>
              </p:cNvPr>
              <p:cNvSpPr>
                <a:spLocks noEditPoints="1"/>
              </p:cNvSpPr>
              <p:nvPr/>
            </p:nvSpPr>
            <p:spPr bwMode="gray">
              <a:xfrm>
                <a:off x="2268" y="1436"/>
                <a:ext cx="121" cy="122"/>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grpSp>
        <p:sp>
          <p:nvSpPr>
            <p:cNvPr id="178" name="Freeform 8">
              <a:extLst>
                <a:ext uri="{FF2B5EF4-FFF2-40B4-BE49-F238E27FC236}">
                  <a16:creationId xmlns:a16="http://schemas.microsoft.com/office/drawing/2014/main" id="{F1AA1E65-AA22-6640-EF9E-20114BC75EF7}"/>
                </a:ext>
              </a:extLst>
            </p:cNvPr>
            <p:cNvSpPr>
              <a:spLocks/>
            </p:cNvSpPr>
            <p:nvPr/>
          </p:nvSpPr>
          <p:spPr bwMode="auto">
            <a:xfrm>
              <a:off x="4832266" y="3322737"/>
              <a:ext cx="485065" cy="475875"/>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9" name="Freeform 9">
              <a:extLst>
                <a:ext uri="{FF2B5EF4-FFF2-40B4-BE49-F238E27FC236}">
                  <a16:creationId xmlns:a16="http://schemas.microsoft.com/office/drawing/2014/main" id="{4EA5F2C8-9D3C-6C95-F08E-1BE9DD426FF8}"/>
                </a:ext>
              </a:extLst>
            </p:cNvPr>
            <p:cNvSpPr>
              <a:spLocks/>
            </p:cNvSpPr>
            <p:nvPr/>
          </p:nvSpPr>
          <p:spPr bwMode="auto">
            <a:xfrm>
              <a:off x="4899664" y="3677090"/>
              <a:ext cx="349247" cy="292061"/>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82" name="South Africa">
              <a:extLst>
                <a:ext uri="{FF2B5EF4-FFF2-40B4-BE49-F238E27FC236}">
                  <a16:creationId xmlns:a16="http://schemas.microsoft.com/office/drawing/2014/main" id="{7227CF62-89F3-3BD1-62D4-784682304091}"/>
                </a:ext>
              </a:extLst>
            </p:cNvPr>
            <p:cNvSpPr>
              <a:spLocks noEditPoints="1"/>
            </p:cNvSpPr>
            <p:nvPr/>
          </p:nvSpPr>
          <p:spPr bwMode="gray">
            <a:xfrm>
              <a:off x="4793902" y="4912952"/>
              <a:ext cx="457200" cy="411163"/>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grpSp>
      <p:sp>
        <p:nvSpPr>
          <p:cNvPr id="183" name="Titel 1">
            <a:extLst>
              <a:ext uri="{FF2B5EF4-FFF2-40B4-BE49-F238E27FC236}">
                <a16:creationId xmlns:a16="http://schemas.microsoft.com/office/drawing/2014/main" id="{3418138E-8E92-95A3-388A-83624191FD3B}"/>
              </a:ext>
            </a:extLst>
          </p:cNvPr>
          <p:cNvSpPr txBox="1">
            <a:spLocks/>
          </p:cNvSpPr>
          <p:nvPr/>
        </p:nvSpPr>
        <p:spPr>
          <a:xfrm>
            <a:off x="305807" y="287819"/>
            <a:ext cx="10181586" cy="863456"/>
          </a:xfrm>
          <a:prstGeom prst="rect">
            <a:avLst/>
          </a:prstGeom>
        </p:spPr>
        <p:txBody>
          <a:bodyPr vert="horz"/>
          <a:lstStyle>
            <a:lvl1pPr marL="0" indent="0" algn="l" defTabSz="964143" rtl="0" eaLnBrk="1" latinLnBrk="0" hangingPunct="1">
              <a:lnSpc>
                <a:spcPct val="95000"/>
              </a:lnSpc>
              <a:spcBef>
                <a:spcPts val="0"/>
              </a:spcBef>
              <a:spcAft>
                <a:spcPts val="0"/>
              </a:spcAft>
              <a:buNone/>
              <a:defRPr sz="2700" b="1" i="0" u="none" kern="1200">
                <a:solidFill>
                  <a:srgbClr val="003CB4"/>
                </a:solidFill>
                <a:latin typeface="Frutiger for ZKB Light" panose="020B0303030504020204" pitchFamily="34" charset="0"/>
                <a:ea typeface="+mj-ea"/>
                <a:cs typeface="+mj-cs"/>
              </a:defRPr>
            </a:lvl1pPr>
          </a:lstStyle>
          <a:p>
            <a:r>
              <a:rPr lang="de-CH" sz="3200" dirty="0"/>
              <a:t>Die fünfte </a:t>
            </a:r>
            <a:r>
              <a:rPr lang="de-CH" sz="3200" dirty="0">
                <a:solidFill>
                  <a:schemeClr val="dk2"/>
                </a:solidFill>
              </a:rPr>
              <a:t>Schweiz:</a:t>
            </a:r>
            <a:r>
              <a:rPr lang="de-CH" sz="3200" dirty="0"/>
              <a:t> unsere </a:t>
            </a:r>
            <a:r>
              <a:rPr lang="de-CH" sz="3200" dirty="0" err="1"/>
              <a:t>Auslandschweizer:innen</a:t>
            </a:r>
            <a:r>
              <a:rPr lang="de-CH" sz="3200" dirty="0"/>
              <a:t> </a:t>
            </a:r>
          </a:p>
        </p:txBody>
      </p:sp>
      <p:sp>
        <p:nvSpPr>
          <p:cNvPr id="185" name="Footer Placeholder 184">
            <a:extLst>
              <a:ext uri="{FF2B5EF4-FFF2-40B4-BE49-F238E27FC236}">
                <a16:creationId xmlns:a16="http://schemas.microsoft.com/office/drawing/2014/main" id="{DCB3C813-4D8D-BA89-8A66-CEC8AB69FAAE}"/>
              </a:ext>
            </a:extLst>
          </p:cNvPr>
          <p:cNvSpPr>
            <a:spLocks noGrp="1"/>
          </p:cNvSpPr>
          <p:nvPr>
            <p:ph type="ftr" sz="quarter" idx="11"/>
          </p:nvPr>
        </p:nvSpPr>
        <p:spPr/>
        <p:txBody>
          <a:bodyPr/>
          <a:lstStyle/>
          <a:p>
            <a:r>
              <a:rPr lang="de-CH" dirty="0"/>
              <a:t>Bankenproblematik für </a:t>
            </a:r>
            <a:r>
              <a:rPr lang="de-CH" dirty="0" err="1"/>
              <a:t>Schweizer:innen</a:t>
            </a:r>
            <a:r>
              <a:rPr lang="de-CH" dirty="0"/>
              <a:t> im Ausland</a:t>
            </a:r>
          </a:p>
        </p:txBody>
      </p:sp>
      <p:sp>
        <p:nvSpPr>
          <p:cNvPr id="187" name="Titel 1">
            <a:extLst>
              <a:ext uri="{FF2B5EF4-FFF2-40B4-BE49-F238E27FC236}">
                <a16:creationId xmlns:a16="http://schemas.microsoft.com/office/drawing/2014/main" id="{016F7B66-4001-406A-C16A-AB638BF7D667}"/>
              </a:ext>
            </a:extLst>
          </p:cNvPr>
          <p:cNvSpPr txBox="1">
            <a:spLocks/>
          </p:cNvSpPr>
          <p:nvPr/>
        </p:nvSpPr>
        <p:spPr>
          <a:xfrm>
            <a:off x="5977736" y="5916995"/>
            <a:ext cx="6293711" cy="706488"/>
          </a:xfrm>
          <a:prstGeom prst="rect">
            <a:avLst/>
          </a:prstGeom>
        </p:spPr>
        <p:txBody>
          <a:bodyPr vert="horz"/>
          <a:lstStyle>
            <a:lvl1pPr marL="0" indent="0" algn="l" defTabSz="964143" rtl="0" eaLnBrk="1" latinLnBrk="0" hangingPunct="1">
              <a:lnSpc>
                <a:spcPct val="95000"/>
              </a:lnSpc>
              <a:spcBef>
                <a:spcPts val="0"/>
              </a:spcBef>
              <a:spcAft>
                <a:spcPts val="0"/>
              </a:spcAft>
              <a:buNone/>
              <a:defRPr sz="2700" b="1" i="0" u="none" kern="1200">
                <a:solidFill>
                  <a:srgbClr val="003CB4"/>
                </a:solidFill>
                <a:latin typeface="Frutiger for ZKB Light" panose="020B0303030504020204" pitchFamily="34" charset="0"/>
                <a:ea typeface="+mj-ea"/>
                <a:cs typeface="+mj-cs"/>
              </a:defRPr>
            </a:lvl1pPr>
          </a:lstStyle>
          <a:p>
            <a:r>
              <a:rPr lang="de-CH" sz="2800" dirty="0">
                <a:solidFill>
                  <a:schemeClr val="accent4"/>
                </a:solidFill>
              </a:rPr>
              <a:t>Wir haben unsere </a:t>
            </a:r>
            <a:r>
              <a:rPr lang="de-CH" sz="2800" dirty="0">
                <a:solidFill>
                  <a:schemeClr val="dk1"/>
                </a:solidFill>
              </a:rPr>
              <a:t>Kunden</a:t>
            </a:r>
            <a:r>
              <a:rPr lang="de-CH" sz="2800" dirty="0">
                <a:solidFill>
                  <a:schemeClr val="accent4"/>
                </a:solidFill>
              </a:rPr>
              <a:t> in 147 Länder begleitet.</a:t>
            </a:r>
          </a:p>
        </p:txBody>
      </p:sp>
      <p:sp>
        <p:nvSpPr>
          <p:cNvPr id="3" name="Foliennummernplatzhalter 2">
            <a:extLst>
              <a:ext uri="{FF2B5EF4-FFF2-40B4-BE49-F238E27FC236}">
                <a16:creationId xmlns:a16="http://schemas.microsoft.com/office/drawing/2014/main" id="{D784477B-DA92-CB7D-DAE9-76A8A5ED960B}"/>
              </a:ext>
            </a:extLst>
          </p:cNvPr>
          <p:cNvSpPr>
            <a:spLocks noGrp="1"/>
          </p:cNvSpPr>
          <p:nvPr>
            <p:ph type="sldNum" sz="quarter" idx="10"/>
          </p:nvPr>
        </p:nvSpPr>
        <p:spPr/>
        <p:txBody>
          <a:bodyPr/>
          <a:lstStyle/>
          <a:p>
            <a:fld id="{9871DA25-A9EC-401E-B2F6-3C7389F775D9}" type="slidenum">
              <a:rPr lang="de-CH" smtClean="0"/>
              <a:pPr/>
              <a:t>3</a:t>
            </a:fld>
            <a:endParaRPr lang="de-CH"/>
          </a:p>
        </p:txBody>
      </p:sp>
    </p:spTree>
    <p:extLst>
      <p:ext uri="{BB962C8B-B14F-4D97-AF65-F5344CB8AC3E}">
        <p14:creationId xmlns:p14="http://schemas.microsoft.com/office/powerpoint/2010/main" val="279503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D9136-B271-C989-0A22-CBA01FC48753}"/>
              </a:ext>
            </a:extLst>
          </p:cNvPr>
          <p:cNvSpPr>
            <a:spLocks noGrp="1"/>
          </p:cNvSpPr>
          <p:nvPr>
            <p:ph type="title" idx="10"/>
          </p:nvPr>
        </p:nvSpPr>
        <p:spPr>
          <a:xfrm>
            <a:off x="305807" y="287819"/>
            <a:ext cx="10181586" cy="863456"/>
          </a:xfrm>
        </p:spPr>
        <p:txBody>
          <a:bodyPr wrap="square" anchor="t">
            <a:normAutofit/>
          </a:bodyPr>
          <a:lstStyle/>
          <a:p>
            <a:r>
              <a:rPr lang="de-CH" sz="3200" dirty="0">
                <a:solidFill>
                  <a:schemeClr val="tx2"/>
                </a:solidFill>
              </a:rPr>
              <a:t>Checkliste</a:t>
            </a:r>
            <a:r>
              <a:rPr lang="de-CH" sz="3200" dirty="0"/>
              <a:t> Auswandern</a:t>
            </a:r>
          </a:p>
        </p:txBody>
      </p:sp>
      <p:sp>
        <p:nvSpPr>
          <p:cNvPr id="5" name="Inhaltsplatzhalter 4">
            <a:extLst>
              <a:ext uri="{FF2B5EF4-FFF2-40B4-BE49-F238E27FC236}">
                <a16:creationId xmlns:a16="http://schemas.microsoft.com/office/drawing/2014/main" id="{2D76A522-1B91-F5CA-4D0C-7B78D3508D6A}"/>
              </a:ext>
            </a:extLst>
          </p:cNvPr>
          <p:cNvSpPr>
            <a:spLocks noGrp="1"/>
          </p:cNvSpPr>
          <p:nvPr>
            <p:ph sz="quarter" idx="12"/>
          </p:nvPr>
        </p:nvSpPr>
        <p:spPr>
          <a:xfrm>
            <a:off x="1243211" y="1743323"/>
            <a:ext cx="5857615" cy="4533144"/>
          </a:xfrm>
        </p:spPr>
        <p:txBody>
          <a:bodyPr wrap="square" anchor="t">
            <a:normAutofit/>
          </a:bodyPr>
          <a:lstStyle/>
          <a:p>
            <a:pPr marL="285750" indent="-285750">
              <a:spcBef>
                <a:spcPts val="1200"/>
              </a:spcBef>
              <a:spcAft>
                <a:spcPts val="600"/>
              </a:spcAft>
              <a:buFont typeface="Symbol" panose="05050102010706020507" pitchFamily="18" charset="2"/>
              <a:buChar char="-"/>
            </a:pPr>
            <a:r>
              <a:rPr lang="de-CH" dirty="0">
                <a:solidFill>
                  <a:schemeClr val="tx1"/>
                </a:solidFill>
              </a:rPr>
              <a:t>Zum </a:t>
            </a:r>
            <a:r>
              <a:rPr lang="de-CH" b="1" dirty="0">
                <a:solidFill>
                  <a:schemeClr val="tx2"/>
                </a:solidFill>
              </a:rPr>
              <a:t>Download</a:t>
            </a:r>
            <a:r>
              <a:rPr lang="de-CH" dirty="0">
                <a:solidFill>
                  <a:schemeClr val="tx1"/>
                </a:solidFill>
              </a:rPr>
              <a:t> auf unserer Internetseite für  Auslandschweizerinnen und Auslandschweizer</a:t>
            </a:r>
          </a:p>
          <a:p>
            <a:pPr marL="285750" indent="-285750">
              <a:spcBef>
                <a:spcPts val="1200"/>
              </a:spcBef>
              <a:spcAft>
                <a:spcPts val="600"/>
              </a:spcAft>
              <a:buFont typeface="Symbol" panose="05050102010706020507" pitchFamily="18" charset="2"/>
              <a:buChar char="-"/>
            </a:pPr>
            <a:r>
              <a:rPr lang="de-CH" dirty="0">
                <a:solidFill>
                  <a:schemeClr val="tx1"/>
                </a:solidFill>
              </a:rPr>
              <a:t>Mit Hilfe des Suchbegriffes </a:t>
            </a:r>
            <a:r>
              <a:rPr lang="de-CH" b="1" dirty="0">
                <a:solidFill>
                  <a:schemeClr val="tx2"/>
                </a:solidFill>
              </a:rPr>
              <a:t>«Wegzug ins Ausland ZKB» </a:t>
            </a:r>
            <a:r>
              <a:rPr lang="de-CH" dirty="0">
                <a:solidFill>
                  <a:schemeClr val="tx1"/>
                </a:solidFill>
              </a:rPr>
              <a:t>in der Google Suche oder mittels Scans der nebenstehenden Grafik</a:t>
            </a:r>
          </a:p>
          <a:p>
            <a:pPr marL="285750" indent="-285750">
              <a:spcBef>
                <a:spcPts val="1200"/>
              </a:spcBef>
              <a:spcAft>
                <a:spcPts val="600"/>
              </a:spcAft>
              <a:buFont typeface="Symbol" panose="05050102010706020507" pitchFamily="18" charset="2"/>
              <a:buChar char="-"/>
            </a:pPr>
            <a:r>
              <a:rPr lang="de-CH" dirty="0">
                <a:solidFill>
                  <a:schemeClr val="tx1"/>
                </a:solidFill>
              </a:rPr>
              <a:t>Hinweise zu den </a:t>
            </a:r>
            <a:r>
              <a:rPr lang="de-CH" b="1" dirty="0">
                <a:solidFill>
                  <a:schemeClr val="tx2"/>
                </a:solidFill>
              </a:rPr>
              <a:t>wichtigen</a:t>
            </a:r>
            <a:r>
              <a:rPr lang="de-CH" dirty="0">
                <a:solidFill>
                  <a:schemeClr val="tx1"/>
                </a:solidFill>
              </a:rPr>
              <a:t> Themen</a:t>
            </a:r>
          </a:p>
          <a:p>
            <a:pPr marL="573569" lvl="1" indent="-285750">
              <a:spcBef>
                <a:spcPts val="300"/>
              </a:spcBef>
              <a:spcAft>
                <a:spcPts val="600"/>
              </a:spcAft>
              <a:buFont typeface="Symbol" panose="05050102010706020507" pitchFamily="18" charset="2"/>
              <a:buChar char="-"/>
            </a:pPr>
            <a:r>
              <a:rPr lang="de-CH" b="1" dirty="0">
                <a:solidFill>
                  <a:schemeClr val="tx1"/>
                </a:solidFill>
              </a:rPr>
              <a:t>Formalitäten</a:t>
            </a:r>
          </a:p>
          <a:p>
            <a:pPr marL="573569" lvl="1" indent="-285750">
              <a:spcBef>
                <a:spcPts val="300"/>
              </a:spcBef>
              <a:spcAft>
                <a:spcPts val="600"/>
              </a:spcAft>
              <a:buFont typeface="Symbol" panose="05050102010706020507" pitchFamily="18" charset="2"/>
              <a:buChar char="-"/>
            </a:pPr>
            <a:r>
              <a:rPr lang="de-CH" b="1" dirty="0">
                <a:solidFill>
                  <a:schemeClr val="tx1"/>
                </a:solidFill>
              </a:rPr>
              <a:t>Versicherungen</a:t>
            </a:r>
          </a:p>
          <a:p>
            <a:pPr marL="573569" lvl="1" indent="-285750">
              <a:spcBef>
                <a:spcPts val="300"/>
              </a:spcBef>
              <a:spcAft>
                <a:spcPts val="600"/>
              </a:spcAft>
              <a:buFont typeface="Symbol" panose="05050102010706020507" pitchFamily="18" charset="2"/>
              <a:buChar char="-"/>
            </a:pPr>
            <a:r>
              <a:rPr lang="de-CH" b="1" dirty="0">
                <a:solidFill>
                  <a:schemeClr val="tx1"/>
                </a:solidFill>
              </a:rPr>
              <a:t>Finanzen</a:t>
            </a:r>
          </a:p>
          <a:p>
            <a:pPr marL="573569" lvl="1" indent="-285750">
              <a:spcBef>
                <a:spcPts val="300"/>
              </a:spcBef>
              <a:spcAft>
                <a:spcPts val="600"/>
              </a:spcAft>
              <a:buFont typeface="Symbol" panose="05050102010706020507" pitchFamily="18" charset="2"/>
              <a:buChar char="-"/>
            </a:pPr>
            <a:r>
              <a:rPr lang="de-CH" b="1" dirty="0">
                <a:solidFill>
                  <a:schemeClr val="tx1"/>
                </a:solidFill>
              </a:rPr>
              <a:t>Tipps</a:t>
            </a:r>
          </a:p>
          <a:p>
            <a:pPr marL="285750" indent="-285750">
              <a:spcAft>
                <a:spcPts val="600"/>
              </a:spcAft>
              <a:buFont typeface="Symbol" panose="05050102010706020507" pitchFamily="18" charset="2"/>
              <a:buChar char="-"/>
            </a:pPr>
            <a:endParaRPr lang="de-CH" dirty="0"/>
          </a:p>
        </p:txBody>
      </p:sp>
      <p:pic>
        <p:nvPicPr>
          <p:cNvPr id="7" name="Picture 8">
            <a:extLst>
              <a:ext uri="{FF2B5EF4-FFF2-40B4-BE49-F238E27FC236}">
                <a16:creationId xmlns:a16="http://schemas.microsoft.com/office/drawing/2014/main" id="{2406083F-00C8-4396-B3B8-78DC0C57CB8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682" b="93376" l="68750" r="92287">
                        <a14:foregroundMark x1="80585" y1="74395" x2="75133" y2="81401"/>
                        <a14:foregroundMark x1="75133" y1="81401" x2="75133" y2="83185"/>
                        <a14:foregroundMark x1="71676" y1="74777" x2="72473" y2="75159"/>
                        <a14:foregroundMark x1="73537" y1="75159" x2="74006" y2="91212"/>
                        <a14:foregroundMark x1="69681" y1="80637" x2="68750" y2="80637"/>
                        <a14:foregroundMark x1="90957" y1="79873" x2="91090" y2="82675"/>
                        <a14:foregroundMark x1="80186" y1="69809" x2="83378" y2="69682"/>
                        <a14:foregroundMark x1="92287" y1="80000" x2="92287" y2="80892"/>
                        <a14:backgroundMark x1="73803" y1="92484" x2="74202" y2="92611"/>
                        <a14:backgroundMark x1="73271" y1="91465" x2="74069" y2="93503"/>
                      </a14:backgroundRemoval>
                    </a14:imgEffect>
                    <a14:imgEffect>
                      <a14:sharpenSoften amount="20000"/>
                    </a14:imgEffect>
                    <a14:imgEffect>
                      <a14:brightnessContrast bright="9000"/>
                    </a14:imgEffect>
                  </a14:imgLayer>
                </a14:imgProps>
              </a:ext>
            </a:extLst>
          </a:blip>
          <a:srcRect l="68550" t="70500" r="8113" b="8147"/>
          <a:stretch/>
        </p:blipFill>
        <p:spPr>
          <a:xfrm rot="2425697">
            <a:off x="8639934" y="3757586"/>
            <a:ext cx="2541142" cy="2428218"/>
          </a:xfrm>
          <a:prstGeom prst="ellipse">
            <a:avLst/>
          </a:prstGeom>
          <a:noFill/>
        </p:spPr>
      </p:pic>
      <p:sp>
        <p:nvSpPr>
          <p:cNvPr id="3" name="Foliennummernplatzhalter 2">
            <a:extLst>
              <a:ext uri="{FF2B5EF4-FFF2-40B4-BE49-F238E27FC236}">
                <a16:creationId xmlns:a16="http://schemas.microsoft.com/office/drawing/2014/main" id="{C0F62BA6-0CCF-230E-AAC4-602A48CFE9F2}"/>
              </a:ext>
            </a:extLst>
          </p:cNvPr>
          <p:cNvSpPr>
            <a:spLocks noGrp="1"/>
          </p:cNvSpPr>
          <p:nvPr>
            <p:ph type="sldNum" sz="quarter" idx="14"/>
          </p:nvPr>
        </p:nvSpPr>
        <p:spPr>
          <a:xfrm>
            <a:off x="305807" y="6799718"/>
            <a:ext cx="305807" cy="190680"/>
          </a:xfrm>
        </p:spPr>
        <p:txBody>
          <a:bodyPr wrap="none" anchor="ctr">
            <a:normAutofit/>
          </a:bodyPr>
          <a:lstStyle/>
          <a:p>
            <a:pPr>
              <a:spcAft>
                <a:spcPts val="600"/>
              </a:spcAft>
            </a:pPr>
            <a:fld id="{9871DA25-A9EC-401E-B2F6-3C7389F775D9}" type="slidenum">
              <a:rPr lang="de-CH" smtClean="0"/>
              <a:pPr>
                <a:spcAft>
                  <a:spcPts val="600"/>
                </a:spcAft>
              </a:pPr>
              <a:t>4</a:t>
            </a:fld>
            <a:endParaRPr lang="de-CH"/>
          </a:p>
        </p:txBody>
      </p:sp>
      <p:sp>
        <p:nvSpPr>
          <p:cNvPr id="4" name="Fußzeilenplatzhalter 3">
            <a:extLst>
              <a:ext uri="{FF2B5EF4-FFF2-40B4-BE49-F238E27FC236}">
                <a16:creationId xmlns:a16="http://schemas.microsoft.com/office/drawing/2014/main" id="{6D6FCDE6-ED95-7BC1-B762-D2CD94926119}"/>
              </a:ext>
            </a:extLst>
          </p:cNvPr>
          <p:cNvSpPr>
            <a:spLocks noGrp="1"/>
          </p:cNvSpPr>
          <p:nvPr>
            <p:ph type="ftr" sz="quarter" idx="15"/>
          </p:nvPr>
        </p:nvSpPr>
        <p:spPr>
          <a:xfrm>
            <a:off x="611615" y="6799718"/>
            <a:ext cx="11938153" cy="190680"/>
          </a:xfrm>
        </p:spPr>
        <p:txBody>
          <a:bodyPr wrap="none" anchor="ctr">
            <a:normAutofit/>
          </a:bodyPr>
          <a:lstStyle/>
          <a:p>
            <a:pPr>
              <a:spcAft>
                <a:spcPts val="600"/>
              </a:spcAft>
            </a:pPr>
            <a:r>
              <a:rPr lang="de-CH"/>
              <a:t>Bankenproblematik für Schweizer:innen im Ausland</a:t>
            </a:r>
          </a:p>
        </p:txBody>
      </p:sp>
      <p:pic>
        <p:nvPicPr>
          <p:cNvPr id="8" name="Grafik 7" descr="Ein Bild, das Electric Blue (Farbe), Blau, Reihe, Schrift enthält.&#10;&#10;Automatisch generierte Beschreibung">
            <a:extLst>
              <a:ext uri="{FF2B5EF4-FFF2-40B4-BE49-F238E27FC236}">
                <a16:creationId xmlns:a16="http://schemas.microsoft.com/office/drawing/2014/main" id="{0CB2BB63-3C81-CE23-413D-DD597B8DB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57" y="1697738"/>
            <a:ext cx="289842" cy="362303"/>
          </a:xfrm>
          <a:prstGeom prst="rect">
            <a:avLst/>
          </a:prstGeom>
        </p:spPr>
      </p:pic>
      <p:pic>
        <p:nvPicPr>
          <p:cNvPr id="10" name="Grafik 9" descr="Ein Bild, das Lupe, Kreis enthält.&#10;&#10;Automatisch generierte Beschreibung">
            <a:extLst>
              <a:ext uri="{FF2B5EF4-FFF2-40B4-BE49-F238E27FC236}">
                <a16:creationId xmlns:a16="http://schemas.microsoft.com/office/drawing/2014/main" id="{9AE21DAB-586E-2B71-C53A-DB9875985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57" y="2488111"/>
            <a:ext cx="344221" cy="344221"/>
          </a:xfrm>
          <a:prstGeom prst="rect">
            <a:avLst/>
          </a:prstGeom>
        </p:spPr>
      </p:pic>
      <p:pic>
        <p:nvPicPr>
          <p:cNvPr id="14" name="Grafik 13" descr="Ein Bild, das Electric Blue (Farbe), Blau, Reihe, Screenshot enthält.&#10;&#10;Automatisch generierte Beschreibung">
            <a:extLst>
              <a:ext uri="{FF2B5EF4-FFF2-40B4-BE49-F238E27FC236}">
                <a16:creationId xmlns:a16="http://schemas.microsoft.com/office/drawing/2014/main" id="{DB33A308-F163-9BB9-0A9F-9D915D0FBA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892" y="3247925"/>
            <a:ext cx="207150" cy="414301"/>
          </a:xfrm>
          <a:prstGeom prst="rect">
            <a:avLst/>
          </a:prstGeom>
        </p:spPr>
      </p:pic>
    </p:spTree>
    <p:extLst>
      <p:ext uri="{BB962C8B-B14F-4D97-AF65-F5344CB8AC3E}">
        <p14:creationId xmlns:p14="http://schemas.microsoft.com/office/powerpoint/2010/main" val="184659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8EA7351-AE93-477B-AD72-FCC121DB9A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353" imgH="353" progId="TCLayout.ActiveDocument.1">
                  <p:embed/>
                </p:oleObj>
              </mc:Choice>
              <mc:Fallback>
                <p:oleObj name="think-cell Folie" r:id="rId7" imgW="353" imgH="353" progId="TCLayout.ActiveDocument.1">
                  <p:embed/>
                  <p:pic>
                    <p:nvPicPr>
                      <p:cNvPr id="5" name="Objekt 4" hidden="1">
                        <a:extLst>
                          <a:ext uri="{FF2B5EF4-FFF2-40B4-BE49-F238E27FC236}">
                            <a16:creationId xmlns:a16="http://schemas.microsoft.com/office/drawing/2014/main" id="{88EA7351-AE93-477B-AD72-FCC121DB9A4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D05C4D71-9B6E-4BAC-B572-211AFD994760}"/>
              </a:ext>
            </a:extLst>
          </p:cNvPr>
          <p:cNvSpPr/>
          <p:nvPr>
            <p:custDataLst>
              <p:tags r:id="rId2"/>
            </p:custDataLst>
          </p:nvPr>
        </p:nvSpPr>
        <p:spPr>
          <a:xfrm>
            <a:off x="0" y="0"/>
            <a:ext cx="158750" cy="158750"/>
          </a:xfrm>
          <a:prstGeom prst="rect">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p>
            <a:pPr marL="0" marR="0" lvl="0" indent="0" algn="l" defTabSz="284221" rtl="0" eaLnBrk="1" fontAlgn="auto" latinLnBrk="0" hangingPunct="1">
              <a:lnSpc>
                <a:spcPct val="95000"/>
              </a:lnSpc>
              <a:spcBef>
                <a:spcPct val="0"/>
              </a:spcBef>
              <a:spcAft>
                <a:spcPct val="0"/>
              </a:spcAft>
              <a:buClrTx/>
              <a:buSzTx/>
              <a:buFontTx/>
              <a:buNone/>
              <a:tabLst/>
              <a:defRPr/>
            </a:pPr>
            <a:endParaRPr kumimoji="0" lang="de-CH" sz="2700" b="1" i="0" u="none" strike="noStrike" kern="1200" cap="none" spc="0" normalizeH="0" baseline="0" noProof="0" dirty="0">
              <a:ln>
                <a:noFill/>
              </a:ln>
              <a:solidFill>
                <a:srgbClr val="003CB4"/>
              </a:solidFill>
              <a:effectLst/>
              <a:uLnTx/>
              <a:uFillTx/>
              <a:latin typeface="Frutiger for ZKB Light" panose="020B0303030504020204" pitchFamily="34" charset="0"/>
              <a:ea typeface="+mn-ea"/>
              <a:cs typeface="+mn-cs"/>
              <a:sym typeface="Frutiger for ZKB Light" panose="020B0303030504020204" pitchFamily="34" charset="0"/>
            </a:endParaRPr>
          </a:p>
        </p:txBody>
      </p:sp>
      <p:sp>
        <p:nvSpPr>
          <p:cNvPr id="2" name="Titel 1"/>
          <p:cNvSpPr>
            <a:spLocks noGrp="1"/>
          </p:cNvSpPr>
          <p:nvPr>
            <p:ph type="title"/>
          </p:nvPr>
        </p:nvSpPr>
        <p:spPr>
          <a:xfrm>
            <a:off x="305807" y="287819"/>
            <a:ext cx="10181586" cy="863456"/>
          </a:xfrm>
        </p:spPr>
        <p:txBody>
          <a:bodyPr vert="horz"/>
          <a:lstStyle/>
          <a:p>
            <a:r>
              <a:rPr lang="de-CH" dirty="0"/>
              <a:t>Das </a:t>
            </a:r>
            <a:r>
              <a:rPr lang="de-CH" dirty="0">
                <a:solidFill>
                  <a:schemeClr val="accent4"/>
                </a:solidFill>
              </a:rPr>
              <a:t>Vorsorgesystem</a:t>
            </a:r>
            <a:r>
              <a:rPr lang="de-CH" dirty="0"/>
              <a:t> der Schweiz</a:t>
            </a:r>
            <a:endParaRPr lang="de-CH" dirty="0">
              <a:solidFill>
                <a:schemeClr val="accent4"/>
              </a:solidFill>
            </a:endParaRPr>
          </a:p>
        </p:txBody>
      </p:sp>
      <p:grpSp>
        <p:nvGrpSpPr>
          <p:cNvPr id="8" name="Gruppieren 7">
            <a:extLst>
              <a:ext uri="{FF2B5EF4-FFF2-40B4-BE49-F238E27FC236}">
                <a16:creationId xmlns:a16="http://schemas.microsoft.com/office/drawing/2014/main" id="{A2FBC6C4-FCAC-7CC9-A582-7BE6F1956618}"/>
              </a:ext>
            </a:extLst>
          </p:cNvPr>
          <p:cNvGrpSpPr/>
          <p:nvPr/>
        </p:nvGrpSpPr>
        <p:grpSpPr>
          <a:xfrm>
            <a:off x="2162789" y="1151275"/>
            <a:ext cx="8529996" cy="5184566"/>
            <a:chOff x="2002247" y="1455291"/>
            <a:chExt cx="8529996" cy="5184566"/>
          </a:xfrm>
        </p:grpSpPr>
        <p:sp>
          <p:nvSpPr>
            <p:cNvPr id="31" name="Rechteck 30">
              <a:extLst>
                <a:ext uri="{FF2B5EF4-FFF2-40B4-BE49-F238E27FC236}">
                  <a16:creationId xmlns:a16="http://schemas.microsoft.com/office/drawing/2014/main" id="{7EDB6E98-C312-43DF-8A34-DA7450847DA8}"/>
                </a:ext>
              </a:extLst>
            </p:cNvPr>
            <p:cNvSpPr/>
            <p:nvPr/>
          </p:nvSpPr>
          <p:spPr>
            <a:xfrm>
              <a:off x="3455448" y="4969304"/>
              <a:ext cx="1296000" cy="1230554"/>
            </a:xfrm>
            <a:prstGeom prst="rect">
              <a:avLst/>
            </a:prstGeom>
            <a:solidFill>
              <a:srgbClr val="69D7DC"/>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a:ln>
                    <a:noFill/>
                  </a:ln>
                  <a:solidFill>
                    <a:srgbClr val="003CB4"/>
                  </a:solidFill>
                  <a:effectLst/>
                  <a:uLnTx/>
                  <a:uFillTx/>
                  <a:latin typeface="Frutiger for ZKB Light"/>
                </a:rPr>
                <a:t>Ergänzungs-</a:t>
              </a:r>
            </a:p>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err="1">
                  <a:solidFill>
                    <a:srgbClr val="003CB4"/>
                  </a:solidFill>
                  <a:latin typeface="Frutiger for ZKB Light"/>
                </a:rPr>
                <a:t>leistung</a:t>
              </a:r>
              <a:endParaRPr kumimoji="0" lang="de-CH" sz="1800" i="0" u="none" strike="noStrike" kern="1200" cap="none" spc="0" normalizeH="0" baseline="0" noProof="0" dirty="0">
                <a:ln>
                  <a:noFill/>
                </a:ln>
                <a:solidFill>
                  <a:srgbClr val="003CB4"/>
                </a:solidFill>
                <a:effectLst/>
                <a:uLnTx/>
                <a:uFillTx/>
                <a:latin typeface="Frutiger for ZKB Light"/>
              </a:endParaRPr>
            </a:p>
          </p:txBody>
        </p:sp>
        <p:sp>
          <p:nvSpPr>
            <p:cNvPr id="32" name="Rechteck 31">
              <a:extLst>
                <a:ext uri="{FF2B5EF4-FFF2-40B4-BE49-F238E27FC236}">
                  <a16:creationId xmlns:a16="http://schemas.microsoft.com/office/drawing/2014/main" id="{8B824BD7-939A-42DD-9B17-E2AF697ED6A0}"/>
                </a:ext>
              </a:extLst>
            </p:cNvPr>
            <p:cNvSpPr/>
            <p:nvPr/>
          </p:nvSpPr>
          <p:spPr>
            <a:xfrm>
              <a:off x="2029934" y="2378467"/>
              <a:ext cx="2721514" cy="674867"/>
            </a:xfrm>
            <a:prstGeom prst="rect">
              <a:avLst/>
            </a:prstGeom>
            <a:solidFill>
              <a:srgbClr val="69D7DC"/>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base" latinLnBrk="0" hangingPunct="1">
                <a:lnSpc>
                  <a:spcPct val="105000"/>
                </a:lnSpc>
                <a:spcBef>
                  <a:spcPts val="0"/>
                </a:spcBef>
                <a:spcAft>
                  <a:spcPts val="0"/>
                </a:spcAft>
                <a:buClr>
                  <a:srgbClr val="054696"/>
                </a:buClr>
                <a:buSzTx/>
                <a:buFontTx/>
                <a:buNone/>
                <a:tabLst/>
                <a:defRPr/>
              </a:pP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1. Säule </a:t>
              </a:r>
              <a:b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b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(Staatliche Vorsorge)</a:t>
              </a:r>
            </a:p>
          </p:txBody>
        </p:sp>
        <p:sp>
          <p:nvSpPr>
            <p:cNvPr id="33" name="Rechteck 32">
              <a:extLst>
                <a:ext uri="{FF2B5EF4-FFF2-40B4-BE49-F238E27FC236}">
                  <a16:creationId xmlns:a16="http://schemas.microsoft.com/office/drawing/2014/main" id="{5F26114B-B0CC-4D00-AF9A-8BC5E64EDE8C}"/>
                </a:ext>
              </a:extLst>
            </p:cNvPr>
            <p:cNvSpPr/>
            <p:nvPr/>
          </p:nvSpPr>
          <p:spPr>
            <a:xfrm>
              <a:off x="4906488" y="2367915"/>
              <a:ext cx="2721514" cy="674867"/>
            </a:xfrm>
            <a:prstGeom prst="rect">
              <a:avLst/>
            </a:prstGeom>
            <a:solidFill>
              <a:srgbClr val="DEDEDE"/>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2. Säule </a:t>
              </a:r>
              <a:b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b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(Berufliche Vorsorge)</a:t>
              </a:r>
            </a:p>
          </p:txBody>
        </p:sp>
        <p:sp>
          <p:nvSpPr>
            <p:cNvPr id="34" name="Rechteck 33">
              <a:extLst>
                <a:ext uri="{FF2B5EF4-FFF2-40B4-BE49-F238E27FC236}">
                  <a16:creationId xmlns:a16="http://schemas.microsoft.com/office/drawing/2014/main" id="{D6DF4B65-F8A5-457D-9E36-E7D40497FBE3}"/>
                </a:ext>
              </a:extLst>
            </p:cNvPr>
            <p:cNvSpPr/>
            <p:nvPr/>
          </p:nvSpPr>
          <p:spPr>
            <a:xfrm>
              <a:off x="7798722" y="2378466"/>
              <a:ext cx="2721514" cy="674867"/>
            </a:xfrm>
            <a:prstGeom prst="rect">
              <a:avLst/>
            </a:prstGeom>
            <a:solidFill>
              <a:srgbClr val="96C8FA"/>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3. Säule </a:t>
              </a:r>
              <a:b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b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(Private Vorsorge)</a:t>
              </a:r>
            </a:p>
          </p:txBody>
        </p:sp>
        <p:sp>
          <p:nvSpPr>
            <p:cNvPr id="35" name="Gleichschenkliges Dreieck 34">
              <a:extLst>
                <a:ext uri="{FF2B5EF4-FFF2-40B4-BE49-F238E27FC236}">
                  <a16:creationId xmlns:a16="http://schemas.microsoft.com/office/drawing/2014/main" id="{17DF4F68-B6D9-44A6-AD60-1CCA10D975D8}"/>
                </a:ext>
              </a:extLst>
            </p:cNvPr>
            <p:cNvSpPr/>
            <p:nvPr>
              <p:custDataLst>
                <p:tags r:id="rId3"/>
              </p:custDataLst>
            </p:nvPr>
          </p:nvSpPr>
          <p:spPr bwMode="gray">
            <a:xfrm>
              <a:off x="2002542" y="1455291"/>
              <a:ext cx="8523496" cy="620113"/>
            </a:xfrm>
            <a:prstGeom prst="triangle">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marL="0" marR="0" lvl="0" indent="0" algn="ctr" defTabSz="964143" rtl="0" eaLnBrk="1" fontAlgn="auto" latinLnBrk="0" hangingPunct="1">
                <a:lnSpc>
                  <a:spcPts val="22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Frutiger for ZKB Light"/>
                  <a:ea typeface="+mn-ea"/>
                  <a:cs typeface="+mn-cs"/>
                </a:rPr>
                <a:t>3-Säulen-Konzept</a:t>
              </a:r>
            </a:p>
          </p:txBody>
        </p:sp>
        <p:sp>
          <p:nvSpPr>
            <p:cNvPr id="36" name="Rechteck 35">
              <a:extLst>
                <a:ext uri="{FF2B5EF4-FFF2-40B4-BE49-F238E27FC236}">
                  <a16:creationId xmlns:a16="http://schemas.microsoft.com/office/drawing/2014/main" id="{A6A157E1-1FCA-467B-85F8-BE82F76269F8}"/>
                </a:ext>
              </a:extLst>
            </p:cNvPr>
            <p:cNvSpPr/>
            <p:nvPr/>
          </p:nvSpPr>
          <p:spPr>
            <a:xfrm>
              <a:off x="2029934" y="3493309"/>
              <a:ext cx="2721514" cy="1230554"/>
            </a:xfrm>
            <a:prstGeom prst="rect">
              <a:avLst/>
            </a:prstGeom>
            <a:solidFill>
              <a:srgbClr val="69D7DC"/>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Existenzsicherung</a:t>
              </a:r>
              <a:endParaRPr kumimoji="0" lang="de-CH" sz="1800" b="0" i="0" u="none" strike="noStrike" kern="1200" cap="none" spc="0" normalizeH="0" baseline="0" noProof="0" dirty="0">
                <a:ln>
                  <a:noFill/>
                </a:ln>
                <a:solidFill>
                  <a:srgbClr val="003CB4"/>
                </a:solidFill>
                <a:effectLst/>
                <a:uLnTx/>
                <a:uFillTx/>
                <a:latin typeface="Frutiger for ZKB Light"/>
                <a:ea typeface="+mn-ea"/>
                <a:cs typeface="+mn-cs"/>
              </a:endParaRPr>
            </a:p>
          </p:txBody>
        </p:sp>
        <p:sp>
          <p:nvSpPr>
            <p:cNvPr id="37" name="Rechteck 36">
              <a:extLst>
                <a:ext uri="{FF2B5EF4-FFF2-40B4-BE49-F238E27FC236}">
                  <a16:creationId xmlns:a16="http://schemas.microsoft.com/office/drawing/2014/main" id="{670A2FDD-AED4-4EEC-9358-02B68FDDCE66}"/>
                </a:ext>
              </a:extLst>
            </p:cNvPr>
            <p:cNvSpPr/>
            <p:nvPr/>
          </p:nvSpPr>
          <p:spPr>
            <a:xfrm>
              <a:off x="7805364" y="3493306"/>
              <a:ext cx="2721514" cy="1230557"/>
            </a:xfrm>
            <a:prstGeom prst="rect">
              <a:avLst/>
            </a:prstGeom>
            <a:solidFill>
              <a:srgbClr val="96C8FA"/>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Schliessung von Vorsorgelücken</a:t>
              </a:r>
              <a:endParaRPr kumimoji="0" lang="de-CH" sz="1800" b="0" i="0" u="none" strike="noStrike" kern="1200" cap="none" spc="0" normalizeH="0" baseline="0" noProof="0" dirty="0">
                <a:ln>
                  <a:noFill/>
                </a:ln>
                <a:solidFill>
                  <a:srgbClr val="003CB4"/>
                </a:solidFill>
                <a:effectLst/>
                <a:uLnTx/>
                <a:uFillTx/>
                <a:latin typeface="Frutiger for ZKB Light"/>
                <a:ea typeface="+mn-ea"/>
                <a:cs typeface="+mn-cs"/>
              </a:endParaRPr>
            </a:p>
          </p:txBody>
        </p:sp>
        <p:sp>
          <p:nvSpPr>
            <p:cNvPr id="38" name="Rechteck 37">
              <a:extLst>
                <a:ext uri="{FF2B5EF4-FFF2-40B4-BE49-F238E27FC236}">
                  <a16:creationId xmlns:a16="http://schemas.microsoft.com/office/drawing/2014/main" id="{50B6A7FC-D27D-4EC2-8E39-75CE2996AD20}"/>
                </a:ext>
              </a:extLst>
            </p:cNvPr>
            <p:cNvSpPr/>
            <p:nvPr/>
          </p:nvSpPr>
          <p:spPr>
            <a:xfrm>
              <a:off x="4906488" y="3493309"/>
              <a:ext cx="2721514" cy="1230554"/>
            </a:xfrm>
            <a:prstGeom prst="rect">
              <a:avLst/>
            </a:prstGeom>
            <a:solidFill>
              <a:srgbClr val="DEDEDE"/>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Fortführung</a:t>
              </a: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 des gewohnten Lebens-standards im Alter </a:t>
              </a:r>
            </a:p>
          </p:txBody>
        </p:sp>
        <p:cxnSp>
          <p:nvCxnSpPr>
            <p:cNvPr id="39" name="Gerade Verbindung 38">
              <a:extLst>
                <a:ext uri="{FF2B5EF4-FFF2-40B4-BE49-F238E27FC236}">
                  <a16:creationId xmlns:a16="http://schemas.microsoft.com/office/drawing/2014/main" id="{EA54A863-5912-41EF-BC96-816DD15E6D77}"/>
                </a:ext>
              </a:extLst>
            </p:cNvPr>
            <p:cNvCxnSpPr/>
            <p:nvPr>
              <p:custDataLst>
                <p:tags r:id="rId4"/>
              </p:custDataLst>
            </p:nvPr>
          </p:nvCxnSpPr>
          <p:spPr>
            <a:xfrm>
              <a:off x="2002247" y="3257618"/>
              <a:ext cx="8529996" cy="0"/>
            </a:xfrm>
            <a:prstGeom prst="line">
              <a:avLst/>
            </a:prstGeom>
            <a:ln w="15875">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A9530933-BA0D-4D58-8567-411B58B574FF}"/>
                </a:ext>
              </a:extLst>
            </p:cNvPr>
            <p:cNvSpPr/>
            <p:nvPr/>
          </p:nvSpPr>
          <p:spPr>
            <a:xfrm>
              <a:off x="2029934" y="4969304"/>
              <a:ext cx="1296000" cy="1230554"/>
            </a:xfrm>
            <a:prstGeom prst="rect">
              <a:avLst/>
            </a:prstGeom>
            <a:solidFill>
              <a:srgbClr val="69D7DC"/>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a:ln>
                    <a:noFill/>
                  </a:ln>
                  <a:solidFill>
                    <a:srgbClr val="003CB4"/>
                  </a:solidFill>
                  <a:effectLst/>
                  <a:uLnTx/>
                  <a:uFillTx/>
                  <a:latin typeface="Frutiger for ZKB Light"/>
                </a:rPr>
                <a:t>AHV</a:t>
              </a:r>
            </a:p>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a:solidFill>
                    <a:srgbClr val="003CB4"/>
                  </a:solidFill>
                  <a:latin typeface="Frutiger for ZKB Light"/>
                </a:rPr>
                <a:t>IV</a:t>
              </a:r>
              <a:endParaRPr kumimoji="0" lang="de-CH" sz="1800" i="0" u="none" strike="noStrike" kern="1200" cap="none" spc="0" normalizeH="0" baseline="0" noProof="0" dirty="0">
                <a:ln>
                  <a:noFill/>
                </a:ln>
                <a:solidFill>
                  <a:srgbClr val="003CB4"/>
                </a:solidFill>
                <a:effectLst/>
                <a:uLnTx/>
                <a:uFillTx/>
                <a:latin typeface="Frutiger for ZKB Light"/>
              </a:endParaRPr>
            </a:p>
          </p:txBody>
        </p:sp>
        <p:sp>
          <p:nvSpPr>
            <p:cNvPr id="40" name="Rechteck 39">
              <a:extLst>
                <a:ext uri="{FF2B5EF4-FFF2-40B4-BE49-F238E27FC236}">
                  <a16:creationId xmlns:a16="http://schemas.microsoft.com/office/drawing/2014/main" id="{91F4A671-F6A5-4DFA-81C1-D328B4A6DCC5}"/>
                </a:ext>
              </a:extLst>
            </p:cNvPr>
            <p:cNvSpPr/>
            <p:nvPr/>
          </p:nvSpPr>
          <p:spPr>
            <a:xfrm>
              <a:off x="6350558" y="4969304"/>
              <a:ext cx="1296000" cy="1230554"/>
            </a:xfrm>
            <a:prstGeom prst="rect">
              <a:avLst/>
            </a:prstGeom>
            <a:solidFill>
              <a:schemeClr val="accent5">
                <a:lumMod val="60000"/>
                <a:lumOff val="40000"/>
              </a:schemeClr>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a:solidFill>
                    <a:srgbClr val="003CB4"/>
                  </a:solidFill>
                  <a:latin typeface="Frutiger for ZKB Light"/>
                </a:rPr>
                <a:t>Ü</a:t>
              </a:r>
              <a:r>
                <a:rPr kumimoji="0" lang="de-CH" sz="1800" i="0" u="none" strike="noStrike" kern="1200" cap="none" spc="0" normalizeH="0" baseline="0" noProof="0" dirty="0" err="1">
                  <a:ln>
                    <a:noFill/>
                  </a:ln>
                  <a:solidFill>
                    <a:srgbClr val="003CB4"/>
                  </a:solidFill>
                  <a:effectLst/>
                  <a:uLnTx/>
                  <a:uFillTx/>
                  <a:latin typeface="Frutiger for ZKB Light"/>
                </a:rPr>
                <a:t>berobli-gatorische</a:t>
              </a:r>
              <a:endParaRPr kumimoji="0" lang="de-CH" sz="1800" i="0" u="none" strike="noStrike" kern="1200" cap="none" spc="0" normalizeH="0" baseline="0" noProof="0" dirty="0">
                <a:ln>
                  <a:noFill/>
                </a:ln>
                <a:solidFill>
                  <a:srgbClr val="003CB4"/>
                </a:solidFill>
                <a:effectLst/>
                <a:uLnTx/>
                <a:uFillTx/>
                <a:latin typeface="Frutiger for ZKB Light"/>
              </a:endParaRPr>
            </a:p>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a:solidFill>
                    <a:srgbClr val="003CB4"/>
                  </a:solidFill>
                  <a:latin typeface="Frutiger for ZKB Light"/>
                </a:rPr>
                <a:t>Vorsorge</a:t>
              </a:r>
              <a:endParaRPr kumimoji="0" lang="de-CH" sz="1800" i="0" u="none" strike="noStrike" kern="1200" cap="none" spc="0" normalizeH="0" baseline="0" noProof="0" dirty="0">
                <a:ln>
                  <a:noFill/>
                </a:ln>
                <a:solidFill>
                  <a:srgbClr val="003CB4"/>
                </a:solidFill>
                <a:effectLst/>
                <a:uLnTx/>
                <a:uFillTx/>
                <a:latin typeface="Frutiger for ZKB Light"/>
              </a:endParaRPr>
            </a:p>
          </p:txBody>
        </p:sp>
        <p:sp>
          <p:nvSpPr>
            <p:cNvPr id="42" name="Rechteck 41">
              <a:extLst>
                <a:ext uri="{FF2B5EF4-FFF2-40B4-BE49-F238E27FC236}">
                  <a16:creationId xmlns:a16="http://schemas.microsoft.com/office/drawing/2014/main" id="{C9989B17-A567-4817-9A83-0C47D92E52D1}"/>
                </a:ext>
              </a:extLst>
            </p:cNvPr>
            <p:cNvSpPr/>
            <p:nvPr/>
          </p:nvSpPr>
          <p:spPr>
            <a:xfrm>
              <a:off x="4910254" y="4969304"/>
              <a:ext cx="1296000" cy="1230554"/>
            </a:xfrm>
            <a:prstGeom prst="rect">
              <a:avLst/>
            </a:prstGeom>
            <a:solidFill>
              <a:schemeClr val="accent5">
                <a:lumMod val="60000"/>
                <a:lumOff val="40000"/>
              </a:schemeClr>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a:solidFill>
                    <a:srgbClr val="003CB4"/>
                  </a:solidFill>
                  <a:latin typeface="Frutiger for ZKB Light"/>
                </a:rPr>
                <a:t>BVG</a:t>
              </a:r>
            </a:p>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a:ln>
                    <a:noFill/>
                  </a:ln>
                  <a:solidFill>
                    <a:srgbClr val="003CB4"/>
                  </a:solidFill>
                  <a:effectLst/>
                  <a:uLnTx/>
                  <a:uFillTx/>
                  <a:latin typeface="Frutiger for ZKB Light"/>
                </a:rPr>
                <a:t>UVG</a:t>
              </a:r>
            </a:p>
          </p:txBody>
        </p:sp>
        <p:sp>
          <p:nvSpPr>
            <p:cNvPr id="43" name="Rechteck 42">
              <a:extLst>
                <a:ext uri="{FF2B5EF4-FFF2-40B4-BE49-F238E27FC236}">
                  <a16:creationId xmlns:a16="http://schemas.microsoft.com/office/drawing/2014/main" id="{C1C98E99-5BB3-4D29-8AD0-96C860BBC8D3}"/>
                </a:ext>
              </a:extLst>
            </p:cNvPr>
            <p:cNvSpPr/>
            <p:nvPr/>
          </p:nvSpPr>
          <p:spPr>
            <a:xfrm>
              <a:off x="9230878" y="4969304"/>
              <a:ext cx="1296000" cy="1230554"/>
            </a:xfrm>
            <a:prstGeom prst="rect">
              <a:avLst/>
            </a:prstGeom>
            <a:solidFill>
              <a:srgbClr val="96C8FA"/>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a:solidFill>
                    <a:srgbClr val="003CB4"/>
                  </a:solidFill>
                  <a:latin typeface="Frutiger for ZKB Light"/>
                </a:rPr>
                <a:t>freie Vorsorge (Säule 3b)</a:t>
              </a:r>
              <a:endParaRPr kumimoji="0" lang="de-CH" sz="1800" i="0" u="none" strike="noStrike" kern="1200" cap="none" spc="0" normalizeH="0" baseline="0" noProof="0" dirty="0">
                <a:ln>
                  <a:noFill/>
                </a:ln>
                <a:solidFill>
                  <a:srgbClr val="003CB4"/>
                </a:solidFill>
                <a:effectLst/>
                <a:uLnTx/>
                <a:uFillTx/>
                <a:latin typeface="Frutiger for ZKB Light"/>
              </a:endParaRPr>
            </a:p>
          </p:txBody>
        </p:sp>
        <p:sp>
          <p:nvSpPr>
            <p:cNvPr id="44" name="Rechteck 43">
              <a:extLst>
                <a:ext uri="{FF2B5EF4-FFF2-40B4-BE49-F238E27FC236}">
                  <a16:creationId xmlns:a16="http://schemas.microsoft.com/office/drawing/2014/main" id="{829A9E26-8A6B-4E52-B956-AB98A2DACD2F}"/>
                </a:ext>
              </a:extLst>
            </p:cNvPr>
            <p:cNvSpPr/>
            <p:nvPr/>
          </p:nvSpPr>
          <p:spPr>
            <a:xfrm>
              <a:off x="7790574" y="4969304"/>
              <a:ext cx="1296000" cy="1230554"/>
            </a:xfrm>
            <a:prstGeom prst="rect">
              <a:avLst/>
            </a:prstGeom>
            <a:solidFill>
              <a:srgbClr val="96C8FA"/>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a:solidFill>
                    <a:srgbClr val="003CB4"/>
                  </a:solidFill>
                  <a:latin typeface="Frutiger for ZKB Light"/>
                </a:rPr>
                <a:t>g</a:t>
              </a:r>
              <a:r>
                <a:rPr kumimoji="0" lang="de-CH" sz="1800" i="0" u="none" strike="noStrike" kern="1200" cap="none" spc="0" normalizeH="0" baseline="0" noProof="0" dirty="0" err="1">
                  <a:ln>
                    <a:noFill/>
                  </a:ln>
                  <a:solidFill>
                    <a:srgbClr val="003CB4"/>
                  </a:solidFill>
                  <a:effectLst/>
                  <a:uLnTx/>
                  <a:uFillTx/>
                  <a:latin typeface="Frutiger for ZKB Light"/>
                </a:rPr>
                <a:t>ebundene</a:t>
              </a:r>
              <a:r>
                <a:rPr kumimoji="0" lang="de-CH" sz="1800" i="0" u="none" strike="noStrike" kern="1200" cap="none" spc="0" normalizeH="0" baseline="0" noProof="0" dirty="0">
                  <a:ln>
                    <a:noFill/>
                  </a:ln>
                  <a:solidFill>
                    <a:srgbClr val="003CB4"/>
                  </a:solidFill>
                  <a:effectLst/>
                  <a:uLnTx/>
                  <a:uFillTx/>
                  <a:latin typeface="Frutiger for ZKB Light"/>
                </a:rPr>
                <a:t> Vorsorge (Säule 3a)</a:t>
              </a:r>
            </a:p>
          </p:txBody>
        </p:sp>
        <p:sp>
          <p:nvSpPr>
            <p:cNvPr id="4" name="Rechteck 3">
              <a:extLst>
                <a:ext uri="{FF2B5EF4-FFF2-40B4-BE49-F238E27FC236}">
                  <a16:creationId xmlns:a16="http://schemas.microsoft.com/office/drawing/2014/main" id="{AB288C62-0563-461E-8E80-004057C08958}"/>
                </a:ext>
              </a:extLst>
            </p:cNvPr>
            <p:cNvSpPr/>
            <p:nvPr/>
          </p:nvSpPr>
          <p:spPr>
            <a:xfrm>
              <a:off x="2029934" y="6351835"/>
              <a:ext cx="4176320" cy="288022"/>
            </a:xfrm>
            <a:prstGeom prst="rect">
              <a:avLst/>
            </a:prstGeom>
            <a:solidFill>
              <a:schemeClr val="tx1"/>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ctr" defTabSz="284221" rtl="0" eaLnBrk="1" latinLnBrk="0" hangingPunct="1">
                <a:lnSpc>
                  <a:spcPct val="105000"/>
                </a:lnSpc>
                <a:spcBef>
                  <a:spcPts val="0"/>
                </a:spcBef>
                <a:spcAft>
                  <a:spcPts val="0"/>
                </a:spcAft>
                <a:buFont typeface="Frutiger for ZKB Light" panose="020B0303030504020204" pitchFamily="34" charset="0"/>
                <a:buNone/>
              </a:pPr>
              <a:r>
                <a:rPr lang="de-CH" sz="1800" b="1" dirty="0">
                  <a:solidFill>
                    <a:schemeClr val="bg1"/>
                  </a:solidFill>
                  <a:latin typeface="Frutiger for ZKB Light" panose="020B0303030504020204" pitchFamily="34" charset="0"/>
                </a:rPr>
                <a:t>o</a:t>
              </a:r>
              <a:r>
                <a:rPr lang="de-CH" sz="1800" b="1" i="0" u="none" dirty="0">
                  <a:solidFill>
                    <a:schemeClr val="bg1"/>
                  </a:solidFill>
                  <a:latin typeface="Frutiger for ZKB Light" panose="020B0303030504020204" pitchFamily="34" charset="0"/>
                </a:rPr>
                <a:t>bligatorische Vorsorge</a:t>
              </a:r>
            </a:p>
          </p:txBody>
        </p:sp>
        <p:sp>
          <p:nvSpPr>
            <p:cNvPr id="41" name="Rechteck 40">
              <a:extLst>
                <a:ext uri="{FF2B5EF4-FFF2-40B4-BE49-F238E27FC236}">
                  <a16:creationId xmlns:a16="http://schemas.microsoft.com/office/drawing/2014/main" id="{AF603C7E-722A-4660-A8B4-9FC0506C759A}"/>
                </a:ext>
              </a:extLst>
            </p:cNvPr>
            <p:cNvSpPr/>
            <p:nvPr/>
          </p:nvSpPr>
          <p:spPr>
            <a:xfrm>
              <a:off x="6343916" y="6351835"/>
              <a:ext cx="4176320" cy="288022"/>
            </a:xfrm>
            <a:prstGeom prst="rect">
              <a:avLst/>
            </a:prstGeom>
            <a:solidFill>
              <a:schemeClr val="tx1"/>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ctr" defTabSz="284221" rtl="0" eaLnBrk="1" latinLnBrk="0" hangingPunct="1">
                <a:lnSpc>
                  <a:spcPct val="105000"/>
                </a:lnSpc>
                <a:spcBef>
                  <a:spcPts val="0"/>
                </a:spcBef>
                <a:spcAft>
                  <a:spcPts val="0"/>
                </a:spcAft>
                <a:buFont typeface="Frutiger for ZKB Light" panose="020B0303030504020204" pitchFamily="34" charset="0"/>
                <a:buNone/>
              </a:pPr>
              <a:r>
                <a:rPr lang="de-CH" sz="1800" b="1" dirty="0">
                  <a:solidFill>
                    <a:schemeClr val="bg1"/>
                  </a:solidFill>
                  <a:latin typeface="Frutiger for ZKB Light" panose="020B0303030504020204" pitchFamily="34" charset="0"/>
                </a:rPr>
                <a:t>freiwillige</a:t>
              </a:r>
              <a:r>
                <a:rPr lang="de-CH" sz="1800" b="1" i="0" u="none" dirty="0">
                  <a:solidFill>
                    <a:schemeClr val="bg1"/>
                  </a:solidFill>
                  <a:latin typeface="Frutiger for ZKB Light" panose="020B0303030504020204" pitchFamily="34" charset="0"/>
                </a:rPr>
                <a:t> Vorsorge</a:t>
              </a:r>
            </a:p>
          </p:txBody>
        </p:sp>
      </p:grpSp>
      <p:sp>
        <p:nvSpPr>
          <p:cNvPr id="6" name="Fußzeilenplatzhalter 5">
            <a:extLst>
              <a:ext uri="{FF2B5EF4-FFF2-40B4-BE49-F238E27FC236}">
                <a16:creationId xmlns:a16="http://schemas.microsoft.com/office/drawing/2014/main" id="{28C28D6D-4DFD-4157-4987-FB34B723B7AC}"/>
              </a:ext>
            </a:extLst>
          </p:cNvPr>
          <p:cNvSpPr>
            <a:spLocks noGrp="1"/>
          </p:cNvSpPr>
          <p:nvPr>
            <p:ph type="ftr" sz="quarter" idx="11"/>
          </p:nvPr>
        </p:nvSpPr>
        <p:spPr/>
        <p:txBody>
          <a:bodyPr/>
          <a:lstStyle/>
          <a:p>
            <a:r>
              <a:rPr lang="de-CH"/>
              <a:t>Bankenproblematik für Schweizer:innen im Ausland</a:t>
            </a:r>
          </a:p>
        </p:txBody>
      </p:sp>
      <p:sp>
        <p:nvSpPr>
          <p:cNvPr id="7" name="Foliennummernplatzhalter 6">
            <a:extLst>
              <a:ext uri="{FF2B5EF4-FFF2-40B4-BE49-F238E27FC236}">
                <a16:creationId xmlns:a16="http://schemas.microsoft.com/office/drawing/2014/main" id="{C9D27B06-C538-FBD9-D970-F89181BEDF99}"/>
              </a:ext>
            </a:extLst>
          </p:cNvPr>
          <p:cNvSpPr>
            <a:spLocks noGrp="1"/>
          </p:cNvSpPr>
          <p:nvPr>
            <p:ph type="sldNum" sz="quarter" idx="10"/>
          </p:nvPr>
        </p:nvSpPr>
        <p:spPr/>
        <p:txBody>
          <a:bodyPr/>
          <a:lstStyle/>
          <a:p>
            <a:fld id="{9871DA25-A9EC-401E-B2F6-3C7389F775D9}" type="slidenum">
              <a:rPr lang="de-CH" smtClean="0"/>
              <a:pPr/>
              <a:t>5</a:t>
            </a:fld>
            <a:endParaRPr lang="de-CH"/>
          </a:p>
        </p:txBody>
      </p:sp>
    </p:spTree>
    <p:extLst>
      <p:ext uri="{BB962C8B-B14F-4D97-AF65-F5344CB8AC3E}">
        <p14:creationId xmlns:p14="http://schemas.microsoft.com/office/powerpoint/2010/main" val="422925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D4B29-2E22-46F3-87E0-30B5AF109436}"/>
              </a:ext>
            </a:extLst>
          </p:cNvPr>
          <p:cNvSpPr>
            <a:spLocks noGrp="1"/>
          </p:cNvSpPr>
          <p:nvPr>
            <p:ph type="title"/>
          </p:nvPr>
        </p:nvSpPr>
        <p:spPr/>
        <p:txBody>
          <a:bodyPr/>
          <a:lstStyle/>
          <a:p>
            <a:r>
              <a:rPr lang="de-CH" sz="3200" dirty="0">
                <a:solidFill>
                  <a:schemeClr val="tx2"/>
                </a:solidFill>
              </a:rPr>
              <a:t>Vorsorge</a:t>
            </a:r>
            <a:br>
              <a:rPr lang="de-CH" sz="3200" dirty="0"/>
            </a:br>
            <a:r>
              <a:rPr lang="de-CH" sz="3200" dirty="0"/>
              <a:t>Ziele Reform AHV 21</a:t>
            </a:r>
          </a:p>
        </p:txBody>
      </p:sp>
      <p:sp>
        <p:nvSpPr>
          <p:cNvPr id="3" name="Foliennummernplatzhalter 2">
            <a:extLst>
              <a:ext uri="{FF2B5EF4-FFF2-40B4-BE49-F238E27FC236}">
                <a16:creationId xmlns:a16="http://schemas.microsoft.com/office/drawing/2014/main" id="{3E226207-0D28-4D12-8EC1-BD3D3A6938AB}"/>
              </a:ext>
            </a:extLst>
          </p:cNvPr>
          <p:cNvSpPr>
            <a:spLocks noGrp="1"/>
          </p:cNvSpPr>
          <p:nvPr>
            <p:ph type="sldNum" sz="quarter" idx="10"/>
          </p:nvPr>
        </p:nvSpPr>
        <p:spPr/>
        <p:txBody>
          <a:bodyPr/>
          <a:lstStyle/>
          <a:p>
            <a:fld id="{9871DA25-A9EC-401E-B2F6-3C7389F775D9}" type="slidenum">
              <a:rPr lang="de-CH" smtClean="0"/>
              <a:pPr/>
              <a:t>6</a:t>
            </a:fld>
            <a:endParaRPr lang="de-CH"/>
          </a:p>
        </p:txBody>
      </p:sp>
      <p:sp>
        <p:nvSpPr>
          <p:cNvPr id="4" name="Fußzeilenplatzhalter 3">
            <a:extLst>
              <a:ext uri="{FF2B5EF4-FFF2-40B4-BE49-F238E27FC236}">
                <a16:creationId xmlns:a16="http://schemas.microsoft.com/office/drawing/2014/main" id="{58648085-35B4-4A23-89C3-8ABEA10AF591}"/>
              </a:ext>
            </a:extLst>
          </p:cNvPr>
          <p:cNvSpPr>
            <a:spLocks noGrp="1"/>
          </p:cNvSpPr>
          <p:nvPr>
            <p:ph type="ftr" sz="quarter" idx="11"/>
          </p:nvPr>
        </p:nvSpPr>
        <p:spPr/>
        <p:txBody>
          <a:bodyPr/>
          <a:lstStyle/>
          <a:p>
            <a:r>
              <a:rPr lang="de-CH"/>
              <a:t>Bankenproblematik für Schweizer:innen im Ausland</a:t>
            </a:r>
          </a:p>
        </p:txBody>
      </p:sp>
      <p:grpSp>
        <p:nvGrpSpPr>
          <p:cNvPr id="25" name="Gruppieren 24">
            <a:extLst>
              <a:ext uri="{FF2B5EF4-FFF2-40B4-BE49-F238E27FC236}">
                <a16:creationId xmlns:a16="http://schemas.microsoft.com/office/drawing/2014/main" id="{E1ADA0EA-749B-8CCD-1BDD-0CC1D55C107D}"/>
              </a:ext>
            </a:extLst>
          </p:cNvPr>
          <p:cNvGrpSpPr/>
          <p:nvPr/>
        </p:nvGrpSpPr>
        <p:grpSpPr>
          <a:xfrm>
            <a:off x="523131" y="2297923"/>
            <a:ext cx="11665296" cy="2635216"/>
            <a:chOff x="307107" y="2967459"/>
            <a:chExt cx="11665296" cy="2635216"/>
          </a:xfrm>
        </p:grpSpPr>
        <p:sp>
          <p:nvSpPr>
            <p:cNvPr id="5" name="Ellipse 4">
              <a:extLst>
                <a:ext uri="{FF2B5EF4-FFF2-40B4-BE49-F238E27FC236}">
                  <a16:creationId xmlns:a16="http://schemas.microsoft.com/office/drawing/2014/main" id="{12EC1029-E240-431A-A82F-B7823616520B}"/>
                </a:ext>
              </a:extLst>
            </p:cNvPr>
            <p:cNvSpPr/>
            <p:nvPr/>
          </p:nvSpPr>
          <p:spPr>
            <a:xfrm>
              <a:off x="1747267" y="2967459"/>
              <a:ext cx="619920" cy="619920"/>
            </a:xfrm>
            <a:prstGeom prst="ellipse">
              <a:avLst/>
            </a:prstGeom>
            <a:solidFill>
              <a:srgbClr val="008CD2"/>
            </a:solidFill>
            <a:ln w="508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50800" cap="flat" cmpd="sng" algn="ctr">
                  <a:solidFill>
                    <a:srgbClr val="FFFFFF"/>
                  </a:solidFill>
                  <a:prstDash val="soli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15" name="Ellipse 14">
              <a:extLst>
                <a:ext uri="{FF2B5EF4-FFF2-40B4-BE49-F238E27FC236}">
                  <a16:creationId xmlns:a16="http://schemas.microsoft.com/office/drawing/2014/main" id="{2F35024D-0103-1533-6B9B-342AD2178446}"/>
                </a:ext>
              </a:extLst>
            </p:cNvPr>
            <p:cNvSpPr/>
            <p:nvPr/>
          </p:nvSpPr>
          <p:spPr>
            <a:xfrm>
              <a:off x="2123913" y="3975107"/>
              <a:ext cx="619920" cy="619920"/>
            </a:xfrm>
            <a:prstGeom prst="ellipse">
              <a:avLst/>
            </a:prstGeom>
            <a:solidFill>
              <a:srgbClr val="003CB4"/>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16" name="Ellipse 15">
              <a:extLst>
                <a:ext uri="{FF2B5EF4-FFF2-40B4-BE49-F238E27FC236}">
                  <a16:creationId xmlns:a16="http://schemas.microsoft.com/office/drawing/2014/main" id="{D254144B-FDA1-1EB0-5346-28298A7151A5}"/>
                </a:ext>
              </a:extLst>
            </p:cNvPr>
            <p:cNvSpPr/>
            <p:nvPr/>
          </p:nvSpPr>
          <p:spPr>
            <a:xfrm>
              <a:off x="1747267" y="4982755"/>
              <a:ext cx="619920" cy="619920"/>
            </a:xfrm>
            <a:prstGeom prst="ellipse">
              <a:avLst/>
            </a:prstGeom>
            <a:solidFill>
              <a:srgbClr val="000078"/>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pic>
          <p:nvPicPr>
            <p:cNvPr id="17" name="Inhaltsplatzhalter 11">
              <a:extLst>
                <a:ext uri="{FF2B5EF4-FFF2-40B4-BE49-F238E27FC236}">
                  <a16:creationId xmlns:a16="http://schemas.microsoft.com/office/drawing/2014/main" id="{57D8BDA6-DFEE-E753-329B-1597033DA7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3097419"/>
              <a:ext cx="360000" cy="360000"/>
            </a:xfrm>
            <a:prstGeom prst="rect">
              <a:avLst/>
            </a:prstGeom>
          </p:spPr>
        </p:pic>
        <p:pic>
          <p:nvPicPr>
            <p:cNvPr id="18" name="Inhaltsplatzhalter 11">
              <a:extLst>
                <a:ext uri="{FF2B5EF4-FFF2-40B4-BE49-F238E27FC236}">
                  <a16:creationId xmlns:a16="http://schemas.microsoft.com/office/drawing/2014/main" id="{42F2E81E-7FB7-6C54-F9B0-F07D6FD416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3873" y="4108581"/>
              <a:ext cx="360000" cy="360000"/>
            </a:xfrm>
            <a:prstGeom prst="rect">
              <a:avLst/>
            </a:prstGeom>
          </p:spPr>
        </p:pic>
        <p:pic>
          <p:nvPicPr>
            <p:cNvPr id="19" name="Inhaltsplatzhalter 11">
              <a:extLst>
                <a:ext uri="{FF2B5EF4-FFF2-40B4-BE49-F238E27FC236}">
                  <a16:creationId xmlns:a16="http://schemas.microsoft.com/office/drawing/2014/main" id="{3E4BF00C-BD27-9516-8925-554069048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5119743"/>
              <a:ext cx="360000" cy="360000"/>
            </a:xfrm>
            <a:prstGeom prst="rect">
              <a:avLst/>
            </a:prstGeom>
          </p:spPr>
        </p:pic>
        <p:sp>
          <p:nvSpPr>
            <p:cNvPr id="20" name="Ellipse 19">
              <a:extLst>
                <a:ext uri="{FF2B5EF4-FFF2-40B4-BE49-F238E27FC236}">
                  <a16:creationId xmlns:a16="http://schemas.microsoft.com/office/drawing/2014/main" id="{50AEEC4B-31A5-0AB8-7205-8EA6683AA458}"/>
                </a:ext>
              </a:extLst>
            </p:cNvPr>
            <p:cNvSpPr/>
            <p:nvPr/>
          </p:nvSpPr>
          <p:spPr>
            <a:xfrm>
              <a:off x="307107" y="3521945"/>
              <a:ext cx="1461738" cy="1461738"/>
            </a:xfrm>
            <a:prstGeom prst="ellipse">
              <a:avLst/>
            </a:prstGeom>
            <a:solidFill>
              <a:schemeClr val="lt1"/>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pic>
          <p:nvPicPr>
            <p:cNvPr id="21" name="Grafik 20">
              <a:extLst>
                <a:ext uri="{FF2B5EF4-FFF2-40B4-BE49-F238E27FC236}">
                  <a16:creationId xmlns:a16="http://schemas.microsoft.com/office/drawing/2014/main" id="{8140A89B-0200-20E9-C68C-A00E6E2F3C7B}"/>
                </a:ext>
              </a:extLst>
            </p:cNvPr>
            <p:cNvPicPr>
              <a:picLocks noChangeAspect="1"/>
            </p:cNvPicPr>
            <p:nvPr/>
          </p:nvPicPr>
          <p:blipFill>
            <a:blip r:embed="rId5"/>
            <a:stretch>
              <a:fillRect/>
            </a:stretch>
          </p:blipFill>
          <p:spPr>
            <a:xfrm>
              <a:off x="635255" y="3850546"/>
              <a:ext cx="806400" cy="806400"/>
            </a:xfrm>
            <a:prstGeom prst="rect">
              <a:avLst/>
            </a:prstGeom>
          </p:spPr>
        </p:pic>
        <p:sp>
          <p:nvSpPr>
            <p:cNvPr id="22" name="Rechteck 21">
              <a:extLst>
                <a:ext uri="{FF2B5EF4-FFF2-40B4-BE49-F238E27FC236}">
                  <a16:creationId xmlns:a16="http://schemas.microsoft.com/office/drawing/2014/main" id="{8B126842-F3CF-23DC-6ABF-9CE6AEDBF08D}"/>
                </a:ext>
              </a:extLst>
            </p:cNvPr>
            <p:cNvSpPr/>
            <p:nvPr/>
          </p:nvSpPr>
          <p:spPr>
            <a:xfrm>
              <a:off x="2868986" y="2967459"/>
              <a:ext cx="8704978"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de-CH" sz="1800" b="0" dirty="0"/>
                <a:t>Finanzierung der AHV bis zum Zeithorizont 2030 sichern</a:t>
              </a:r>
            </a:p>
          </p:txBody>
        </p:sp>
        <p:sp>
          <p:nvSpPr>
            <p:cNvPr id="23" name="Rechteck 22">
              <a:extLst>
                <a:ext uri="{FF2B5EF4-FFF2-40B4-BE49-F238E27FC236}">
                  <a16:creationId xmlns:a16="http://schemas.microsoft.com/office/drawing/2014/main" id="{BAD1CF51-BF04-AB1B-8E65-BE3A1881F93D}"/>
                </a:ext>
              </a:extLst>
            </p:cNvPr>
            <p:cNvSpPr/>
            <p:nvPr/>
          </p:nvSpPr>
          <p:spPr>
            <a:xfrm>
              <a:off x="3260160" y="3975107"/>
              <a:ext cx="8712243"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pPr defTabSz="287819">
                <a:lnSpc>
                  <a:spcPct val="105000"/>
                </a:lnSpc>
                <a:buClr>
                  <a:srgbClr val="054696"/>
                </a:buClr>
              </a:pPr>
              <a:r>
                <a:rPr lang="de-CH" sz="1800" b="0" dirty="0"/>
                <a:t>Rentenniveau halten</a:t>
              </a:r>
            </a:p>
          </p:txBody>
        </p:sp>
        <p:sp>
          <p:nvSpPr>
            <p:cNvPr id="24" name="Rechteck 23">
              <a:extLst>
                <a:ext uri="{FF2B5EF4-FFF2-40B4-BE49-F238E27FC236}">
                  <a16:creationId xmlns:a16="http://schemas.microsoft.com/office/drawing/2014/main" id="{DF9B5B22-156B-C4D6-BF3B-B020C31CFF1F}"/>
                </a:ext>
              </a:extLst>
            </p:cNvPr>
            <p:cNvSpPr/>
            <p:nvPr/>
          </p:nvSpPr>
          <p:spPr>
            <a:xfrm>
              <a:off x="2861720" y="5021099"/>
              <a:ext cx="8712243" cy="5815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de-CH" sz="1800" b="0" dirty="0"/>
                <a:t>Bedürfnis nach Flexibilität berücksichtigen</a:t>
              </a:r>
            </a:p>
          </p:txBody>
        </p:sp>
      </p:grpSp>
    </p:spTree>
    <p:extLst>
      <p:ext uri="{BB962C8B-B14F-4D97-AF65-F5344CB8AC3E}">
        <p14:creationId xmlns:p14="http://schemas.microsoft.com/office/powerpoint/2010/main" val="238323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2F7C3-1589-49CB-B27A-4393D459A003}"/>
              </a:ext>
            </a:extLst>
          </p:cNvPr>
          <p:cNvSpPr>
            <a:spLocks noGrp="1"/>
          </p:cNvSpPr>
          <p:nvPr>
            <p:ph type="title"/>
          </p:nvPr>
        </p:nvSpPr>
        <p:spPr/>
        <p:txBody>
          <a:bodyPr/>
          <a:lstStyle/>
          <a:p>
            <a:r>
              <a:rPr lang="de-CH" sz="3200" dirty="0"/>
              <a:t>Wichtigste Massnahmen</a:t>
            </a:r>
            <a:endParaRPr lang="de-CH" sz="2800" dirty="0"/>
          </a:p>
        </p:txBody>
      </p:sp>
      <p:sp>
        <p:nvSpPr>
          <p:cNvPr id="3" name="Foliennummernplatzhalter 2">
            <a:extLst>
              <a:ext uri="{FF2B5EF4-FFF2-40B4-BE49-F238E27FC236}">
                <a16:creationId xmlns:a16="http://schemas.microsoft.com/office/drawing/2014/main" id="{CA8D3500-1166-4BA5-B529-EEDD9D1A9E83}"/>
              </a:ext>
            </a:extLst>
          </p:cNvPr>
          <p:cNvSpPr>
            <a:spLocks noGrp="1"/>
          </p:cNvSpPr>
          <p:nvPr>
            <p:ph type="sldNum" sz="quarter" idx="10"/>
          </p:nvPr>
        </p:nvSpPr>
        <p:spPr/>
        <p:txBody>
          <a:bodyPr/>
          <a:lstStyle/>
          <a:p>
            <a:fld id="{9871DA25-A9EC-401E-B2F6-3C7389F775D9}" type="slidenum">
              <a:rPr lang="de-CH" smtClean="0"/>
              <a:pPr/>
              <a:t>7</a:t>
            </a:fld>
            <a:endParaRPr lang="de-CH"/>
          </a:p>
        </p:txBody>
      </p:sp>
      <p:sp>
        <p:nvSpPr>
          <p:cNvPr id="4" name="Fußzeilenplatzhalter 3">
            <a:extLst>
              <a:ext uri="{FF2B5EF4-FFF2-40B4-BE49-F238E27FC236}">
                <a16:creationId xmlns:a16="http://schemas.microsoft.com/office/drawing/2014/main" id="{F40F8E91-A05B-471F-8021-2182100493F8}"/>
              </a:ext>
            </a:extLst>
          </p:cNvPr>
          <p:cNvSpPr>
            <a:spLocks noGrp="1"/>
          </p:cNvSpPr>
          <p:nvPr>
            <p:ph type="ftr" sz="quarter" idx="11"/>
          </p:nvPr>
        </p:nvSpPr>
        <p:spPr/>
        <p:txBody>
          <a:bodyPr/>
          <a:lstStyle/>
          <a:p>
            <a:r>
              <a:rPr lang="de-CH"/>
              <a:t>Bankenproblematik für Schweizer:innen im Ausland</a:t>
            </a:r>
          </a:p>
        </p:txBody>
      </p:sp>
      <p:pic>
        <p:nvPicPr>
          <p:cNvPr id="21" name="Grafik 20">
            <a:extLst>
              <a:ext uri="{FF2B5EF4-FFF2-40B4-BE49-F238E27FC236}">
                <a16:creationId xmlns:a16="http://schemas.microsoft.com/office/drawing/2014/main" id="{E4673144-513F-426A-9028-0FC9FCAD7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8728" y="1964665"/>
            <a:ext cx="703367" cy="703367"/>
          </a:xfrm>
          <a:prstGeom prst="rect">
            <a:avLst/>
          </a:prstGeom>
        </p:spPr>
      </p:pic>
      <p:sp>
        <p:nvSpPr>
          <p:cNvPr id="23" name="Textfeld 22">
            <a:extLst>
              <a:ext uri="{FF2B5EF4-FFF2-40B4-BE49-F238E27FC236}">
                <a16:creationId xmlns:a16="http://schemas.microsoft.com/office/drawing/2014/main" id="{11C0E190-6925-4714-8950-2A9178BAF2E6}"/>
              </a:ext>
            </a:extLst>
          </p:cNvPr>
          <p:cNvSpPr txBox="1"/>
          <p:nvPr/>
        </p:nvSpPr>
        <p:spPr>
          <a:xfrm>
            <a:off x="1747269" y="2481846"/>
            <a:ext cx="2233548" cy="86409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6000" b="1" i="0" u="none" dirty="0">
                <a:solidFill>
                  <a:srgbClr val="003CB4"/>
                </a:solidFill>
                <a:latin typeface="Frutiger for ZKB Light" panose="020B0303030504020204" pitchFamily="34" charset="0"/>
              </a:rPr>
              <a:t>65 </a:t>
            </a:r>
            <a:r>
              <a:rPr lang="de-CH" sz="3200" b="1" i="0" u="none" dirty="0">
                <a:solidFill>
                  <a:srgbClr val="003CB4"/>
                </a:solidFill>
                <a:latin typeface="Frutiger for ZKB Light" panose="020B0303030504020204" pitchFamily="34" charset="0"/>
              </a:rPr>
              <a:t>Jahre</a:t>
            </a:r>
            <a:endParaRPr lang="de-CH" sz="6000" b="1" i="0" u="none" dirty="0">
              <a:solidFill>
                <a:srgbClr val="003CB4"/>
              </a:solidFill>
              <a:latin typeface="Frutiger for ZKB Light" panose="020B0303030504020204" pitchFamily="34" charset="0"/>
            </a:endParaRPr>
          </a:p>
        </p:txBody>
      </p:sp>
      <p:sp>
        <p:nvSpPr>
          <p:cNvPr id="24" name="Pfeil: nach oben 23">
            <a:extLst>
              <a:ext uri="{FF2B5EF4-FFF2-40B4-BE49-F238E27FC236}">
                <a16:creationId xmlns:a16="http://schemas.microsoft.com/office/drawing/2014/main" id="{54CA4835-C26A-4FEB-98F8-736D3DC480F3}"/>
              </a:ext>
            </a:extLst>
          </p:cNvPr>
          <p:cNvSpPr/>
          <p:nvPr/>
        </p:nvSpPr>
        <p:spPr>
          <a:xfrm>
            <a:off x="1243212" y="1887339"/>
            <a:ext cx="504056" cy="1344135"/>
          </a:xfrm>
          <a:prstGeom prst="upArrow">
            <a:avLst/>
          </a:prstGeom>
          <a:solidFill>
            <a:srgbClr val="003CB4"/>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endParaRPr lang="de-CH" sz="1600" b="0" i="0" u="none">
              <a:solidFill>
                <a:srgbClr val="003CB4"/>
              </a:solidFill>
              <a:latin typeface="Frutiger for ZKB Light" panose="020B0303030504020204" pitchFamily="34" charset="0"/>
            </a:endParaRPr>
          </a:p>
        </p:txBody>
      </p:sp>
      <p:sp>
        <p:nvSpPr>
          <p:cNvPr id="25" name="Textfeld 24">
            <a:extLst>
              <a:ext uri="{FF2B5EF4-FFF2-40B4-BE49-F238E27FC236}">
                <a16:creationId xmlns:a16="http://schemas.microsoft.com/office/drawing/2014/main" id="{F927BC26-2F50-4A37-B74E-F73E4C7AE550}"/>
              </a:ext>
            </a:extLst>
          </p:cNvPr>
          <p:cNvSpPr txBox="1"/>
          <p:nvPr/>
        </p:nvSpPr>
        <p:spPr>
          <a:xfrm>
            <a:off x="1243211" y="3371603"/>
            <a:ext cx="2648883" cy="70827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1" i="0" u="none" dirty="0">
                <a:solidFill>
                  <a:srgbClr val="003CB4"/>
                </a:solidFill>
                <a:latin typeface="Frutiger for ZKB Light" panose="020B0303030504020204" pitchFamily="34" charset="0"/>
              </a:rPr>
              <a:t>Referenzalter der Frauen wird erhöht</a:t>
            </a:r>
          </a:p>
        </p:txBody>
      </p:sp>
      <p:sp>
        <p:nvSpPr>
          <p:cNvPr id="26" name="Pfeil: nach oben 25">
            <a:extLst>
              <a:ext uri="{FF2B5EF4-FFF2-40B4-BE49-F238E27FC236}">
                <a16:creationId xmlns:a16="http://schemas.microsoft.com/office/drawing/2014/main" id="{4E49E60B-EE1A-413F-8F85-61BA11DB5352}"/>
              </a:ext>
            </a:extLst>
          </p:cNvPr>
          <p:cNvSpPr/>
          <p:nvPr/>
        </p:nvSpPr>
        <p:spPr>
          <a:xfrm>
            <a:off x="7032155" y="2701901"/>
            <a:ext cx="394347" cy="708276"/>
          </a:xfrm>
          <a:prstGeom prst="upArrow">
            <a:avLst/>
          </a:prstGeom>
          <a:solidFill>
            <a:srgbClr val="008CD2"/>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endParaRPr lang="de-CH" sz="1600" b="0" i="0" u="none">
              <a:solidFill>
                <a:srgbClr val="008CD2"/>
              </a:solidFill>
              <a:latin typeface="Frutiger for ZKB Light" panose="020B0303030504020204" pitchFamily="34" charset="0"/>
            </a:endParaRPr>
          </a:p>
        </p:txBody>
      </p:sp>
      <p:sp>
        <p:nvSpPr>
          <p:cNvPr id="27" name="Textfeld 26">
            <a:extLst>
              <a:ext uri="{FF2B5EF4-FFF2-40B4-BE49-F238E27FC236}">
                <a16:creationId xmlns:a16="http://schemas.microsoft.com/office/drawing/2014/main" id="{94ABEA93-8F94-4F07-8C7B-0E22C98B271F}"/>
              </a:ext>
            </a:extLst>
          </p:cNvPr>
          <p:cNvSpPr txBox="1"/>
          <p:nvPr/>
        </p:nvSpPr>
        <p:spPr>
          <a:xfrm>
            <a:off x="7580480" y="2623991"/>
            <a:ext cx="2933478" cy="86409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6000" b="1" i="0" u="none" dirty="0">
                <a:solidFill>
                  <a:srgbClr val="008CD2"/>
                </a:solidFill>
                <a:latin typeface="Frutiger for ZKB Light" panose="020B0303030504020204" pitchFamily="34" charset="0"/>
              </a:rPr>
              <a:t>+0.4%</a:t>
            </a:r>
          </a:p>
        </p:txBody>
      </p:sp>
      <p:sp>
        <p:nvSpPr>
          <p:cNvPr id="28" name="Textfeld 27">
            <a:extLst>
              <a:ext uri="{FF2B5EF4-FFF2-40B4-BE49-F238E27FC236}">
                <a16:creationId xmlns:a16="http://schemas.microsoft.com/office/drawing/2014/main" id="{8F8762BC-3BE1-4186-90C8-90C4465ACBDD}"/>
              </a:ext>
            </a:extLst>
          </p:cNvPr>
          <p:cNvSpPr txBox="1"/>
          <p:nvPr/>
        </p:nvSpPr>
        <p:spPr>
          <a:xfrm>
            <a:off x="7087859" y="3531419"/>
            <a:ext cx="3426099" cy="70827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1" i="0" u="none" dirty="0">
                <a:solidFill>
                  <a:srgbClr val="008CD2"/>
                </a:solidFill>
                <a:latin typeface="Frutiger for ZKB Light" panose="020B0303030504020204" pitchFamily="34" charset="0"/>
              </a:rPr>
              <a:t>Deckung durch MwSt.-Erhöhung auf 8.1%</a:t>
            </a:r>
          </a:p>
        </p:txBody>
      </p:sp>
      <p:sp>
        <p:nvSpPr>
          <p:cNvPr id="29" name="Pfeil: nach oben 28">
            <a:extLst>
              <a:ext uri="{FF2B5EF4-FFF2-40B4-BE49-F238E27FC236}">
                <a16:creationId xmlns:a16="http://schemas.microsoft.com/office/drawing/2014/main" id="{37EDCA71-BF9C-4D8C-907C-12894B4C56A7}"/>
              </a:ext>
            </a:extLst>
          </p:cNvPr>
          <p:cNvSpPr/>
          <p:nvPr/>
        </p:nvSpPr>
        <p:spPr>
          <a:xfrm rot="16200000">
            <a:off x="3962805" y="5324278"/>
            <a:ext cx="394347" cy="463838"/>
          </a:xfrm>
          <a:prstGeom prst="upArrow">
            <a:avLst/>
          </a:prstGeom>
          <a:solidFill>
            <a:srgbClr val="6487BE"/>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endParaRPr lang="de-CH" sz="1600" b="0" i="0" u="none">
              <a:solidFill>
                <a:srgbClr val="008CD2"/>
              </a:solidFill>
              <a:latin typeface="Frutiger for ZKB Light" panose="020B0303030504020204" pitchFamily="34" charset="0"/>
            </a:endParaRPr>
          </a:p>
        </p:txBody>
      </p:sp>
      <p:sp>
        <p:nvSpPr>
          <p:cNvPr id="30" name="Textfeld 29">
            <a:extLst>
              <a:ext uri="{FF2B5EF4-FFF2-40B4-BE49-F238E27FC236}">
                <a16:creationId xmlns:a16="http://schemas.microsoft.com/office/drawing/2014/main" id="{CF37E91A-40C4-4B56-9D86-6066E7277061}"/>
              </a:ext>
            </a:extLst>
          </p:cNvPr>
          <p:cNvSpPr txBox="1"/>
          <p:nvPr/>
        </p:nvSpPr>
        <p:spPr>
          <a:xfrm>
            <a:off x="2788111" y="5076428"/>
            <a:ext cx="1019547" cy="86409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6000" b="1" dirty="0">
                <a:solidFill>
                  <a:srgbClr val="6487BE"/>
                </a:solidFill>
                <a:latin typeface="Frutiger for ZKB Light" panose="020B0303030504020204" pitchFamily="34" charset="0"/>
              </a:rPr>
              <a:t>63</a:t>
            </a:r>
            <a:endParaRPr lang="de-CH" sz="6000" b="1" i="0" u="none" dirty="0">
              <a:solidFill>
                <a:srgbClr val="6487BE"/>
              </a:solidFill>
              <a:latin typeface="Frutiger for ZKB Light" panose="020B0303030504020204" pitchFamily="34" charset="0"/>
            </a:endParaRPr>
          </a:p>
        </p:txBody>
      </p:sp>
      <p:sp>
        <p:nvSpPr>
          <p:cNvPr id="31" name="Textfeld 30">
            <a:extLst>
              <a:ext uri="{FF2B5EF4-FFF2-40B4-BE49-F238E27FC236}">
                <a16:creationId xmlns:a16="http://schemas.microsoft.com/office/drawing/2014/main" id="{DB1D10D9-0B13-4F53-94EE-49CD1866BEFE}"/>
              </a:ext>
            </a:extLst>
          </p:cNvPr>
          <p:cNvSpPr txBox="1"/>
          <p:nvPr/>
        </p:nvSpPr>
        <p:spPr>
          <a:xfrm>
            <a:off x="3807658" y="5948244"/>
            <a:ext cx="2819747" cy="288032"/>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1" i="0" u="none" dirty="0">
                <a:solidFill>
                  <a:srgbClr val="6487BE"/>
                </a:solidFill>
                <a:latin typeface="Frutiger for ZKB Light" panose="020B0303030504020204" pitchFamily="34" charset="0"/>
              </a:rPr>
              <a:t>Rentenbezug wird flexibler</a:t>
            </a:r>
          </a:p>
        </p:txBody>
      </p:sp>
      <p:pic>
        <p:nvPicPr>
          <p:cNvPr id="33" name="Grafik 32">
            <a:extLst>
              <a:ext uri="{FF2B5EF4-FFF2-40B4-BE49-F238E27FC236}">
                <a16:creationId xmlns:a16="http://schemas.microsoft.com/office/drawing/2014/main" id="{B906BE19-E202-44DF-9B13-013B1C432E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1750" y="5173858"/>
            <a:ext cx="671147" cy="671147"/>
          </a:xfrm>
          <a:prstGeom prst="rect">
            <a:avLst/>
          </a:prstGeom>
        </p:spPr>
      </p:pic>
      <p:sp>
        <p:nvSpPr>
          <p:cNvPr id="34" name="Textfeld 33">
            <a:extLst>
              <a:ext uri="{FF2B5EF4-FFF2-40B4-BE49-F238E27FC236}">
                <a16:creationId xmlns:a16="http://schemas.microsoft.com/office/drawing/2014/main" id="{2D759017-531F-4F1B-8703-244F6C3A32D9}"/>
              </a:ext>
            </a:extLst>
          </p:cNvPr>
          <p:cNvSpPr txBox="1"/>
          <p:nvPr/>
        </p:nvSpPr>
        <p:spPr>
          <a:xfrm>
            <a:off x="6341794" y="5076428"/>
            <a:ext cx="1019547" cy="86409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6000" b="1" dirty="0">
                <a:solidFill>
                  <a:srgbClr val="6487BE"/>
                </a:solidFill>
                <a:latin typeface="Frutiger for ZKB Light" panose="020B0303030504020204" pitchFamily="34" charset="0"/>
              </a:rPr>
              <a:t>70</a:t>
            </a:r>
            <a:endParaRPr lang="de-CH" sz="6000" b="1" i="0" u="none" dirty="0">
              <a:solidFill>
                <a:srgbClr val="6487BE"/>
              </a:solidFill>
              <a:latin typeface="Frutiger for ZKB Light" panose="020B0303030504020204" pitchFamily="34" charset="0"/>
            </a:endParaRPr>
          </a:p>
        </p:txBody>
      </p:sp>
      <p:sp>
        <p:nvSpPr>
          <p:cNvPr id="35" name="Pfeil: nach oben 34">
            <a:extLst>
              <a:ext uri="{FF2B5EF4-FFF2-40B4-BE49-F238E27FC236}">
                <a16:creationId xmlns:a16="http://schemas.microsoft.com/office/drawing/2014/main" id="{5735607A-B3AE-4DF4-AE5C-DAA078E35058}"/>
              </a:ext>
            </a:extLst>
          </p:cNvPr>
          <p:cNvSpPr/>
          <p:nvPr/>
        </p:nvSpPr>
        <p:spPr>
          <a:xfrm rot="5400000">
            <a:off x="5635172" y="5324279"/>
            <a:ext cx="394347" cy="463838"/>
          </a:xfrm>
          <a:prstGeom prst="upArrow">
            <a:avLst/>
          </a:prstGeom>
          <a:solidFill>
            <a:srgbClr val="6487BE"/>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endParaRPr lang="de-CH" sz="1600" b="0" i="0" u="none">
              <a:solidFill>
                <a:srgbClr val="008CD2"/>
              </a:solidFill>
              <a:latin typeface="Frutiger for ZKB Light" panose="020B0303030504020204" pitchFamily="34" charset="0"/>
            </a:endParaRPr>
          </a:p>
        </p:txBody>
      </p:sp>
    </p:spTree>
    <p:extLst>
      <p:ext uri="{BB962C8B-B14F-4D97-AF65-F5344CB8AC3E}">
        <p14:creationId xmlns:p14="http://schemas.microsoft.com/office/powerpoint/2010/main" val="390490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60540-35C6-4BC3-A665-8E261353D235}"/>
              </a:ext>
            </a:extLst>
          </p:cNvPr>
          <p:cNvSpPr>
            <a:spLocks noGrp="1"/>
          </p:cNvSpPr>
          <p:nvPr>
            <p:ph type="title"/>
          </p:nvPr>
        </p:nvSpPr>
        <p:spPr/>
        <p:txBody>
          <a:bodyPr/>
          <a:lstStyle/>
          <a:p>
            <a:r>
              <a:rPr lang="de-CH" sz="3200" dirty="0"/>
              <a:t>Schrittweise Erhöhung des Frauenreferenzalters</a:t>
            </a:r>
            <a:endParaRPr lang="de-CH" sz="2800" dirty="0"/>
          </a:p>
        </p:txBody>
      </p:sp>
      <p:sp>
        <p:nvSpPr>
          <p:cNvPr id="3" name="Foliennummernplatzhalter 2">
            <a:extLst>
              <a:ext uri="{FF2B5EF4-FFF2-40B4-BE49-F238E27FC236}">
                <a16:creationId xmlns:a16="http://schemas.microsoft.com/office/drawing/2014/main" id="{B6C60A60-B591-4872-83B2-2AEAD00494E2}"/>
              </a:ext>
            </a:extLst>
          </p:cNvPr>
          <p:cNvSpPr>
            <a:spLocks noGrp="1"/>
          </p:cNvSpPr>
          <p:nvPr>
            <p:ph type="sldNum" sz="quarter" idx="10"/>
          </p:nvPr>
        </p:nvSpPr>
        <p:spPr/>
        <p:txBody>
          <a:bodyPr/>
          <a:lstStyle/>
          <a:p>
            <a:fld id="{9871DA25-A9EC-401E-B2F6-3C7389F775D9}" type="slidenum">
              <a:rPr lang="de-CH" smtClean="0"/>
              <a:pPr/>
              <a:t>8</a:t>
            </a:fld>
            <a:endParaRPr lang="de-CH"/>
          </a:p>
        </p:txBody>
      </p:sp>
      <p:sp>
        <p:nvSpPr>
          <p:cNvPr id="4" name="Fußzeilenplatzhalter 3">
            <a:extLst>
              <a:ext uri="{FF2B5EF4-FFF2-40B4-BE49-F238E27FC236}">
                <a16:creationId xmlns:a16="http://schemas.microsoft.com/office/drawing/2014/main" id="{6BD00C08-AE32-4F59-B1C7-0B612FF6E9A8}"/>
              </a:ext>
            </a:extLst>
          </p:cNvPr>
          <p:cNvSpPr>
            <a:spLocks noGrp="1"/>
          </p:cNvSpPr>
          <p:nvPr>
            <p:ph type="ftr" sz="quarter" idx="11"/>
          </p:nvPr>
        </p:nvSpPr>
        <p:spPr/>
        <p:txBody>
          <a:bodyPr/>
          <a:lstStyle/>
          <a:p>
            <a:r>
              <a:rPr lang="de-CH"/>
              <a:t>Bankenproblematik für Schweizer:innen im Ausland</a:t>
            </a:r>
          </a:p>
        </p:txBody>
      </p:sp>
      <p:sp>
        <p:nvSpPr>
          <p:cNvPr id="8" name="Flèche droite 6">
            <a:extLst>
              <a:ext uri="{FF2B5EF4-FFF2-40B4-BE49-F238E27FC236}">
                <a16:creationId xmlns:a16="http://schemas.microsoft.com/office/drawing/2014/main" id="{885FA3B1-5376-4A8A-A3A5-88212DBFADCA}"/>
              </a:ext>
            </a:extLst>
          </p:cNvPr>
          <p:cNvSpPr/>
          <p:nvPr/>
        </p:nvSpPr>
        <p:spPr>
          <a:xfrm>
            <a:off x="1259585" y="2416045"/>
            <a:ext cx="2135809"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64 Jahre</a:t>
            </a:r>
          </a:p>
        </p:txBody>
      </p:sp>
      <p:sp>
        <p:nvSpPr>
          <p:cNvPr id="9" name="Flèche droite 7">
            <a:extLst>
              <a:ext uri="{FF2B5EF4-FFF2-40B4-BE49-F238E27FC236}">
                <a16:creationId xmlns:a16="http://schemas.microsoft.com/office/drawing/2014/main" id="{8E25B194-9FAB-436C-A0E6-437C872F76C1}"/>
              </a:ext>
            </a:extLst>
          </p:cNvPr>
          <p:cNvSpPr/>
          <p:nvPr/>
        </p:nvSpPr>
        <p:spPr>
          <a:xfrm>
            <a:off x="1243211" y="3168747"/>
            <a:ext cx="4325554"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64 Jahre 3 Monate</a:t>
            </a:r>
          </a:p>
        </p:txBody>
      </p:sp>
      <p:sp>
        <p:nvSpPr>
          <p:cNvPr id="10" name="Flèche droite 8">
            <a:extLst>
              <a:ext uri="{FF2B5EF4-FFF2-40B4-BE49-F238E27FC236}">
                <a16:creationId xmlns:a16="http://schemas.microsoft.com/office/drawing/2014/main" id="{23986323-8C78-450C-A16C-891769C7A40A}"/>
              </a:ext>
            </a:extLst>
          </p:cNvPr>
          <p:cNvSpPr/>
          <p:nvPr/>
        </p:nvSpPr>
        <p:spPr>
          <a:xfrm>
            <a:off x="1243211" y="3921449"/>
            <a:ext cx="6504510"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64 Jahre 6 Monate</a:t>
            </a:r>
          </a:p>
        </p:txBody>
      </p:sp>
      <p:sp>
        <p:nvSpPr>
          <p:cNvPr id="11" name="Flèche droite 9">
            <a:extLst>
              <a:ext uri="{FF2B5EF4-FFF2-40B4-BE49-F238E27FC236}">
                <a16:creationId xmlns:a16="http://schemas.microsoft.com/office/drawing/2014/main" id="{CCDCC741-4E31-4A54-8F85-BC4695CC37EE}"/>
              </a:ext>
            </a:extLst>
          </p:cNvPr>
          <p:cNvSpPr/>
          <p:nvPr/>
        </p:nvSpPr>
        <p:spPr>
          <a:xfrm>
            <a:off x="1243210" y="4674151"/>
            <a:ext cx="8694251"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64 Jahre 9 Monate</a:t>
            </a:r>
          </a:p>
        </p:txBody>
      </p:sp>
      <p:sp>
        <p:nvSpPr>
          <p:cNvPr id="12" name="Flèche droite 10">
            <a:extLst>
              <a:ext uri="{FF2B5EF4-FFF2-40B4-BE49-F238E27FC236}">
                <a16:creationId xmlns:a16="http://schemas.microsoft.com/office/drawing/2014/main" id="{AE48A93F-4214-4B51-833D-E37B600A1E03}"/>
              </a:ext>
            </a:extLst>
          </p:cNvPr>
          <p:cNvSpPr/>
          <p:nvPr/>
        </p:nvSpPr>
        <p:spPr>
          <a:xfrm>
            <a:off x="1243211" y="5426855"/>
            <a:ext cx="10873208"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65 Jahre / Ende der Anpassung</a:t>
            </a:r>
          </a:p>
        </p:txBody>
      </p:sp>
      <p:sp>
        <p:nvSpPr>
          <p:cNvPr id="15" name="Textfeld 14">
            <a:extLst>
              <a:ext uri="{FF2B5EF4-FFF2-40B4-BE49-F238E27FC236}">
                <a16:creationId xmlns:a16="http://schemas.microsoft.com/office/drawing/2014/main" id="{94597486-1595-4BE1-AC37-4D8459ACC9E9}"/>
              </a:ext>
            </a:extLst>
          </p:cNvPr>
          <p:cNvSpPr txBox="1"/>
          <p:nvPr/>
        </p:nvSpPr>
        <p:spPr>
          <a:xfrm>
            <a:off x="305807" y="1885212"/>
            <a:ext cx="1297444" cy="36533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1" i="0" u="none" dirty="0">
                <a:solidFill>
                  <a:srgbClr val="003CB4"/>
                </a:solidFill>
                <a:latin typeface="Frutiger for ZKB Light" panose="020B0303030504020204" pitchFamily="34" charset="0"/>
              </a:rPr>
              <a:t>Jahrgang</a:t>
            </a:r>
            <a:r>
              <a:rPr lang="de-CH" sz="1600" b="0" i="0" u="none" dirty="0">
                <a:solidFill>
                  <a:srgbClr val="003CB4"/>
                </a:solidFill>
                <a:latin typeface="Frutiger for ZKB Light" panose="020B0303030504020204" pitchFamily="34" charset="0"/>
              </a:rPr>
              <a:t> </a:t>
            </a:r>
          </a:p>
        </p:txBody>
      </p:sp>
      <p:sp>
        <p:nvSpPr>
          <p:cNvPr id="16" name="Textfeld 15">
            <a:extLst>
              <a:ext uri="{FF2B5EF4-FFF2-40B4-BE49-F238E27FC236}">
                <a16:creationId xmlns:a16="http://schemas.microsoft.com/office/drawing/2014/main" id="{A958083F-DAA9-4B98-B795-FFE5A950D637}"/>
              </a:ext>
            </a:extLst>
          </p:cNvPr>
          <p:cNvSpPr txBox="1"/>
          <p:nvPr/>
        </p:nvSpPr>
        <p:spPr>
          <a:xfrm>
            <a:off x="302142" y="2689884"/>
            <a:ext cx="721380" cy="36533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≤1960 </a:t>
            </a:r>
          </a:p>
        </p:txBody>
      </p:sp>
      <p:sp>
        <p:nvSpPr>
          <p:cNvPr id="17" name="Textfeld 16">
            <a:extLst>
              <a:ext uri="{FF2B5EF4-FFF2-40B4-BE49-F238E27FC236}">
                <a16:creationId xmlns:a16="http://schemas.microsoft.com/office/drawing/2014/main" id="{207F70B3-E391-426A-BC39-B47607853C00}"/>
              </a:ext>
            </a:extLst>
          </p:cNvPr>
          <p:cNvSpPr txBox="1"/>
          <p:nvPr/>
        </p:nvSpPr>
        <p:spPr>
          <a:xfrm>
            <a:off x="302142" y="3448188"/>
            <a:ext cx="725045" cy="36533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1961</a:t>
            </a:r>
          </a:p>
        </p:txBody>
      </p:sp>
      <p:sp>
        <p:nvSpPr>
          <p:cNvPr id="18" name="Textfeld 17">
            <a:extLst>
              <a:ext uri="{FF2B5EF4-FFF2-40B4-BE49-F238E27FC236}">
                <a16:creationId xmlns:a16="http://schemas.microsoft.com/office/drawing/2014/main" id="{4B814BDB-497C-49D4-BC47-5F388402B166}"/>
              </a:ext>
            </a:extLst>
          </p:cNvPr>
          <p:cNvSpPr txBox="1"/>
          <p:nvPr/>
        </p:nvSpPr>
        <p:spPr>
          <a:xfrm>
            <a:off x="302142" y="4206493"/>
            <a:ext cx="662229" cy="354704"/>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1962</a:t>
            </a:r>
          </a:p>
        </p:txBody>
      </p:sp>
      <p:sp>
        <p:nvSpPr>
          <p:cNvPr id="19" name="Textfeld 18">
            <a:extLst>
              <a:ext uri="{FF2B5EF4-FFF2-40B4-BE49-F238E27FC236}">
                <a16:creationId xmlns:a16="http://schemas.microsoft.com/office/drawing/2014/main" id="{42066195-50CC-4E0B-8F7B-2797714F5351}"/>
              </a:ext>
            </a:extLst>
          </p:cNvPr>
          <p:cNvSpPr txBox="1"/>
          <p:nvPr/>
        </p:nvSpPr>
        <p:spPr>
          <a:xfrm>
            <a:off x="302142" y="4954166"/>
            <a:ext cx="662229" cy="354704"/>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1963</a:t>
            </a:r>
          </a:p>
        </p:txBody>
      </p:sp>
      <p:sp>
        <p:nvSpPr>
          <p:cNvPr id="20" name="Textfeld 19">
            <a:extLst>
              <a:ext uri="{FF2B5EF4-FFF2-40B4-BE49-F238E27FC236}">
                <a16:creationId xmlns:a16="http://schemas.microsoft.com/office/drawing/2014/main" id="{77B9D3D6-16CF-43E6-B693-131CD68EDA88}"/>
              </a:ext>
            </a:extLst>
          </p:cNvPr>
          <p:cNvSpPr txBox="1"/>
          <p:nvPr/>
        </p:nvSpPr>
        <p:spPr>
          <a:xfrm>
            <a:off x="302142" y="5701838"/>
            <a:ext cx="662229" cy="354704"/>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&gt;1964</a:t>
            </a:r>
          </a:p>
        </p:txBody>
      </p:sp>
      <p:sp>
        <p:nvSpPr>
          <p:cNvPr id="21" name="Untertitel 10">
            <a:extLst>
              <a:ext uri="{FF2B5EF4-FFF2-40B4-BE49-F238E27FC236}">
                <a16:creationId xmlns:a16="http://schemas.microsoft.com/office/drawing/2014/main" id="{D2234C9C-D1BB-45CF-ACF7-F2C8269A1508}"/>
              </a:ext>
            </a:extLst>
          </p:cNvPr>
          <p:cNvSpPr txBox="1">
            <a:spLocks/>
          </p:cNvSpPr>
          <p:nvPr/>
        </p:nvSpPr>
        <p:spPr>
          <a:xfrm>
            <a:off x="8516019" y="6452440"/>
            <a:ext cx="4033749" cy="181781"/>
          </a:xfrm>
          <a:prstGeom prst="rect">
            <a:avLst/>
          </a:prstGeom>
        </p:spPr>
        <p:txBody>
          <a:bodyPr vert="horz" wrap="square" lIns="0" tIns="0" rIns="0" bIns="0" rtlCol="0" anchor="t" anchorCtr="0">
            <a:noAutofit/>
          </a:bodyPr>
          <a:lst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lang="de-DE"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CH"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r"/>
            <a:r>
              <a:rPr lang="de-CH" sz="1000" b="0" dirty="0"/>
              <a:t>Quelle: Stabilisierung der AHV (AHV21) / BSV, Februar 2022</a:t>
            </a:r>
          </a:p>
        </p:txBody>
      </p:sp>
    </p:spTree>
    <p:extLst>
      <p:ext uri="{BB962C8B-B14F-4D97-AF65-F5344CB8AC3E}">
        <p14:creationId xmlns:p14="http://schemas.microsoft.com/office/powerpoint/2010/main" val="331043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E6588-7C74-49B3-981C-8B13A848C94D}"/>
              </a:ext>
            </a:extLst>
          </p:cNvPr>
          <p:cNvSpPr>
            <a:spLocks noGrp="1"/>
          </p:cNvSpPr>
          <p:nvPr>
            <p:ph type="title"/>
          </p:nvPr>
        </p:nvSpPr>
        <p:spPr/>
        <p:txBody>
          <a:bodyPr/>
          <a:lstStyle/>
          <a:p>
            <a:r>
              <a:rPr lang="de-CH" sz="3200" dirty="0"/>
              <a:t>Ausgleichsmassnahmen für Frauen</a:t>
            </a:r>
            <a:endParaRPr lang="de-CH" sz="2800" dirty="0"/>
          </a:p>
        </p:txBody>
      </p:sp>
      <p:sp>
        <p:nvSpPr>
          <p:cNvPr id="3" name="Foliennummernplatzhalter 2">
            <a:extLst>
              <a:ext uri="{FF2B5EF4-FFF2-40B4-BE49-F238E27FC236}">
                <a16:creationId xmlns:a16="http://schemas.microsoft.com/office/drawing/2014/main" id="{E5ABB272-3C29-4B49-B1A2-68866BF47EFE}"/>
              </a:ext>
            </a:extLst>
          </p:cNvPr>
          <p:cNvSpPr>
            <a:spLocks noGrp="1"/>
          </p:cNvSpPr>
          <p:nvPr>
            <p:ph type="sldNum" sz="quarter" idx="10"/>
          </p:nvPr>
        </p:nvSpPr>
        <p:spPr/>
        <p:txBody>
          <a:bodyPr/>
          <a:lstStyle/>
          <a:p>
            <a:fld id="{9871DA25-A9EC-401E-B2F6-3C7389F775D9}" type="slidenum">
              <a:rPr lang="de-CH" smtClean="0"/>
              <a:pPr/>
              <a:t>9</a:t>
            </a:fld>
            <a:endParaRPr lang="de-CH"/>
          </a:p>
        </p:txBody>
      </p:sp>
      <p:sp>
        <p:nvSpPr>
          <p:cNvPr id="4" name="Fußzeilenplatzhalter 3">
            <a:extLst>
              <a:ext uri="{FF2B5EF4-FFF2-40B4-BE49-F238E27FC236}">
                <a16:creationId xmlns:a16="http://schemas.microsoft.com/office/drawing/2014/main" id="{FDD0479F-646B-4F4B-BB5A-FD180A2EEBEC}"/>
              </a:ext>
            </a:extLst>
          </p:cNvPr>
          <p:cNvSpPr>
            <a:spLocks noGrp="1"/>
          </p:cNvSpPr>
          <p:nvPr>
            <p:ph type="ftr" sz="quarter" idx="11"/>
          </p:nvPr>
        </p:nvSpPr>
        <p:spPr/>
        <p:txBody>
          <a:bodyPr/>
          <a:lstStyle/>
          <a:p>
            <a:r>
              <a:rPr lang="de-CH"/>
              <a:t>Bankenproblematik für Schweizer:innen im Ausland</a:t>
            </a:r>
          </a:p>
        </p:txBody>
      </p:sp>
      <p:grpSp>
        <p:nvGrpSpPr>
          <p:cNvPr id="15" name="Gruppieren 14">
            <a:extLst>
              <a:ext uri="{FF2B5EF4-FFF2-40B4-BE49-F238E27FC236}">
                <a16:creationId xmlns:a16="http://schemas.microsoft.com/office/drawing/2014/main" id="{DEFC3165-6E4E-6E66-0018-E97A1F81DF2C}"/>
              </a:ext>
            </a:extLst>
          </p:cNvPr>
          <p:cNvGrpSpPr/>
          <p:nvPr/>
        </p:nvGrpSpPr>
        <p:grpSpPr>
          <a:xfrm>
            <a:off x="458710" y="1757863"/>
            <a:ext cx="12276994" cy="3715336"/>
            <a:chOff x="305807" y="1887339"/>
            <a:chExt cx="12276994" cy="3715336"/>
          </a:xfrm>
        </p:grpSpPr>
        <p:sp>
          <p:nvSpPr>
            <p:cNvPr id="6" name="Ellipse 5">
              <a:extLst>
                <a:ext uri="{FF2B5EF4-FFF2-40B4-BE49-F238E27FC236}">
                  <a16:creationId xmlns:a16="http://schemas.microsoft.com/office/drawing/2014/main" id="{1CB20385-FF78-41D8-B781-4627615B9024}"/>
                </a:ext>
              </a:extLst>
            </p:cNvPr>
            <p:cNvSpPr/>
            <p:nvPr/>
          </p:nvSpPr>
          <p:spPr>
            <a:xfrm>
              <a:off x="1747267" y="2967459"/>
              <a:ext cx="619920" cy="619920"/>
            </a:xfrm>
            <a:prstGeom prst="ellipse">
              <a:avLst/>
            </a:prstGeom>
            <a:solidFill>
              <a:srgbClr val="008CD2"/>
            </a:solidFill>
            <a:ln w="508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50800" cap="flat" cmpd="sng" algn="ctr">
                  <a:solidFill>
                    <a:srgbClr val="FFFFFF"/>
                  </a:solidFill>
                  <a:prstDash val="soli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7" name="Ellipse 6">
              <a:extLst>
                <a:ext uri="{FF2B5EF4-FFF2-40B4-BE49-F238E27FC236}">
                  <a16:creationId xmlns:a16="http://schemas.microsoft.com/office/drawing/2014/main" id="{2F31245E-CCBF-4F84-A564-61B65D3CABEA}"/>
                </a:ext>
              </a:extLst>
            </p:cNvPr>
            <p:cNvSpPr/>
            <p:nvPr/>
          </p:nvSpPr>
          <p:spPr>
            <a:xfrm>
              <a:off x="2123913" y="3975107"/>
              <a:ext cx="619920" cy="619920"/>
            </a:xfrm>
            <a:prstGeom prst="ellipse">
              <a:avLst/>
            </a:prstGeom>
            <a:solidFill>
              <a:srgbClr val="003CB4"/>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8" name="Ellipse 7">
              <a:extLst>
                <a:ext uri="{FF2B5EF4-FFF2-40B4-BE49-F238E27FC236}">
                  <a16:creationId xmlns:a16="http://schemas.microsoft.com/office/drawing/2014/main" id="{EFD8823B-CCFA-41D4-9D2F-688579698DD9}"/>
                </a:ext>
              </a:extLst>
            </p:cNvPr>
            <p:cNvSpPr/>
            <p:nvPr/>
          </p:nvSpPr>
          <p:spPr>
            <a:xfrm>
              <a:off x="1747267" y="4982755"/>
              <a:ext cx="619920" cy="619920"/>
            </a:xfrm>
            <a:prstGeom prst="ellipse">
              <a:avLst/>
            </a:prstGeom>
            <a:solidFill>
              <a:srgbClr val="000078"/>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9" name="Rechteck 8">
              <a:extLst>
                <a:ext uri="{FF2B5EF4-FFF2-40B4-BE49-F238E27FC236}">
                  <a16:creationId xmlns:a16="http://schemas.microsoft.com/office/drawing/2014/main" id="{8AE4CC98-FB12-40AB-AF4E-6B8B2644C4CF}"/>
                </a:ext>
              </a:extLst>
            </p:cNvPr>
            <p:cNvSpPr/>
            <p:nvPr/>
          </p:nvSpPr>
          <p:spPr>
            <a:xfrm>
              <a:off x="2868986" y="2967459"/>
              <a:ext cx="8704978"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de-CH" sz="1800" b="0" dirty="0"/>
                <a:t>Vorteilhafte Kürzungsansätze für die Frauen, welche die AHV-Renten vorbeziehen</a:t>
              </a:r>
            </a:p>
          </p:txBody>
        </p:sp>
        <p:sp>
          <p:nvSpPr>
            <p:cNvPr id="10" name="Rechteck 9">
              <a:extLst>
                <a:ext uri="{FF2B5EF4-FFF2-40B4-BE49-F238E27FC236}">
                  <a16:creationId xmlns:a16="http://schemas.microsoft.com/office/drawing/2014/main" id="{452DB901-93A2-41C4-9838-06500E65294F}"/>
                </a:ext>
              </a:extLst>
            </p:cNvPr>
            <p:cNvSpPr/>
            <p:nvPr/>
          </p:nvSpPr>
          <p:spPr>
            <a:xfrm>
              <a:off x="3260160" y="3975107"/>
              <a:ext cx="8712243"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pPr defTabSz="287819">
                <a:lnSpc>
                  <a:spcPct val="105000"/>
                </a:lnSpc>
                <a:buClr>
                  <a:srgbClr val="054696"/>
                </a:buClr>
              </a:pPr>
              <a:r>
                <a:rPr lang="de-CH" sz="1800" b="0" dirty="0"/>
                <a:t>Rentenzuschlag für Frauen, die ihre Rente im Referenzalter oder später beziehen </a:t>
              </a:r>
            </a:p>
          </p:txBody>
        </p:sp>
        <p:sp>
          <p:nvSpPr>
            <p:cNvPr id="11" name="Rechteck 10">
              <a:extLst>
                <a:ext uri="{FF2B5EF4-FFF2-40B4-BE49-F238E27FC236}">
                  <a16:creationId xmlns:a16="http://schemas.microsoft.com/office/drawing/2014/main" id="{87FBFD25-5B02-404B-B760-02920BB1B713}"/>
                </a:ext>
              </a:extLst>
            </p:cNvPr>
            <p:cNvSpPr/>
            <p:nvPr/>
          </p:nvSpPr>
          <p:spPr>
            <a:xfrm>
              <a:off x="2861720" y="5021099"/>
              <a:ext cx="8712243" cy="5815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de-CH" sz="1800" b="0" dirty="0"/>
                <a:t>Möglichkeit, die Rente mit 62 Jahren </a:t>
              </a:r>
              <a:r>
                <a:rPr lang="de-CH" sz="1800" b="0" dirty="0" err="1"/>
                <a:t>vorzubeziehen</a:t>
              </a:r>
              <a:r>
                <a:rPr lang="de-CH" sz="1800" b="0" dirty="0"/>
                <a:t> (max. 3 Jahre)</a:t>
              </a:r>
            </a:p>
          </p:txBody>
        </p:sp>
        <p:pic>
          <p:nvPicPr>
            <p:cNvPr id="12" name="Inhaltsplatzhalter 11">
              <a:extLst>
                <a:ext uri="{FF2B5EF4-FFF2-40B4-BE49-F238E27FC236}">
                  <a16:creationId xmlns:a16="http://schemas.microsoft.com/office/drawing/2014/main" id="{D96C11A0-12E7-4749-9FB2-9840864F2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3097419"/>
              <a:ext cx="360000" cy="360000"/>
            </a:xfrm>
            <a:prstGeom prst="rect">
              <a:avLst/>
            </a:prstGeom>
          </p:spPr>
        </p:pic>
        <p:pic>
          <p:nvPicPr>
            <p:cNvPr id="13" name="Inhaltsplatzhalter 11">
              <a:extLst>
                <a:ext uri="{FF2B5EF4-FFF2-40B4-BE49-F238E27FC236}">
                  <a16:creationId xmlns:a16="http://schemas.microsoft.com/office/drawing/2014/main" id="{A05A8666-CCCF-4A99-8275-9D525FB47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3873" y="4108581"/>
              <a:ext cx="360000" cy="360000"/>
            </a:xfrm>
            <a:prstGeom prst="rect">
              <a:avLst/>
            </a:prstGeom>
          </p:spPr>
        </p:pic>
        <p:pic>
          <p:nvPicPr>
            <p:cNvPr id="14" name="Inhaltsplatzhalter 11">
              <a:extLst>
                <a:ext uri="{FF2B5EF4-FFF2-40B4-BE49-F238E27FC236}">
                  <a16:creationId xmlns:a16="http://schemas.microsoft.com/office/drawing/2014/main" id="{2FEC2542-82A5-45D4-A185-F1E86241E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5119743"/>
              <a:ext cx="360000" cy="360000"/>
            </a:xfrm>
            <a:prstGeom prst="rect">
              <a:avLst/>
            </a:prstGeom>
          </p:spPr>
        </p:pic>
        <p:sp>
          <p:nvSpPr>
            <p:cNvPr id="17" name="Textfeld 16">
              <a:extLst>
                <a:ext uri="{FF2B5EF4-FFF2-40B4-BE49-F238E27FC236}">
                  <a16:creationId xmlns:a16="http://schemas.microsoft.com/office/drawing/2014/main" id="{95D2EAE6-3DA5-448B-9670-6B18A43BCF14}"/>
                </a:ext>
              </a:extLst>
            </p:cNvPr>
            <p:cNvSpPr txBox="1"/>
            <p:nvPr/>
          </p:nvSpPr>
          <p:spPr>
            <a:xfrm>
              <a:off x="305807" y="1887339"/>
              <a:ext cx="12276994" cy="400110"/>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wrap="square">
              <a:spAutoFit/>
            </a:bodyPr>
            <a:lstStyle/>
            <a:p>
              <a:r>
                <a:rPr lang="de-CH" sz="2000" b="1" dirty="0"/>
                <a:t>Massnahmen für eine Übergangsgeneration von neun Jahrgängen (1961-1969)</a:t>
              </a:r>
              <a:endParaRPr lang="de-CH" sz="1800" b="1" dirty="0"/>
            </a:p>
          </p:txBody>
        </p:sp>
        <p:sp>
          <p:nvSpPr>
            <p:cNvPr id="18" name="Ellipse 17">
              <a:extLst>
                <a:ext uri="{FF2B5EF4-FFF2-40B4-BE49-F238E27FC236}">
                  <a16:creationId xmlns:a16="http://schemas.microsoft.com/office/drawing/2014/main" id="{5A4A65D7-A94F-4966-8E2A-117E41FF4D76}"/>
                </a:ext>
              </a:extLst>
            </p:cNvPr>
            <p:cNvSpPr/>
            <p:nvPr/>
          </p:nvSpPr>
          <p:spPr>
            <a:xfrm>
              <a:off x="307107" y="3521945"/>
              <a:ext cx="1461738" cy="1461738"/>
            </a:xfrm>
            <a:prstGeom prst="ellipse">
              <a:avLst/>
            </a:prstGeom>
            <a:solidFill>
              <a:schemeClr val="lt1"/>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pic>
          <p:nvPicPr>
            <p:cNvPr id="22" name="Grafik 21">
              <a:extLst>
                <a:ext uri="{FF2B5EF4-FFF2-40B4-BE49-F238E27FC236}">
                  <a16:creationId xmlns:a16="http://schemas.microsoft.com/office/drawing/2014/main" id="{83ADC3A1-EAAC-415A-BCEF-A2B8FB0E36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513" y="3849588"/>
              <a:ext cx="806451" cy="806451"/>
            </a:xfrm>
            <a:prstGeom prst="rect">
              <a:avLst/>
            </a:prstGeom>
          </p:spPr>
        </p:pic>
      </p:grpSp>
      <p:sp>
        <p:nvSpPr>
          <p:cNvPr id="19" name="Untertitel 10">
            <a:extLst>
              <a:ext uri="{FF2B5EF4-FFF2-40B4-BE49-F238E27FC236}">
                <a16:creationId xmlns:a16="http://schemas.microsoft.com/office/drawing/2014/main" id="{99706F07-69CC-44DD-BB8A-300B07D3D2E9}"/>
              </a:ext>
            </a:extLst>
          </p:cNvPr>
          <p:cNvSpPr txBox="1">
            <a:spLocks/>
          </p:cNvSpPr>
          <p:nvPr/>
        </p:nvSpPr>
        <p:spPr>
          <a:xfrm>
            <a:off x="8516019" y="6452440"/>
            <a:ext cx="4033749" cy="181781"/>
          </a:xfrm>
          <a:prstGeom prst="rect">
            <a:avLst/>
          </a:prstGeom>
        </p:spPr>
        <p:txBody>
          <a:bodyPr vert="horz" wrap="square" lIns="0" tIns="0" rIns="0" bIns="0" rtlCol="0" anchor="t" anchorCtr="0">
            <a:noAutofit/>
          </a:bodyPr>
          <a:lst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lang="de-DE"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CH"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r"/>
            <a:r>
              <a:rPr lang="de-CH" sz="1000" b="0" dirty="0"/>
              <a:t>Quelle: Stabilisierung der AHV (AHV21) / BSV, Februar 2022</a:t>
            </a:r>
          </a:p>
        </p:txBody>
      </p:sp>
    </p:spTree>
    <p:extLst>
      <p:ext uri="{BB962C8B-B14F-4D97-AF65-F5344CB8AC3E}">
        <p14:creationId xmlns:p14="http://schemas.microsoft.com/office/powerpoint/2010/main" val="4101927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76aXX7tQrSGCQM8v3mA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6b9vLCppk.3c3S4CyXt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YnhpAOJ.E6KQie8.jsczQ"/>
</p:tagLst>
</file>

<file path=ppt/theme/theme1.xml><?xml version="1.0" encoding="utf-8"?>
<a:theme xmlns:a="http://schemas.openxmlformats.org/drawingml/2006/main" name="ZKB2019">
  <a:themeElements>
    <a:clrScheme name="ZKB 2022">
      <a:dk1>
        <a:srgbClr val="003CB4"/>
      </a:dk1>
      <a:lt1>
        <a:sysClr val="window" lastClr="FFFFFF"/>
      </a:lt1>
      <a:dk2>
        <a:srgbClr val="00BEC8"/>
      </a:dk2>
      <a:lt2>
        <a:srgbClr val="EBEBEB"/>
      </a:lt2>
      <a:accent1>
        <a:srgbClr val="003CB4"/>
      </a:accent1>
      <a:accent2>
        <a:srgbClr val="008CD2"/>
      </a:accent2>
      <a:accent3>
        <a:srgbClr val="000078"/>
      </a:accent3>
      <a:accent4>
        <a:srgbClr val="00BEC8"/>
      </a:accent4>
      <a:accent5>
        <a:srgbClr val="C8C8C8"/>
      </a:accent5>
      <a:accent6>
        <a:srgbClr val="00BEF0"/>
      </a:accent6>
      <a:hlink>
        <a:srgbClr val="003CB4"/>
      </a:hlink>
      <a:folHlink>
        <a:srgbClr val="003CB4"/>
      </a:folHlink>
    </a:clrScheme>
    <a:fontScheme name="Benutzerdefiniert 75">
      <a:majorFont>
        <a:latin typeface="Frutiger for ZKB Light"/>
        <a:ea typeface=""/>
        <a:cs typeface=""/>
      </a:majorFont>
      <a:minorFont>
        <a:latin typeface="Frutiger for ZK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a:spPr>
      <a:bodyPr vert="horz" wrap="square" lIns="0" tIns="0" rIns="0" bIns="0" rtlCol="0" anchor="t" anchorCtr="0">
        <a:noAutofit/>
      </a:bodyPr>
      <a:lstStyle>
        <a:def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smtClean="0">
            <a:solidFill>
              <a:srgbClr val="003CB4"/>
            </a:solidFill>
            <a:latin typeface="Frutiger for ZKB Light" panose="020B0303030504020204" pitchFamily="34" charset="0"/>
          </a:defRPr>
        </a:defPPr>
      </a:lstStyle>
    </a:spDef>
    <a:txDef>
      <a:spPr>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a:spPr>
      <a:bodyPr vert="horz" wrap="square" lIns="0" tIns="0" rIns="0" bIns="0" rtlCol="0" anchor="t" anchorCtr="0">
        <a:noAutofit/>
      </a:bodyPr>
      <a:lstStyle>
        <a:def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smtClean="0">
            <a:solidFill>
              <a:srgbClr val="003CB4"/>
            </a:solidFill>
            <a:latin typeface="Frutiger for ZKB Light" panose="020B0303030504020204" pitchFamily="34" charset="0"/>
          </a:defRPr>
        </a:defPPr>
      </a:lstStyle>
    </a:txDef>
  </a:objectDefaults>
  <a:extraClrSchemeLst/>
  <a:custClrLst>
    <a:custClr name="Züriblau (RGB=0,60,180)">
      <a:srgbClr val="003CB4"/>
    </a:custClr>
    <a:custClr name="Himmelblau (RGB=0,140,210)">
      <a:srgbClr val="008CD2"/>
    </a:custClr>
    <a:custClr name="Nachtblau (RGB=0,0,120)">
      <a:srgbClr val="000078"/>
    </a:custClr>
    <a:custClr name="Seeblau (RGB=0,190,200)">
      <a:srgbClr val="00BEC8"/>
    </a:custClr>
    <a:custClr name="Lichtblau (RGB=0,190,240)">
      <a:srgbClr val="00BEF0"/>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üriblau Hell (RGB=25,100,220)">
      <a:srgbClr val="1964DC"/>
    </a:custClr>
    <a:custClr name="Himmelblau Hell (RGB=130,190,245)">
      <a:srgbClr val="82BEF5"/>
    </a:custClr>
    <a:custClr name="Nachtblau Hell (RGB=100,135,190)">
      <a:srgbClr val="6487BE"/>
    </a:custClr>
    <a:custClr name="Seeblau Hell (RGB=130,225,225)">
      <a:srgbClr val="82E1E1"/>
    </a:custClr>
    <a:custClr name="Lichtblau Hell (RGB=135,220,255)">
      <a:srgbClr val="87DC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usatzfarbe Grün (RGB=40,205,120)">
      <a:srgbClr val="28CD78"/>
    </a:custClr>
    <a:custClr name="Zusatzfarbe Viloett (RGB=140,80,200)">
      <a:srgbClr val="8C50C8"/>
    </a:custClr>
    <a:custClr name="Zusatzfarbe Korall (RGB=245,95,105)">
      <a:srgbClr val="F55F69"/>
    </a:custClr>
    <a:custClr name="Zusatzfarbe Grau (RGB=200,200,200)">
      <a:srgbClr val="C8C8C8"/>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usatzfarbe Grün Hell (RGB=155,220,140)">
      <a:srgbClr val="9BDC8C"/>
    </a:custClr>
    <a:custClr name="Zusatzfarbe Viloett Hell (RGB=195,150,255)">
      <a:srgbClr val="C396FF"/>
    </a:custClr>
    <a:custClr name="Zusatzfarbe Korall Hell(RGB=255,155,155)">
      <a:srgbClr val="FF9B9B"/>
    </a:custClr>
    <a:custClr name="Zusatzfarbe Grau Hell (RGB=235,235,235)">
      <a:srgbClr val="EBEBEB"/>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Lst>
  <a:extLst>
    <a:ext uri="{05A4C25C-085E-4340-85A3-A5531E510DB2}">
      <thm15:themeFamily xmlns:thm15="http://schemas.microsoft.com/office/thememl/2012/main" name="ZKB (breit)2.potx" id="{9B28D75E-8875-4209-A047-1F98F64D2D89}" vid="{5407628C-DCBC-4389-9E71-C467F99FBD6F}"/>
    </a:ext>
  </a:extLst>
</a:theme>
</file>

<file path=ppt/theme/theme2.xml><?xml version="1.0" encoding="utf-8"?>
<a:theme xmlns:a="http://schemas.openxmlformats.org/drawingml/2006/main" name="1_ZKB2019">
  <a:themeElements>
    <a:clrScheme name="ZKB 2022">
      <a:dk1>
        <a:srgbClr val="003CB4"/>
      </a:dk1>
      <a:lt1>
        <a:sysClr val="window" lastClr="FFFFFF"/>
      </a:lt1>
      <a:dk2>
        <a:srgbClr val="00BEC8"/>
      </a:dk2>
      <a:lt2>
        <a:srgbClr val="EBEBEB"/>
      </a:lt2>
      <a:accent1>
        <a:srgbClr val="003CB4"/>
      </a:accent1>
      <a:accent2>
        <a:srgbClr val="008CD2"/>
      </a:accent2>
      <a:accent3>
        <a:srgbClr val="000078"/>
      </a:accent3>
      <a:accent4>
        <a:srgbClr val="00BEC8"/>
      </a:accent4>
      <a:accent5>
        <a:srgbClr val="C8C8C8"/>
      </a:accent5>
      <a:accent6>
        <a:srgbClr val="00BEF0"/>
      </a:accent6>
      <a:hlink>
        <a:srgbClr val="003CB4"/>
      </a:hlink>
      <a:folHlink>
        <a:srgbClr val="003CB4"/>
      </a:folHlink>
    </a:clrScheme>
    <a:fontScheme name="Benutzerdefiniert 75">
      <a:majorFont>
        <a:latin typeface="Frutiger for ZKB Light"/>
        <a:ea typeface=""/>
        <a:cs typeface=""/>
      </a:majorFont>
      <a:minorFont>
        <a:latin typeface="Frutiger for ZK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a:spPr>
      <a:bodyPr vert="horz" wrap="square" lIns="0" tIns="0" rIns="0" bIns="0" rtlCol="0" anchor="t" anchorCtr="0">
        <a:noAutofit/>
      </a:bodyPr>
      <a:lstStyle>
        <a:def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smtClean="0">
            <a:solidFill>
              <a:srgbClr val="003CB4"/>
            </a:solidFill>
            <a:latin typeface="Frutiger for ZKB Light" panose="020B0303030504020204" pitchFamily="34" charset="0"/>
          </a:defRPr>
        </a:defPPr>
      </a:lstStyle>
    </a:spDef>
    <a:txDef>
      <a:spPr>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a:spPr>
      <a:bodyPr vert="horz" wrap="square" lIns="0" tIns="0" rIns="0" bIns="0" rtlCol="0" anchor="t" anchorCtr="0">
        <a:noAutofit/>
      </a:bodyPr>
      <a:lstStyle>
        <a:def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smtClean="0">
            <a:solidFill>
              <a:srgbClr val="003CB4"/>
            </a:solidFill>
            <a:latin typeface="Frutiger for ZKB Light" panose="020B0303030504020204" pitchFamily="34" charset="0"/>
          </a:defRPr>
        </a:defPPr>
      </a:lstStyle>
    </a:txDef>
  </a:objectDefaults>
  <a:extraClrSchemeLst/>
  <a:custClrLst>
    <a:custClr name="Züriblau (RGB=0,60,180)">
      <a:srgbClr val="003CB4"/>
    </a:custClr>
    <a:custClr name="Himmelblau (RGB=0,140,210)">
      <a:srgbClr val="008CD2"/>
    </a:custClr>
    <a:custClr name="Nachtblau (RGB=0,0,120)">
      <a:srgbClr val="000078"/>
    </a:custClr>
    <a:custClr name="Seeblau (RGB=0,190,200)">
      <a:srgbClr val="00BEC8"/>
    </a:custClr>
    <a:custClr name="Lichtblau (RGB=0,190,240)">
      <a:srgbClr val="00BEF0"/>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üriblau Hell (RGB=25,100,220)">
      <a:srgbClr val="1964DC"/>
    </a:custClr>
    <a:custClr name="Himmelblau Hell (RGB=130,190,245)">
      <a:srgbClr val="82BEF5"/>
    </a:custClr>
    <a:custClr name="Nachtblau Hell (RGB=100,135,190)">
      <a:srgbClr val="6487BE"/>
    </a:custClr>
    <a:custClr name="Seeblau Hell (RGB=130,225,225)">
      <a:srgbClr val="82E1E1"/>
    </a:custClr>
    <a:custClr name="Lichtblau Hell (RGB=135,220,255)">
      <a:srgbClr val="87DC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usatzfarbe Grün (RGB=40,205,120)">
      <a:srgbClr val="28CD78"/>
    </a:custClr>
    <a:custClr name="Zusatzfarbe Viloett (RGB=140,80,200)">
      <a:srgbClr val="8C50C8"/>
    </a:custClr>
    <a:custClr name="Zusatzfarbe Korall (RGB=245,95,105)">
      <a:srgbClr val="F55F69"/>
    </a:custClr>
    <a:custClr name="Zusatzfarbe Grau (RGB=200,200,200)">
      <a:srgbClr val="C8C8C8"/>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usatzfarbe Grün Hell (RGB=155,220,140)">
      <a:srgbClr val="9BDC8C"/>
    </a:custClr>
    <a:custClr name="Zusatzfarbe Viloett Hell (RGB=195,150,255)">
      <a:srgbClr val="C396FF"/>
    </a:custClr>
    <a:custClr name="Zusatzfarbe Korall Hell(RGB=255,155,155)">
      <a:srgbClr val="FF9B9B"/>
    </a:custClr>
    <a:custClr name="Zusatzfarbe Grau Hell (RGB=235,235,235)">
      <a:srgbClr val="EBEBEB"/>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Lst>
  <a:extLst>
    <a:ext uri="{05A4C25C-085E-4340-85A3-A5531E510DB2}">
      <thm15:themeFamily xmlns:thm15="http://schemas.microsoft.com/office/thememl/2012/main" name="ZKB (breit)2.potx" id="{9B28D75E-8875-4209-A047-1F98F64D2D89}" vid="{5407628C-DCBC-4389-9E71-C467F99FBD6F}"/>
    </a:ext>
  </a:extLst>
</a:theme>
</file>

<file path=ppt/theme/theme3.xml><?xml version="1.0" encoding="utf-8"?>
<a:theme xmlns:a="http://schemas.openxmlformats.org/drawingml/2006/main" name="Office">
  <a:themeElements>
    <a:clrScheme name="Benutzerdefiniert 158">
      <a:dk1>
        <a:srgbClr val="003CB4"/>
      </a:dk1>
      <a:lt1>
        <a:sysClr val="window" lastClr="FFFFFF"/>
      </a:lt1>
      <a:dk2>
        <a:srgbClr val="000000"/>
      </a:dk2>
      <a:lt2>
        <a:srgbClr val="EBEBEB"/>
      </a:lt2>
      <a:accent1>
        <a:srgbClr val="003CB4"/>
      </a:accent1>
      <a:accent2>
        <a:srgbClr val="008CD2"/>
      </a:accent2>
      <a:accent3>
        <a:srgbClr val="000078"/>
      </a:accent3>
      <a:accent4>
        <a:srgbClr val="00BEC8"/>
      </a:accent4>
      <a:accent5>
        <a:srgbClr val="C8C8C8"/>
      </a:accent5>
      <a:accent6>
        <a:srgbClr val="00BEF0"/>
      </a:accent6>
      <a:hlink>
        <a:srgbClr val="000000"/>
      </a:hlink>
      <a:folHlink>
        <a:srgbClr val="000000"/>
      </a:folHlink>
    </a:clrScheme>
    <a:fontScheme name="Benutzerdefiniert 75">
      <a:majorFont>
        <a:latin typeface="Frutiger for ZKB Light"/>
        <a:ea typeface=""/>
        <a:cs typeface=""/>
      </a:majorFont>
      <a:minorFont>
        <a:latin typeface="Frutiger for ZK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Benutzerdefiniert 158">
      <a:dk1>
        <a:srgbClr val="003CB4"/>
      </a:dk1>
      <a:lt1>
        <a:sysClr val="window" lastClr="FFFFFF"/>
      </a:lt1>
      <a:dk2>
        <a:srgbClr val="000000"/>
      </a:dk2>
      <a:lt2>
        <a:srgbClr val="EBEBEB"/>
      </a:lt2>
      <a:accent1>
        <a:srgbClr val="003CB4"/>
      </a:accent1>
      <a:accent2>
        <a:srgbClr val="008CD2"/>
      </a:accent2>
      <a:accent3>
        <a:srgbClr val="000078"/>
      </a:accent3>
      <a:accent4>
        <a:srgbClr val="00BEC8"/>
      </a:accent4>
      <a:accent5>
        <a:srgbClr val="C8C8C8"/>
      </a:accent5>
      <a:accent6>
        <a:srgbClr val="00BEF0"/>
      </a:accent6>
      <a:hlink>
        <a:srgbClr val="000000"/>
      </a:hlink>
      <a:folHlink>
        <a:srgbClr val="000000"/>
      </a:folHlink>
    </a:clrScheme>
    <a:fontScheme name="Benutzerdefiniert 75">
      <a:majorFont>
        <a:latin typeface="Frutiger for ZKB Light"/>
        <a:ea typeface=""/>
        <a:cs typeface=""/>
      </a:majorFont>
      <a:minorFont>
        <a:latin typeface="Frutiger for ZK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TaxonomyItemSynchronousAddedEventReceiver</Name>
    <Synchronization>Default</Synchronization>
    <Type>1</Type>
    <SequenceNumber>10000</SequenceNumber>
    <Url/>
    <Assembly>Microsoft.SharePoint.Taxonomy, Version=15.0.0.0, Culture=neutral, PublicKeyToken=71e9bce111e9429c</Assembly>
    <Class>Microsoft.SharePoint.Taxonomy.TaxonomyItemEventReceiver</Class>
    <Data/>
    <Filter/>
  </Receiver>
  <Receiver>
    <Name>TaxonomyItemUpdatingEventReceiver</Name>
    <Synchronization>Default</Synchronization>
    <Type>2</Type>
    <SequenceNumber>10000</SequenceNumber>
    <Url/>
    <Assembly>Microsoft.SharePoint.Taxonomy, Version=15.0.0.0, Culture=neutral, PublicKeyToken=71e9bce111e9429c</Assembly>
    <Class>Microsoft.SharePoint.Taxonomy.TaxonomyItemEventReceiver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ZKB Dokument" ma:contentTypeID="0x010100453230FA4F0A4480A7D4C20E59632440002B74420E0E8C3048916CB8A599FF89B1" ma:contentTypeVersion="3" ma:contentTypeDescription="" ma:contentTypeScope="" ma:versionID="76929f1c648870236f070c8e0c60e7b9">
  <xsd:schema xmlns:xsd="http://www.w3.org/2001/XMLSchema" xmlns:xs="http://www.w3.org/2001/XMLSchema" xmlns:p="http://schemas.microsoft.com/office/2006/metadata/properties" xmlns:ns1="http://schemas.microsoft.com/sharepoint/v3" xmlns:ns2="cc0a457e-4627-4976-bc3f-d49e2c2a423d" xmlns:ns3="b1a537d5-ff2b-4400-b282-fc69370de2be" targetNamespace="http://schemas.microsoft.com/office/2006/metadata/properties" ma:root="true" ma:fieldsID="e0eaf88745528d1ef135fc7fb84ddfc9" ns1:_="" ns2:_="" ns3:_="">
    <xsd:import namespace="http://schemas.microsoft.com/sharepoint/v3"/>
    <xsd:import namespace="cc0a457e-4627-4976-bc3f-d49e2c2a423d"/>
    <xsd:import namespace="b1a537d5-ff2b-4400-b282-fc69370de2be"/>
    <xsd:element name="properties">
      <xsd:complexType>
        <xsd:sequence>
          <xsd:element name="documentManagement">
            <xsd:complexType>
              <xsd:all>
                <xsd:element ref="ns2:CHZKBCollabClassification"/>
                <xsd:element ref="ns2:CHZKBSP2013FrameworkNewPublication" minOccurs="0"/>
                <xsd:element ref="ns1:Ratings" minOccurs="0"/>
                <xsd:element ref="ns1:LikedBy" minOccurs="0"/>
                <xsd:element ref="ns1:Popularity" minOccurs="0"/>
                <xsd:element ref="ns1:DescendantLikesCount" minOccurs="0"/>
                <xsd:element ref="ns1:TopicLastRatedOrLikedBy" minOccurs="0"/>
                <xsd:element ref="ns3:TaxKeywordTaxHTField" minOccurs="0"/>
                <xsd:element ref="ns3:TaxCatchAll" minOccurs="0"/>
                <xsd:element ref="ns3:TaxCatchAllLabel"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ings" ma:index="10" nillable="true" ma:displayName="Benutzerbewertungen" ma:description="Bewertungen für das Element" ma:hidden="true" ma:internalName="Ratings">
      <xsd:simpleType>
        <xsd:restriction base="dms:Note"/>
      </xsd:simpleType>
    </xsd:element>
    <xsd:element name="LikedBy" ma:index="11" nillable="true" ma:displayName="Gefällt"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opularity" ma:index="12" nillable="true" ma:displayName="Beliebtheit" ma:indexed="true" ma:internalName="Popularity" ma:readOnly="true">
      <xsd:simpleType>
        <xsd:restriction base="dms:Number"/>
      </xsd:simpleType>
    </xsd:element>
    <xsd:element name="DescendantLikesCount" ma:index="13" nillable="true" ma:displayName="Aggregierte Anzahl 'Gefällt mir'" ma:internalName="DescendantLikesCount" ma:readOnly="true">
      <xsd:simpleType>
        <xsd:restriction base="dms:Unknown"/>
      </xsd:simpleType>
    </xsd:element>
    <xsd:element name="TopicLastRatedOrLikedBy" ma:index="14" nillable="true" ma:displayName="Letzte Aktualisierung des Themas durch" ma:hidden="true" ma:list="UserInfo" ma:internalName="TopicLastRatedOrLik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0a457e-4627-4976-bc3f-d49e2c2a423d" elementFormDefault="qualified">
    <xsd:import namespace="http://schemas.microsoft.com/office/2006/documentManagement/types"/>
    <xsd:import namespace="http://schemas.microsoft.com/office/infopath/2007/PartnerControls"/>
    <xsd:element name="CHZKBCollabClassification" ma:index="8" ma:displayName="Klassifizierung" ma:default="vertraulich" ma:format="Dropdown" ma:indexed="true" ma:internalName="CHZKBCollabClassification">
      <xsd:simpleType>
        <xsd:restriction base="dms:Choice">
          <xsd:enumeration value="öffentlich"/>
          <xsd:enumeration value="intern"/>
          <xsd:enumeration value="vertraulich"/>
          <xsd:enumeration value="streng vertraulich"/>
        </xsd:restriction>
      </xsd:simpleType>
    </xsd:element>
    <xsd:element name="CHZKBSP2013FrameworkNewPublication" ma:index="9" nillable="true" ma:displayName="Neupublikation" ma:internalName="CHZKBSP2013FrameworkNewPublication"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1a537d5-ff2b-4400-b282-fc69370de2be"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 ma:taxonomyFieldName="TaxKeyword" ma:displayName="Unternehmensstichwörter" ma:fieldId="{23f27201-bee3-471e-b2e7-b64fd8b7ca38}" ma:taxonomyMulti="true" ma:sspId="1d9b6674-6eb9-4253-8064-49927d6c4271"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description="" ma:hidden="true" ma:list="{cddef050-7e7a-48c4-8c08-712a8969ec80}" ma:internalName="TaxCatchAll" ma:showField="CatchAllData" ma:web="b1a537d5-ff2b-4400-b282-fc69370de2b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cddef050-7e7a-48c4-8c08-712a8969ec80}" ma:internalName="TaxCatchAllLabel" ma:readOnly="true" ma:showField="CatchAllDataLabel" ma:web="b1a537d5-ff2b-4400-b282-fc69370de2be">
      <xsd:complexType>
        <xsd:complexContent>
          <xsd:extension base="dms:MultiChoiceLookup">
            <xsd:sequence>
              <xsd:element name="Value" type="dms:Lookup" maxOccurs="unbounded" minOccurs="0" nillable="true"/>
            </xsd:sequence>
          </xsd:extension>
        </xsd:complexContent>
      </xsd:complexType>
    </xsd:element>
    <xsd:element name="_dlc_DocId" ma:index="19" nillable="true" ma:displayName="Wert der Dokument-ID" ma:description="Der Wert der diesem Element zugewiesenen Dokument-ID."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SharedWithUsers" ma:index="22"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atings xmlns="http://schemas.microsoft.com/sharepoint/v3" xsi:nil="true"/>
    <LikedBy xmlns="http://schemas.microsoft.com/sharepoint/v3">
      <UserInfo>
        <DisplayName/>
        <AccountId xsi:nil="true"/>
        <AccountType/>
      </UserInfo>
    </LikedBy>
    <TopicLastRatedOrLikedBy xmlns="http://schemas.microsoft.com/sharepoint/v3">
      <UserInfo>
        <DisplayName/>
        <AccountId xsi:nil="true"/>
        <AccountType/>
      </UserInfo>
    </TopicLastRatedOrLikedBy>
    <_dlc_DocId xmlns="b1a537d5-ff2b-4400-b282-fc69370de2be">ZKBCOLLABDOK-1458547934-1651</_dlc_DocId>
    <_dlc_DocIdUrl xmlns="b1a537d5-ff2b-4400-b282-fc69370de2be">
      <Url>https://spcollab.prod.zkb.ch/themen/Markenfhrung/_layouts/15/DocIdRedir.aspx?ID=ZKBCOLLABDOK-1458547934-1651</Url>
      <Description>ZKBCOLLABDOK-1458547934-1651</Description>
    </_dlc_DocIdUrl>
    <TaxKeywordTaxHTField xmlns="b1a537d5-ff2b-4400-b282-fc69370de2be">
      <Terms xmlns="http://schemas.microsoft.com/office/infopath/2007/PartnerControls"/>
    </TaxKeywordTaxHTField>
    <TaxCatchAll xmlns="b1a537d5-ff2b-4400-b282-fc69370de2be"/>
    <CHZKBCollabClassification xmlns="cc0a457e-4627-4976-bc3f-d49e2c2a423d">intern</CHZKBCollabClassification>
  </documentManagement>
</p:properties>
</file>

<file path=customXml/itemProps1.xml><?xml version="1.0" encoding="utf-8"?>
<ds:datastoreItem xmlns:ds="http://schemas.openxmlformats.org/officeDocument/2006/customXml" ds:itemID="{A41371E7-769F-4C76-AE9B-E8C02ADFBAEE}">
  <ds:schemaRefs>
    <ds:schemaRef ds:uri="http://schemas.microsoft.com/sharepoint/events"/>
  </ds:schemaRefs>
</ds:datastoreItem>
</file>

<file path=customXml/itemProps2.xml><?xml version="1.0" encoding="utf-8"?>
<ds:datastoreItem xmlns:ds="http://schemas.openxmlformats.org/officeDocument/2006/customXml" ds:itemID="{DC2A583A-0DEB-4E07-B146-45C693D9789E}">
  <ds:schemaRefs>
    <ds:schemaRef ds:uri="http://schemas.microsoft.com/sharepoint/v3/contenttype/forms"/>
  </ds:schemaRefs>
</ds:datastoreItem>
</file>

<file path=customXml/itemProps3.xml><?xml version="1.0" encoding="utf-8"?>
<ds:datastoreItem xmlns:ds="http://schemas.openxmlformats.org/officeDocument/2006/customXml" ds:itemID="{61D621C0-5C1C-403E-87EE-DD1F62B80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0a457e-4627-4976-bc3f-d49e2c2a423d"/>
    <ds:schemaRef ds:uri="b1a537d5-ff2b-4400-b282-fc69370de2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12D5097-1F4C-46B0-85A2-22E5BAAE9C5D}">
  <ds:schemaRef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http://schemas.microsoft.com/office/2006/documentManagement/types"/>
    <ds:schemaRef ds:uri="cc0a457e-4627-4976-bc3f-d49e2c2a423d"/>
    <ds:schemaRef ds:uri="b1a537d5-ff2b-4400-b282-fc69370de2b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1429</Words>
  <Application>Microsoft Office PowerPoint</Application>
  <PresentationFormat>Benutzerdefiniert</PresentationFormat>
  <Paragraphs>142</Paragraphs>
  <Slides>11</Slides>
  <Notes>7</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19" baseType="lpstr">
      <vt:lpstr>Arial</vt:lpstr>
      <vt:lpstr>Calibri</vt:lpstr>
      <vt:lpstr>Frutiger for ZKB Light</vt:lpstr>
      <vt:lpstr>Symbol</vt:lpstr>
      <vt:lpstr>Wingdings</vt:lpstr>
      <vt:lpstr>ZKB2019</vt:lpstr>
      <vt:lpstr>1_ZKB2019</vt:lpstr>
      <vt:lpstr>think-cell Folie</vt:lpstr>
      <vt:lpstr>In Zürich zu Hause,  in der Welt für Sie da</vt:lpstr>
      <vt:lpstr>Über die Zürcher Kantonalbank</vt:lpstr>
      <vt:lpstr>PowerPoint-Präsentation</vt:lpstr>
      <vt:lpstr>Checkliste Auswandern</vt:lpstr>
      <vt:lpstr>Das Vorsorgesystem der Schweiz</vt:lpstr>
      <vt:lpstr>Vorsorge Ziele Reform AHV 21</vt:lpstr>
      <vt:lpstr>Wichtigste Massnahmen</vt:lpstr>
      <vt:lpstr>Schrittweise Erhöhung des Frauenreferenzalters</vt:lpstr>
      <vt:lpstr>Ausgleichsmassnahmen für Frauen</vt:lpstr>
      <vt:lpstr>Stärkere Flexibilisierung der Pensionierung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Based in Zurich,  there for you in the world</dc:title>
  <dc:creator>Jungi Cécile</dc:creator>
  <cp:keywords/>
  <dc:description>Version 2022-02-07  (T)</dc:description>
  <cp:lastModifiedBy>Stephanie Leber</cp:lastModifiedBy>
  <cp:revision>24</cp:revision>
  <dcterms:created xsi:type="dcterms:W3CDTF">2023-10-06T09:52:48Z</dcterms:created>
  <dcterms:modified xsi:type="dcterms:W3CDTF">2023-12-04T08:56:57Z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Layout">
    <vt:lpwstr>ZKB</vt:lpwstr>
  </property>
  <property fmtid="{D5CDD505-2E9C-101B-9397-08002B2CF9AE}" pid="3" name="TemplateLanguage">
    <vt:lpwstr>de</vt:lpwstr>
  </property>
  <property fmtid="{D5CDD505-2E9C-101B-9397-08002B2CF9AE}" pid="4" name="DualCompanyMode">
    <vt:bool>false</vt:bool>
  </property>
  <property fmtid="{D5CDD505-2E9C-101B-9397-08002B2CF9AE}" pid="5" name="PPTitle">
    <vt:lpwstr/>
  </property>
  <property fmtid="{D5CDD505-2E9C-101B-9397-08002B2CF9AE}" pid="6" name="PPSubtitel">
    <vt:lpwstr/>
  </property>
  <property fmtid="{D5CDD505-2E9C-101B-9397-08002B2CF9AE}" pid="7" name="PPAuthor">
    <vt:lpwstr/>
  </property>
  <property fmtid="{D5CDD505-2E9C-101B-9397-08002B2CF9AE}" pid="8" name="PPDatum">
    <vt:lpwstr/>
  </property>
  <property fmtid="{D5CDD505-2E9C-101B-9397-08002B2CF9AE}" pid="9" name="PPFooter">
    <vt:lpwstr/>
  </property>
  <property fmtid="{D5CDD505-2E9C-101B-9397-08002B2CF9AE}" pid="10" name="PPStempelOpt">
    <vt:lpwstr/>
  </property>
  <property fmtid="{D5CDD505-2E9C-101B-9397-08002B2CF9AE}" pid="11" name="PPStempelText">
    <vt:lpwstr/>
  </property>
  <property fmtid="{D5CDD505-2E9C-101B-9397-08002B2CF9AE}" pid="12" name="TemplateType">
    <vt:lpwstr>redfox</vt:lpwstr>
  </property>
  <property fmtid="{D5CDD505-2E9C-101B-9397-08002B2CF9AE}" pid="13" name="TemplateVersion">
    <vt:r8>11</vt:r8>
  </property>
  <property fmtid="{D5CDD505-2E9C-101B-9397-08002B2CF9AE}" pid="14" name="TemplateMinorVersion">
    <vt:lpwstr>T</vt:lpwstr>
  </property>
  <property fmtid="{D5CDD505-2E9C-101B-9397-08002B2CF9AE}" pid="15" name="SpezLogoPath">
    <vt:lpwstr/>
  </property>
  <property fmtid="{D5CDD505-2E9C-101B-9397-08002B2CF9AE}" pid="16" name="ContentTypeId">
    <vt:lpwstr>0x010100453230FA4F0A4480A7D4C20E59632440002B74420E0E8C3048916CB8A599FF89B1</vt:lpwstr>
  </property>
  <property fmtid="{D5CDD505-2E9C-101B-9397-08002B2CF9AE}" pid="17" name="TaxKeyword">
    <vt:lpwstr/>
  </property>
</Properties>
</file>