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0" r:id="rId1"/>
    <p:sldMasterId id="2147483674" r:id="rId2"/>
  </p:sldMasterIdLst>
  <p:notesMasterIdLst>
    <p:notesMasterId r:id="rId8"/>
  </p:notesMasterIdLst>
  <p:handoutMasterIdLst>
    <p:handoutMasterId r:id="rId9"/>
  </p:handoutMasterIdLst>
  <p:sldIdLst>
    <p:sldId id="287" r:id="rId3"/>
    <p:sldId id="290" r:id="rId4"/>
    <p:sldId id="258" r:id="rId5"/>
    <p:sldId id="292" r:id="rId6"/>
    <p:sldId id="284" r:id="rId7"/>
  </p:sldIdLst>
  <p:sldSz cx="9144000" cy="6858000" type="screen4x3"/>
  <p:notesSz cx="6797675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61E3804-B760-43FC-17BF-F3A6DAF4EF31}" name="Ursula Schindler" initials="US" userId="S::schindler@swisscommunity.org::17f9d0ca-113b-4bd6-9191-97e1b793e391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3223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27" autoAdjust="0"/>
    <p:restoredTop sz="94633" autoAdjust="0"/>
  </p:normalViewPr>
  <p:slideViewPr>
    <p:cSldViewPr snapToGrid="0" snapToObjects="1">
      <p:cViewPr varScale="1">
        <p:scale>
          <a:sx n="154" d="100"/>
          <a:sy n="154" d="100"/>
        </p:scale>
        <p:origin x="1950" y="13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64" d="100"/>
          <a:sy n="64" d="100"/>
        </p:scale>
        <p:origin x="3174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Relationship Id="rId14" Type="http://schemas.microsoft.com/office/2018/10/relationships/authors" Target="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46604CB7-CE83-9555-AD70-18D3743209D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7A9BAB-71EB-4B62-8927-C48FD5C2D007}" type="datetimeFigureOut">
              <a:rPr lang="fr-FR" smtClean="0"/>
              <a:t>11/12/2023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10C1DB3D-03CD-1064-E692-A9762B0F462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7A096C69-FCA1-70FB-B92E-26C8C752870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E71C4B-F609-4EA0-A02B-545833B7FEB1}" type="slidenum">
              <a:rPr lang="fr-FR" smtClean="0"/>
              <a:t>‹Nr.›</a:t>
            </a:fld>
            <a:endParaRPr lang="fr-FR"/>
          </a:p>
        </p:txBody>
      </p:sp>
      <p:sp>
        <p:nvSpPr>
          <p:cNvPr id="6" name="Espace réservé de l'en-tête 5">
            <a:extLst>
              <a:ext uri="{FF2B5EF4-FFF2-40B4-BE49-F238E27FC236}">
                <a16:creationId xmlns:a16="http://schemas.microsoft.com/office/drawing/2014/main" id="{FA6A243F-20D1-9AA9-DB34-334E2E351F2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784038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03BA01-95EE-2C47-A480-9B214AEAEDF8}" type="datetimeFigureOut">
              <a:rPr lang="de-DE" smtClean="0"/>
              <a:t>11.12.2023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ED56E3-A43A-DE40-BD4D-EB8F55A3FA7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873438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ED56E3-A43A-DE40-BD4D-EB8F55A3FA72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39534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ED56E3-A43A-DE40-BD4D-EB8F55A3FA72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436490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ED56E3-A43A-DE40-BD4D-EB8F55A3FA72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384948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ED56E3-A43A-DE40-BD4D-EB8F55A3FA72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218807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ED56E3-A43A-DE40-BD4D-EB8F55A3FA72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62935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55726"/>
            <a:ext cx="7059099" cy="3053808"/>
          </a:xfrm>
        </p:spPr>
        <p:txBody>
          <a:bodyPr>
            <a:normAutofit/>
          </a:bodyPr>
          <a:lstStyle>
            <a:lvl1pPr marL="0" indent="0" algn="l">
              <a:buNone/>
              <a:defRPr sz="2000" b="0" i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33317" y="6492875"/>
            <a:ext cx="866869" cy="365125"/>
          </a:xfrm>
          <a:prstGeom prst="rect">
            <a:avLst/>
          </a:prstGeom>
        </p:spPr>
        <p:txBody>
          <a:bodyPr/>
          <a:lstStyle/>
          <a:p>
            <a:fld id="{9C601BC3-4883-9246-AFCD-464C9D820D7C}" type="slidenum">
              <a:rPr lang="de-DE" smtClean="0"/>
              <a:t>‹Nr.›</a:t>
            </a:fld>
            <a:endParaRPr lang="de-DE" dirty="0"/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1BC8DFC4-CF5F-1F41-9E98-74CE3F075C1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8155" y="6492875"/>
            <a:ext cx="1634146" cy="365125"/>
          </a:xfrm>
          <a:prstGeom prst="rect">
            <a:avLst/>
          </a:prstGeom>
        </p:spPr>
        <p:txBody>
          <a:bodyPr/>
          <a:lstStyle>
            <a:lvl1pPr>
              <a:defRPr sz="800" b="0" i="0">
                <a:solidFill>
                  <a:srgbClr val="E3223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B32460D4-0FFE-7948-8CD5-F6110D6606CC}" type="datetime1">
              <a:rPr lang="de-CH" smtClean="0"/>
              <a:t>11.12.2023</a:t>
            </a:fld>
            <a:endParaRPr lang="de-DE" dirty="0"/>
          </a:p>
        </p:txBody>
      </p:sp>
      <p:sp>
        <p:nvSpPr>
          <p:cNvPr id="7" name="Titelplatzhalter 16">
            <a:extLst>
              <a:ext uri="{FF2B5EF4-FFF2-40B4-BE49-F238E27FC236}">
                <a16:creationId xmlns:a16="http://schemas.microsoft.com/office/drawing/2014/main" id="{5649D872-F970-0D4C-8F6A-7614AD3C27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2829" y="1102140"/>
            <a:ext cx="675735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819363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Text links, Bild rech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281" y="1158931"/>
            <a:ext cx="2437738" cy="1294254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sz="2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746977" y="1158932"/>
            <a:ext cx="4427621" cy="4641368"/>
          </a:xfrm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81" y="2453185"/>
            <a:ext cx="2437738" cy="33471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033317" y="6492875"/>
            <a:ext cx="866869" cy="365125"/>
          </a:xfrm>
          <a:prstGeom prst="rect">
            <a:avLst/>
          </a:prstGeom>
        </p:spPr>
        <p:txBody>
          <a:bodyPr/>
          <a:lstStyle/>
          <a:p>
            <a:fld id="{9C601BC3-4883-9246-AFCD-464C9D820D7C}" type="slidenum">
              <a:rPr lang="de-DE" smtClean="0"/>
              <a:t>‹Nr.›</a:t>
            </a:fld>
            <a:endParaRPr lang="de-DE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81A4835A-278C-B049-A0EA-F304E2574295}"/>
              </a:ext>
            </a:extLst>
          </p:cNvPr>
          <p:cNvSpPr>
            <a:spLocks noGrp="1"/>
          </p:cNvSpPr>
          <p:nvPr>
            <p:ph type="dt" sz="half" idx="13"/>
          </p:nvPr>
        </p:nvSpPr>
        <p:spPr>
          <a:xfrm>
            <a:off x="1148155" y="6492875"/>
            <a:ext cx="1634146" cy="365125"/>
          </a:xfrm>
          <a:prstGeom prst="rect">
            <a:avLst/>
          </a:prstGeom>
        </p:spPr>
        <p:txBody>
          <a:bodyPr/>
          <a:lstStyle>
            <a:lvl1pPr>
              <a:defRPr sz="800" b="0" i="0">
                <a:solidFill>
                  <a:srgbClr val="E3223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FA3F196C-669F-CB40-80B2-A81D307CFABD}" type="datetime1">
              <a:rPr lang="de-CH" smtClean="0"/>
              <a:t>11.12.2023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402179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282C672-716D-F446-1DDD-1402A29EE7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04DF2DE-6D66-B037-8810-2DAECED2BF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5EDC4E7-3BBE-D786-8E97-5A2BB8586B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78572-2D4E-45E9-9C2C-E4FF2554C5E5}" type="datetimeFigureOut">
              <a:rPr lang="fr-FR" smtClean="0"/>
              <a:t>11/12/2023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D0A5423-678F-5F1F-0F3B-2338A11FBF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7B5BCC0-66C9-2A94-015D-332B26A88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D2D4E-1FE6-421B-B857-CBDB10E0DC24}" type="slidenum">
              <a:rPr lang="fr-FR" smtClean="0"/>
              <a:t>‹Nr.›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455476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6E122C7-BD6F-4204-9BE1-CA40930F30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25C469B-8866-A485-73F8-8F0C2FB982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74B31E5-CA45-82F5-3696-F22B09AE16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78572-2D4E-45E9-9C2C-E4FF2554C5E5}" type="datetimeFigureOut">
              <a:rPr lang="fr-FR" smtClean="0"/>
              <a:t>11/12/2023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AA1DAAA-2A2F-0EED-9069-4009BAA57D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D1BAC53-5960-DBDC-92C4-BF7A8E94F2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D2D4E-1FE6-421B-B857-CBDB10E0DC24}" type="slidenum">
              <a:rPr lang="fr-FR" smtClean="0"/>
              <a:t>‹Nr.›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193925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B331DF5-6094-246A-62B7-E86A1FD609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33C0641-F1A9-C1D3-B30C-BB164DFE83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8C3FCAB-A724-C588-F52D-DA076B87FA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78572-2D4E-45E9-9C2C-E4FF2554C5E5}" type="datetimeFigureOut">
              <a:rPr lang="fr-FR" smtClean="0"/>
              <a:t>11/12/2023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B79ABC0-533D-A08A-2864-4690899C73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A9AC910-660C-F142-A34C-46D0B40835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D2D4E-1FE6-421B-B857-CBDB10E0DC24}" type="slidenum">
              <a:rPr lang="fr-FR" smtClean="0"/>
              <a:t>‹Nr.›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556753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4D70A9B-C659-A18B-157B-67CDC444A2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5E7A9FF-2338-526F-66C4-187ACA033EE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BFA41219-880C-8979-3A02-6AB96FEB9A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DD98A6E-C2D2-F2E2-2A07-D4741FC951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78572-2D4E-45E9-9C2C-E4FF2554C5E5}" type="datetimeFigureOut">
              <a:rPr lang="fr-FR" smtClean="0"/>
              <a:t>11/12/2023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3632587-1008-B573-18A8-9BB2E2A367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188629F-04DC-8360-3717-815F5E1B24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D2D4E-1FE6-421B-B857-CBDB10E0DC24}" type="slidenum">
              <a:rPr lang="fr-FR" smtClean="0"/>
              <a:t>‹Nr.›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13853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371FCF5-0424-B8B3-7B39-6BF12BC80D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8A8A822-5D41-0AD6-CDF3-2B294D4563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9344B148-9DBF-50DE-ED78-03E1AA09C7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37FA4219-684B-C684-E886-23FFBBF9125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6FEA3C26-0198-E230-4994-A3D33299180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5EBCA1B3-C2AD-8BC7-CCD4-918D153ACF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78572-2D4E-45E9-9C2C-E4FF2554C5E5}" type="datetimeFigureOut">
              <a:rPr lang="fr-FR" smtClean="0"/>
              <a:t>11/12/2023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1957E7D6-0C9E-9835-FEE7-CD08F14FDF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FC71362D-6EF7-2806-EC5F-37848A40A1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D2D4E-1FE6-421B-B857-CBDB10E0DC24}" type="slidenum">
              <a:rPr lang="fr-FR" smtClean="0"/>
              <a:t>‹Nr.›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987464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E24C0D5-75A9-2FFB-1928-D8EC86FDED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E2EE8A25-3ED0-293F-4AA8-85F4171F60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78572-2D4E-45E9-9C2C-E4FF2554C5E5}" type="datetimeFigureOut">
              <a:rPr lang="fr-FR" smtClean="0"/>
              <a:t>11/12/2023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2E0AB31D-3AAB-36E3-F071-7826F946A4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536CE3B5-7988-0D3E-CA0A-C5589E30CC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D2D4E-1FE6-421B-B857-CBDB10E0DC24}" type="slidenum">
              <a:rPr lang="fr-FR" smtClean="0"/>
              <a:t>‹Nr.›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8866616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06757A88-FC05-0093-1DF8-B5C0E0F328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78572-2D4E-45E9-9C2C-E4FF2554C5E5}" type="datetimeFigureOut">
              <a:rPr lang="fr-FR" smtClean="0"/>
              <a:t>11/12/2023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05654573-891A-E6DB-1B71-D661F46DC0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7D1AFA41-A8D7-2863-E968-A912E4E5BB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D2D4E-1FE6-421B-B857-CBDB10E0DC24}" type="slidenum">
              <a:rPr lang="fr-FR" smtClean="0"/>
              <a:t>‹Nr.›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5918958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FC6201A-5EFA-CE25-CD2A-6B7B22D03D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DD3A42F-CF3C-D17A-FC65-28045D86F2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ED9561CA-2876-D6F4-0294-A852AAFF00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D85A7BA-A437-E7AE-5B29-6910DEAA0E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78572-2D4E-45E9-9C2C-E4FF2554C5E5}" type="datetimeFigureOut">
              <a:rPr lang="fr-FR" smtClean="0"/>
              <a:t>11/12/2023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F3534D6-8C88-FBE2-2DA3-C57673581D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DB34C4E-B3AB-8758-DFB0-296387EE70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D2D4E-1FE6-421B-B857-CBDB10E0DC24}" type="slidenum">
              <a:rPr lang="fr-FR" smtClean="0"/>
              <a:t>‹Nr.›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9556367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18645F0-1FA4-F4C9-47DC-DAF4917F7A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7E96E5C1-634D-98DE-5E57-9FFDB95A18B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89B05E97-8198-CC27-8AF1-95847485CA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D73D357-760B-A7AB-AD80-2EFE9B4C4E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78572-2D4E-45E9-9C2C-E4FF2554C5E5}" type="datetimeFigureOut">
              <a:rPr lang="fr-FR" smtClean="0"/>
              <a:t>11/12/2023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A33EDCB-503D-3558-B955-DC909BDEC6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560F930-4DC8-5851-9564-0D25AFB841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D2D4E-1FE6-421B-B857-CBDB10E0DC24}" type="slidenum">
              <a:rPr lang="fr-FR" smtClean="0"/>
              <a:t>‹Nr.›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05484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Zitat gros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142829" y="1114794"/>
            <a:ext cx="7038645" cy="1325563"/>
          </a:xfrm>
          <a:prstGeom prst="rect">
            <a:avLst/>
          </a:prstGeom>
        </p:spPr>
        <p:txBody>
          <a:bodyPr/>
          <a:lstStyle/>
          <a:p>
            <a:r>
              <a:rPr lang="de-DE" dirty="0"/>
              <a:t>«Mastertitelformat bearbeiten…»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033317" y="6492875"/>
            <a:ext cx="866869" cy="365125"/>
          </a:xfrm>
          <a:prstGeom prst="rect">
            <a:avLst/>
          </a:prstGeom>
        </p:spPr>
        <p:txBody>
          <a:bodyPr/>
          <a:lstStyle/>
          <a:p>
            <a:fld id="{9C601BC3-4883-9246-AFCD-464C9D820D7C}" type="slidenum">
              <a:rPr lang="de-DE" smtClean="0"/>
              <a:t>‹Nr.›</a:t>
            </a:fld>
            <a:endParaRPr lang="de-DE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0A28481D-FA20-2548-B5B2-A66401B1947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8155" y="6492875"/>
            <a:ext cx="1634146" cy="365125"/>
          </a:xfrm>
          <a:prstGeom prst="rect">
            <a:avLst/>
          </a:prstGeom>
        </p:spPr>
        <p:txBody>
          <a:bodyPr/>
          <a:lstStyle>
            <a:lvl1pPr>
              <a:defRPr sz="800" b="0" i="0">
                <a:solidFill>
                  <a:srgbClr val="E3223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3FFCF8C9-C811-5E41-BFA8-66DF57C17765}" type="datetime1">
              <a:rPr lang="de-CH" smtClean="0"/>
              <a:t>11.12.2023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4378905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984BB81-3821-CA1C-4A96-C0D0A5A315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17FCA73-4E77-E62B-0CC8-93EB535295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0F98B04-99B6-171E-0B98-0A28540790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78572-2D4E-45E9-9C2C-E4FF2554C5E5}" type="datetimeFigureOut">
              <a:rPr lang="fr-FR" smtClean="0"/>
              <a:t>11/12/2023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4B0C6D9-ABE1-0972-CBC5-873DF18F5E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4340F69-D038-15C5-B8C6-40F874DCA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D2D4E-1FE6-421B-B857-CBDB10E0DC24}" type="slidenum">
              <a:rPr lang="fr-FR" smtClean="0"/>
              <a:t>‹Nr.›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3819184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90A97424-4734-2997-AFB8-4D23AD5178E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264472BE-F4B1-5BA1-0B53-8780470C13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C6EC068-3C6D-5732-DCD4-B633E014CA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78572-2D4E-45E9-9C2C-E4FF2554C5E5}" type="datetimeFigureOut">
              <a:rPr lang="fr-FR" smtClean="0"/>
              <a:t>11/12/2023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7C009D1-256E-EEB2-BDB6-CFFA8205C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3ED16F3-E890-1CE2-D1CD-D0B3675C25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D2D4E-1FE6-421B-B857-CBDB10E0DC24}" type="slidenum">
              <a:rPr lang="fr-FR" smtClean="0"/>
              <a:t>‹Nr.›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003100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&amp; Aufzähl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33317" y="6492875"/>
            <a:ext cx="866869" cy="365125"/>
          </a:xfrm>
          <a:prstGeom prst="rect">
            <a:avLst/>
          </a:prstGeom>
        </p:spPr>
        <p:txBody>
          <a:bodyPr/>
          <a:lstStyle/>
          <a:p>
            <a:fld id="{9C601BC3-4883-9246-AFCD-464C9D820D7C}" type="slidenum">
              <a:rPr lang="de-DE" smtClean="0"/>
              <a:t>‹Nr.›</a:t>
            </a:fld>
            <a:endParaRPr lang="de-DE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988BED9D-E2D0-DC4C-8559-409EC69E0E7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8155" y="6492875"/>
            <a:ext cx="1634146" cy="365125"/>
          </a:xfrm>
          <a:prstGeom prst="rect">
            <a:avLst/>
          </a:prstGeom>
        </p:spPr>
        <p:txBody>
          <a:bodyPr/>
          <a:lstStyle>
            <a:lvl1pPr>
              <a:defRPr sz="800" b="0" i="0">
                <a:solidFill>
                  <a:srgbClr val="E3223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B85C08D6-319C-014C-96A6-17AF4E007CB0}" type="datetime1">
              <a:rPr lang="de-CH" smtClean="0"/>
              <a:t>11.12.2023</a:t>
            </a:fld>
            <a:endParaRPr lang="de-DE" dirty="0"/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86035836-FDE0-D048-9324-F32750B56C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2830" y="2629137"/>
            <a:ext cx="6757356" cy="31446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0" name="Titelplatzhalter 16">
            <a:extLst>
              <a:ext uri="{FF2B5EF4-FFF2-40B4-BE49-F238E27FC236}">
                <a16:creationId xmlns:a16="http://schemas.microsoft.com/office/drawing/2014/main" id="{6E9DDDF0-49D7-6642-9791-6269BFAC01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2829" y="1102140"/>
            <a:ext cx="675735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003644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Lead, Aufzähl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2829" y="3828197"/>
            <a:ext cx="6757357" cy="1945542"/>
          </a:xfrm>
        </p:spPr>
        <p:txBody>
          <a:bodyPr>
            <a:normAutofit/>
          </a:bodyPr>
          <a:lstStyle>
            <a:lvl1pPr>
              <a:defRPr sz="1400"/>
            </a:lvl1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33317" y="6492875"/>
            <a:ext cx="866869" cy="365125"/>
          </a:xfrm>
          <a:prstGeom prst="rect">
            <a:avLst/>
          </a:prstGeom>
        </p:spPr>
        <p:txBody>
          <a:bodyPr/>
          <a:lstStyle/>
          <a:p>
            <a:fld id="{9C601BC3-4883-9246-AFCD-464C9D820D7C}" type="slidenum">
              <a:rPr lang="de-DE" smtClean="0"/>
              <a:t>‹Nr.›</a:t>
            </a:fld>
            <a:endParaRPr lang="de-DE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988BED9D-E2D0-DC4C-8559-409EC69E0E7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8155" y="6492875"/>
            <a:ext cx="1634146" cy="365125"/>
          </a:xfrm>
          <a:prstGeom prst="rect">
            <a:avLst/>
          </a:prstGeom>
        </p:spPr>
        <p:txBody>
          <a:bodyPr/>
          <a:lstStyle>
            <a:lvl1pPr>
              <a:defRPr sz="800" b="0" i="0">
                <a:solidFill>
                  <a:srgbClr val="E3223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FAA77341-A1F8-C64D-A437-A9531C6CB0B4}" type="datetime1">
              <a:rPr lang="de-CH" smtClean="0"/>
              <a:t>11.12.2023</a:t>
            </a:fld>
            <a:endParaRPr lang="de-DE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B73C0573-9169-1645-A6FC-D2EF95C00241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1142829" y="2572603"/>
            <a:ext cx="6757357" cy="1064525"/>
          </a:xfrm>
        </p:spPr>
        <p:txBody>
          <a:bodyPr>
            <a:normAutofit/>
          </a:bodyPr>
          <a:lstStyle>
            <a:lvl1pPr marL="0" indent="0">
              <a:buNone/>
              <a:defRPr sz="1400" b="1" i="0"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</a:defRPr>
            </a:lvl1pPr>
          </a:lstStyle>
          <a:p>
            <a:pPr lvl="0"/>
            <a:r>
              <a:rPr lang="en-US" dirty="0"/>
              <a:t>Lead </a:t>
            </a:r>
            <a:r>
              <a:rPr lang="en-US" dirty="0" err="1"/>
              <a:t>schreiben</a:t>
            </a:r>
            <a:r>
              <a:rPr lang="en-US" dirty="0"/>
              <a:t>.</a:t>
            </a:r>
          </a:p>
        </p:txBody>
      </p:sp>
      <p:sp>
        <p:nvSpPr>
          <p:cNvPr id="7" name="Titelplatzhalter 16">
            <a:extLst>
              <a:ext uri="{FF2B5EF4-FFF2-40B4-BE49-F238E27FC236}">
                <a16:creationId xmlns:a16="http://schemas.microsoft.com/office/drawing/2014/main" id="{46E3DDD8-D73F-494C-B99C-046B605A8F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2829" y="1102140"/>
            <a:ext cx="675735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388117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2 Spal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2829" y="2688609"/>
            <a:ext cx="3190336" cy="3127800"/>
          </a:xfrm>
        </p:spPr>
        <p:txBody>
          <a:bodyPr>
            <a:normAutofit/>
          </a:bodyPr>
          <a:lstStyle>
            <a:lvl1pPr>
              <a:defRPr sz="1600"/>
            </a:lvl1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1" y="2688609"/>
            <a:ext cx="3271036" cy="3127800"/>
          </a:xfrm>
        </p:spPr>
        <p:txBody>
          <a:bodyPr>
            <a:normAutofit/>
          </a:bodyPr>
          <a:lstStyle>
            <a:lvl1pPr>
              <a:defRPr sz="1600"/>
            </a:lvl1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033317" y="6492875"/>
            <a:ext cx="866869" cy="365125"/>
          </a:xfrm>
          <a:prstGeom prst="rect">
            <a:avLst/>
          </a:prstGeom>
        </p:spPr>
        <p:txBody>
          <a:bodyPr/>
          <a:lstStyle/>
          <a:p>
            <a:fld id="{9C601BC3-4883-9246-AFCD-464C9D820D7C}" type="slidenum">
              <a:rPr lang="de-DE" smtClean="0"/>
              <a:t>‹Nr.›</a:t>
            </a:fld>
            <a:endParaRPr lang="de-DE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3CE9130C-B9B1-1E4D-B816-DC1782CED23C}"/>
              </a:ext>
            </a:extLst>
          </p:cNvPr>
          <p:cNvSpPr>
            <a:spLocks noGrp="1"/>
          </p:cNvSpPr>
          <p:nvPr>
            <p:ph type="dt" sz="half" idx="13"/>
          </p:nvPr>
        </p:nvSpPr>
        <p:spPr>
          <a:xfrm>
            <a:off x="1148155" y="6492875"/>
            <a:ext cx="1634146" cy="365125"/>
          </a:xfrm>
          <a:prstGeom prst="rect">
            <a:avLst/>
          </a:prstGeom>
        </p:spPr>
        <p:txBody>
          <a:bodyPr/>
          <a:lstStyle>
            <a:lvl1pPr>
              <a:defRPr sz="800" b="0" i="0">
                <a:solidFill>
                  <a:srgbClr val="E3223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27E86E9B-6CCD-5D47-B0AA-3D1A245F97EF}" type="datetime1">
              <a:rPr lang="de-CH" smtClean="0"/>
              <a:t>11.12.2023</a:t>
            </a:fld>
            <a:endParaRPr lang="de-DE" dirty="0"/>
          </a:p>
        </p:txBody>
      </p:sp>
      <p:sp>
        <p:nvSpPr>
          <p:cNvPr id="9" name="Titelplatzhalter 16">
            <a:extLst>
              <a:ext uri="{FF2B5EF4-FFF2-40B4-BE49-F238E27FC236}">
                <a16:creationId xmlns:a16="http://schemas.microsoft.com/office/drawing/2014/main" id="{ECD04B84-C5B0-3A4D-BB9C-B82D5AE255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2829" y="1102140"/>
            <a:ext cx="675735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227797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3 Spalten Bildbox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033317" y="6492875"/>
            <a:ext cx="866869" cy="365125"/>
          </a:xfrm>
          <a:prstGeom prst="rect">
            <a:avLst/>
          </a:prstGeom>
        </p:spPr>
        <p:txBody>
          <a:bodyPr/>
          <a:lstStyle/>
          <a:p>
            <a:fld id="{9C601BC3-4883-9246-AFCD-464C9D820D7C}" type="slidenum">
              <a:rPr lang="de-DE" smtClean="0"/>
              <a:t>‹Nr.›</a:t>
            </a:fld>
            <a:endParaRPr lang="de-DE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0A28481D-FA20-2548-B5B2-A66401B1947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8155" y="6492875"/>
            <a:ext cx="1634146" cy="365125"/>
          </a:xfrm>
          <a:prstGeom prst="rect">
            <a:avLst/>
          </a:prstGeom>
        </p:spPr>
        <p:txBody>
          <a:bodyPr/>
          <a:lstStyle>
            <a:lvl1pPr>
              <a:defRPr sz="800" b="0" i="0">
                <a:solidFill>
                  <a:srgbClr val="E3223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D8A6F22A-14E4-AF4A-980F-3DE8B3FAD4B0}" type="datetime1">
              <a:rPr lang="de-CH" smtClean="0"/>
              <a:t>11.12.2023</a:t>
            </a:fld>
            <a:endParaRPr lang="de-DE" dirty="0"/>
          </a:p>
        </p:txBody>
      </p:sp>
      <p:sp>
        <p:nvSpPr>
          <p:cNvPr id="7" name="Picture Placeholder 2">
            <a:extLst>
              <a:ext uri="{FF2B5EF4-FFF2-40B4-BE49-F238E27FC236}">
                <a16:creationId xmlns:a16="http://schemas.microsoft.com/office/drawing/2014/main" id="{6F497560-1AE3-9940-8BF7-EA157E9A458B}"/>
              </a:ext>
            </a:extLst>
          </p:cNvPr>
          <p:cNvSpPr>
            <a:spLocks noGrp="1" noChangeAspect="1"/>
          </p:cNvSpPr>
          <p:nvPr>
            <p:ph type="pic" idx="1"/>
          </p:nvPr>
        </p:nvSpPr>
        <p:spPr>
          <a:xfrm>
            <a:off x="1142829" y="2624841"/>
            <a:ext cx="2274276" cy="1407690"/>
          </a:xfrm>
        </p:spPr>
        <p:txBody>
          <a:bodyPr anchor="t">
            <a:normAutofit/>
          </a:bodyPr>
          <a:lstStyle>
            <a:lvl1pPr marL="0" indent="0" algn="ctr">
              <a:buNone/>
              <a:defRPr sz="1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25AB3F8E-AE36-AB4A-B3D8-2E8342F7D3D0}"/>
              </a:ext>
            </a:extLst>
          </p:cNvPr>
          <p:cNvSpPr/>
          <p:nvPr userDrawn="1"/>
        </p:nvSpPr>
        <p:spPr>
          <a:xfrm>
            <a:off x="1142829" y="2624839"/>
            <a:ext cx="2277060" cy="3211727"/>
          </a:xfrm>
          <a:prstGeom prst="rect">
            <a:avLst/>
          </a:prstGeom>
          <a:noFill/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Picture Placeholder 2">
            <a:extLst>
              <a:ext uri="{FF2B5EF4-FFF2-40B4-BE49-F238E27FC236}">
                <a16:creationId xmlns:a16="http://schemas.microsoft.com/office/drawing/2014/main" id="{52409FD8-328F-CC45-90CC-16EA2B6E76E9}"/>
              </a:ext>
            </a:extLst>
          </p:cNvPr>
          <p:cNvSpPr>
            <a:spLocks noGrp="1" noChangeAspect="1"/>
          </p:cNvSpPr>
          <p:nvPr>
            <p:ph type="pic" idx="13"/>
          </p:nvPr>
        </p:nvSpPr>
        <p:spPr>
          <a:xfrm>
            <a:off x="5894787" y="2624841"/>
            <a:ext cx="2274276" cy="1407690"/>
          </a:xfrm>
        </p:spPr>
        <p:txBody>
          <a:bodyPr anchor="t">
            <a:normAutofit/>
          </a:bodyPr>
          <a:lstStyle>
            <a:lvl1pPr marL="0" indent="0" algn="ctr">
              <a:buNone/>
              <a:defRPr sz="1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16" name="Rechteck 15">
            <a:extLst>
              <a:ext uri="{FF2B5EF4-FFF2-40B4-BE49-F238E27FC236}">
                <a16:creationId xmlns:a16="http://schemas.microsoft.com/office/drawing/2014/main" id="{31A51951-B7F0-6143-94B4-7F5EF9C09E1E}"/>
              </a:ext>
            </a:extLst>
          </p:cNvPr>
          <p:cNvSpPr/>
          <p:nvPr userDrawn="1"/>
        </p:nvSpPr>
        <p:spPr>
          <a:xfrm>
            <a:off x="5894787" y="2624839"/>
            <a:ext cx="2277060" cy="3211727"/>
          </a:xfrm>
          <a:prstGeom prst="rect">
            <a:avLst/>
          </a:prstGeom>
          <a:noFill/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Picture Placeholder 2">
            <a:extLst>
              <a:ext uri="{FF2B5EF4-FFF2-40B4-BE49-F238E27FC236}">
                <a16:creationId xmlns:a16="http://schemas.microsoft.com/office/drawing/2014/main" id="{FF2F4D97-FC91-4641-82CF-7966B673A566}"/>
              </a:ext>
            </a:extLst>
          </p:cNvPr>
          <p:cNvSpPr>
            <a:spLocks noGrp="1" noChangeAspect="1"/>
          </p:cNvSpPr>
          <p:nvPr>
            <p:ph type="pic" idx="14"/>
          </p:nvPr>
        </p:nvSpPr>
        <p:spPr>
          <a:xfrm>
            <a:off x="3516024" y="2624841"/>
            <a:ext cx="2274276" cy="1407690"/>
          </a:xfrm>
        </p:spPr>
        <p:txBody>
          <a:bodyPr anchor="t">
            <a:normAutofit/>
          </a:bodyPr>
          <a:lstStyle>
            <a:lvl1pPr marL="0" indent="0" algn="ctr">
              <a:buNone/>
              <a:defRPr sz="1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20" name="Rechteck 19">
            <a:extLst>
              <a:ext uri="{FF2B5EF4-FFF2-40B4-BE49-F238E27FC236}">
                <a16:creationId xmlns:a16="http://schemas.microsoft.com/office/drawing/2014/main" id="{FCB12E5D-9116-A543-A14B-3A5840549011}"/>
              </a:ext>
            </a:extLst>
          </p:cNvPr>
          <p:cNvSpPr/>
          <p:nvPr userDrawn="1"/>
        </p:nvSpPr>
        <p:spPr>
          <a:xfrm>
            <a:off x="3516024" y="2624839"/>
            <a:ext cx="2277060" cy="3211727"/>
          </a:xfrm>
          <a:prstGeom prst="rect">
            <a:avLst/>
          </a:prstGeom>
          <a:noFill/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" name="Inhaltsplatzhalter 23">
            <a:extLst>
              <a:ext uri="{FF2B5EF4-FFF2-40B4-BE49-F238E27FC236}">
                <a16:creationId xmlns:a16="http://schemas.microsoft.com/office/drawing/2014/main" id="{766A164A-DCEB-6D49-B7B0-C1DF5802EC05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1197735" y="4797437"/>
            <a:ext cx="2163652" cy="922440"/>
          </a:xfrm>
        </p:spPr>
        <p:txBody>
          <a:bodyPr>
            <a:noAutofit/>
          </a:bodyPr>
          <a:lstStyle>
            <a:lvl1pPr marL="0" indent="0" algn="ctr">
              <a:lnSpc>
                <a:spcPts val="1500"/>
              </a:lnSpc>
              <a:spcBef>
                <a:spcPts val="0"/>
              </a:spcBef>
              <a:buNone/>
              <a:defRPr sz="1000"/>
            </a:lvl1pPr>
          </a:lstStyle>
          <a:p>
            <a:r>
              <a:rPr lang="de-DE" dirty="0" err="1"/>
              <a:t>Lorem</a:t>
            </a:r>
            <a:r>
              <a:rPr lang="de-DE" dirty="0"/>
              <a:t> </a:t>
            </a:r>
            <a:r>
              <a:rPr lang="de-DE" dirty="0" err="1"/>
              <a:t>ipsum</a:t>
            </a:r>
            <a:r>
              <a:rPr lang="de-DE" dirty="0"/>
              <a:t> </a:t>
            </a:r>
            <a:r>
              <a:rPr lang="de-DE" dirty="0" err="1"/>
              <a:t>dolor</a:t>
            </a:r>
            <a:r>
              <a:rPr lang="de-DE" dirty="0"/>
              <a:t> </a:t>
            </a:r>
            <a:r>
              <a:rPr lang="de-DE" dirty="0" err="1"/>
              <a:t>sit</a:t>
            </a:r>
            <a:r>
              <a:rPr lang="de-DE" dirty="0"/>
              <a:t> </a:t>
            </a:r>
            <a:r>
              <a:rPr lang="de-DE" dirty="0" err="1"/>
              <a:t>amet</a:t>
            </a:r>
            <a:r>
              <a:rPr lang="de-DE" dirty="0"/>
              <a:t>, </a:t>
            </a:r>
            <a:r>
              <a:rPr lang="de-DE" dirty="0" err="1"/>
              <a:t>consectetuer</a:t>
            </a:r>
            <a:r>
              <a:rPr lang="de-DE" dirty="0"/>
              <a:t> </a:t>
            </a:r>
            <a:r>
              <a:rPr lang="de-DE" dirty="0" err="1"/>
              <a:t>adipiscing</a:t>
            </a:r>
            <a:r>
              <a:rPr lang="de-DE" dirty="0"/>
              <a:t> </a:t>
            </a:r>
            <a:r>
              <a:rPr lang="de-DE" dirty="0" err="1"/>
              <a:t>elit</a:t>
            </a:r>
            <a:br>
              <a:rPr lang="de-DE" dirty="0"/>
            </a:br>
            <a:r>
              <a:rPr lang="de-DE" dirty="0" err="1"/>
              <a:t>Aenean</a:t>
            </a:r>
            <a:r>
              <a:rPr lang="de-DE" dirty="0"/>
              <a:t> commodo </a:t>
            </a:r>
          </a:p>
        </p:txBody>
      </p:sp>
      <p:sp>
        <p:nvSpPr>
          <p:cNvPr id="26" name="Inhaltsplatzhalter 23">
            <a:extLst>
              <a:ext uri="{FF2B5EF4-FFF2-40B4-BE49-F238E27FC236}">
                <a16:creationId xmlns:a16="http://schemas.microsoft.com/office/drawing/2014/main" id="{80D44255-9F30-1F4C-A344-34FCC96E63FA}"/>
              </a:ext>
            </a:extLst>
          </p:cNvPr>
          <p:cNvSpPr>
            <a:spLocks noGrp="1"/>
          </p:cNvSpPr>
          <p:nvPr>
            <p:ph sz="quarter" idx="19" hasCustomPrompt="1"/>
          </p:nvPr>
        </p:nvSpPr>
        <p:spPr>
          <a:xfrm>
            <a:off x="3572077" y="4797437"/>
            <a:ext cx="2163652" cy="922440"/>
          </a:xfrm>
        </p:spPr>
        <p:txBody>
          <a:bodyPr>
            <a:noAutofit/>
          </a:bodyPr>
          <a:lstStyle>
            <a:lvl1pPr marL="0" indent="0" algn="ctr">
              <a:lnSpc>
                <a:spcPts val="1500"/>
              </a:lnSpc>
              <a:spcBef>
                <a:spcPts val="0"/>
              </a:spcBef>
              <a:buNone/>
              <a:defRPr sz="1000"/>
            </a:lvl1pPr>
          </a:lstStyle>
          <a:p>
            <a:r>
              <a:rPr lang="de-DE" dirty="0" err="1"/>
              <a:t>Lorem</a:t>
            </a:r>
            <a:r>
              <a:rPr lang="de-DE" dirty="0"/>
              <a:t> </a:t>
            </a:r>
            <a:r>
              <a:rPr lang="de-DE" dirty="0" err="1"/>
              <a:t>ipsum</a:t>
            </a:r>
            <a:r>
              <a:rPr lang="de-DE" dirty="0"/>
              <a:t> </a:t>
            </a:r>
            <a:r>
              <a:rPr lang="de-DE" dirty="0" err="1"/>
              <a:t>dolor</a:t>
            </a:r>
            <a:r>
              <a:rPr lang="de-DE" dirty="0"/>
              <a:t> </a:t>
            </a:r>
            <a:r>
              <a:rPr lang="de-DE" dirty="0" err="1"/>
              <a:t>sit</a:t>
            </a:r>
            <a:r>
              <a:rPr lang="de-DE" dirty="0"/>
              <a:t> </a:t>
            </a:r>
            <a:r>
              <a:rPr lang="de-DE" dirty="0" err="1"/>
              <a:t>amet</a:t>
            </a:r>
            <a:r>
              <a:rPr lang="de-DE" dirty="0"/>
              <a:t>, </a:t>
            </a:r>
            <a:r>
              <a:rPr lang="de-DE" dirty="0" err="1"/>
              <a:t>consectetuer</a:t>
            </a:r>
            <a:r>
              <a:rPr lang="de-DE" dirty="0"/>
              <a:t> </a:t>
            </a:r>
            <a:r>
              <a:rPr lang="de-DE" dirty="0" err="1"/>
              <a:t>adipiscing</a:t>
            </a:r>
            <a:r>
              <a:rPr lang="de-DE" dirty="0"/>
              <a:t> </a:t>
            </a:r>
            <a:r>
              <a:rPr lang="de-DE" dirty="0" err="1"/>
              <a:t>elit</a:t>
            </a:r>
            <a:br>
              <a:rPr lang="de-DE" dirty="0"/>
            </a:br>
            <a:r>
              <a:rPr lang="de-DE" dirty="0" err="1"/>
              <a:t>Aenean</a:t>
            </a:r>
            <a:r>
              <a:rPr lang="de-DE" dirty="0"/>
              <a:t> commodo </a:t>
            </a:r>
          </a:p>
        </p:txBody>
      </p:sp>
      <p:sp>
        <p:nvSpPr>
          <p:cNvPr id="28" name="Inhaltsplatzhalter 23">
            <a:extLst>
              <a:ext uri="{FF2B5EF4-FFF2-40B4-BE49-F238E27FC236}">
                <a16:creationId xmlns:a16="http://schemas.microsoft.com/office/drawing/2014/main" id="{129D3B99-282E-8846-A716-21CC486521F3}"/>
              </a:ext>
            </a:extLst>
          </p:cNvPr>
          <p:cNvSpPr>
            <a:spLocks noGrp="1"/>
          </p:cNvSpPr>
          <p:nvPr>
            <p:ph sz="quarter" idx="21" hasCustomPrompt="1"/>
          </p:nvPr>
        </p:nvSpPr>
        <p:spPr>
          <a:xfrm>
            <a:off x="5958073" y="4797437"/>
            <a:ext cx="2163652" cy="922440"/>
          </a:xfrm>
        </p:spPr>
        <p:txBody>
          <a:bodyPr>
            <a:noAutofit/>
          </a:bodyPr>
          <a:lstStyle>
            <a:lvl1pPr marL="0" indent="0" algn="ctr">
              <a:lnSpc>
                <a:spcPts val="1500"/>
              </a:lnSpc>
              <a:spcBef>
                <a:spcPts val="0"/>
              </a:spcBef>
              <a:buNone/>
              <a:defRPr sz="1000"/>
            </a:lvl1pPr>
          </a:lstStyle>
          <a:p>
            <a:r>
              <a:rPr lang="de-DE" dirty="0" err="1"/>
              <a:t>Lorem</a:t>
            </a:r>
            <a:r>
              <a:rPr lang="de-DE" dirty="0"/>
              <a:t> </a:t>
            </a:r>
            <a:r>
              <a:rPr lang="de-DE" dirty="0" err="1"/>
              <a:t>ipsum</a:t>
            </a:r>
            <a:r>
              <a:rPr lang="de-DE" dirty="0"/>
              <a:t> </a:t>
            </a:r>
            <a:r>
              <a:rPr lang="de-DE" dirty="0" err="1"/>
              <a:t>dolor</a:t>
            </a:r>
            <a:r>
              <a:rPr lang="de-DE" dirty="0"/>
              <a:t> </a:t>
            </a:r>
            <a:r>
              <a:rPr lang="de-DE" dirty="0" err="1"/>
              <a:t>sit</a:t>
            </a:r>
            <a:r>
              <a:rPr lang="de-DE" dirty="0"/>
              <a:t> </a:t>
            </a:r>
            <a:r>
              <a:rPr lang="de-DE" dirty="0" err="1"/>
              <a:t>amet</a:t>
            </a:r>
            <a:r>
              <a:rPr lang="de-DE" dirty="0"/>
              <a:t>, </a:t>
            </a:r>
            <a:r>
              <a:rPr lang="de-DE" dirty="0" err="1"/>
              <a:t>consectetuer</a:t>
            </a:r>
            <a:r>
              <a:rPr lang="de-DE" dirty="0"/>
              <a:t> </a:t>
            </a:r>
            <a:r>
              <a:rPr lang="de-DE" dirty="0" err="1"/>
              <a:t>adipiscing</a:t>
            </a:r>
            <a:r>
              <a:rPr lang="de-DE" dirty="0"/>
              <a:t> </a:t>
            </a:r>
            <a:r>
              <a:rPr lang="de-DE" dirty="0" err="1"/>
              <a:t>elit</a:t>
            </a:r>
            <a:br>
              <a:rPr lang="de-DE" dirty="0"/>
            </a:br>
            <a:r>
              <a:rPr lang="de-DE" dirty="0" err="1"/>
              <a:t>Aenean</a:t>
            </a:r>
            <a:r>
              <a:rPr lang="de-DE" dirty="0"/>
              <a:t> commodo </a:t>
            </a:r>
          </a:p>
        </p:txBody>
      </p:sp>
      <p:sp>
        <p:nvSpPr>
          <p:cNvPr id="30" name="Textplatzhalter 29">
            <a:extLst>
              <a:ext uri="{FF2B5EF4-FFF2-40B4-BE49-F238E27FC236}">
                <a16:creationId xmlns:a16="http://schemas.microsoft.com/office/drawing/2014/main" id="{1D31D818-D95A-4B41-9B58-50714DD1AFCE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1196975" y="4169438"/>
            <a:ext cx="2163763" cy="585788"/>
          </a:xfrm>
        </p:spPr>
        <p:txBody>
          <a:bodyPr>
            <a:noAutofit/>
          </a:bodyPr>
          <a:lstStyle>
            <a:lvl1pPr marL="0" indent="0" algn="ctr">
              <a:spcBef>
                <a:spcPts val="0"/>
              </a:spcBef>
              <a:buNone/>
              <a:defRPr sz="1800">
                <a:latin typeface="Abril Fatface" panose="02000503000000020003" pitchFamily="2" charset="77"/>
              </a:defRPr>
            </a:lvl1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1" name="Textplatzhalter 29">
            <a:extLst>
              <a:ext uri="{FF2B5EF4-FFF2-40B4-BE49-F238E27FC236}">
                <a16:creationId xmlns:a16="http://schemas.microsoft.com/office/drawing/2014/main" id="{3BA27AE2-D2DA-1548-A351-77AC438F2BB9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3572937" y="4169438"/>
            <a:ext cx="2163763" cy="585788"/>
          </a:xfrm>
        </p:spPr>
        <p:txBody>
          <a:bodyPr>
            <a:noAutofit/>
          </a:bodyPr>
          <a:lstStyle>
            <a:lvl1pPr marL="0" indent="0" algn="ctr">
              <a:spcBef>
                <a:spcPts val="0"/>
              </a:spcBef>
              <a:buNone/>
              <a:defRPr sz="1800">
                <a:latin typeface="Abril Fatface" panose="02000503000000020003" pitchFamily="2" charset="77"/>
              </a:defRPr>
            </a:lvl1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2" name="Textplatzhalter 29">
            <a:extLst>
              <a:ext uri="{FF2B5EF4-FFF2-40B4-BE49-F238E27FC236}">
                <a16:creationId xmlns:a16="http://schemas.microsoft.com/office/drawing/2014/main" id="{1A889FDC-7D1D-A546-842E-42BF97672E19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5955772" y="4169438"/>
            <a:ext cx="2163763" cy="585788"/>
          </a:xfrm>
        </p:spPr>
        <p:txBody>
          <a:bodyPr>
            <a:noAutofit/>
          </a:bodyPr>
          <a:lstStyle>
            <a:lvl1pPr marL="0" indent="0" algn="ctr">
              <a:spcBef>
                <a:spcPts val="0"/>
              </a:spcBef>
              <a:buNone/>
              <a:defRPr sz="1800">
                <a:latin typeface="Abril Fatface" panose="02000503000000020003" pitchFamily="2" charset="77"/>
              </a:defRPr>
            </a:lvl1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8" name="Titelplatzhalter 16">
            <a:extLst>
              <a:ext uri="{FF2B5EF4-FFF2-40B4-BE49-F238E27FC236}">
                <a16:creationId xmlns:a16="http://schemas.microsoft.com/office/drawing/2014/main" id="{E4339463-EFC5-F444-99FB-90012C568B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2829" y="1102140"/>
            <a:ext cx="697670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811329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10 Bildbox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033317" y="6492875"/>
            <a:ext cx="866869" cy="365125"/>
          </a:xfrm>
          <a:prstGeom prst="rect">
            <a:avLst/>
          </a:prstGeom>
        </p:spPr>
        <p:txBody>
          <a:bodyPr/>
          <a:lstStyle/>
          <a:p>
            <a:fld id="{9C601BC3-4883-9246-AFCD-464C9D820D7C}" type="slidenum">
              <a:rPr lang="de-DE" smtClean="0"/>
              <a:t>‹Nr.›</a:t>
            </a:fld>
            <a:endParaRPr lang="de-DE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0A28481D-FA20-2548-B5B2-A66401B1947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8155" y="6492875"/>
            <a:ext cx="1634146" cy="365125"/>
          </a:xfrm>
          <a:prstGeom prst="rect">
            <a:avLst/>
          </a:prstGeom>
        </p:spPr>
        <p:txBody>
          <a:bodyPr/>
          <a:lstStyle>
            <a:lvl1pPr>
              <a:defRPr sz="800" b="0" i="0">
                <a:solidFill>
                  <a:srgbClr val="E3223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1CD1D414-DE8B-8548-BE17-38ADACA09816}" type="datetime1">
              <a:rPr lang="de-CH" smtClean="0"/>
              <a:t>11.12.2023</a:t>
            </a:fld>
            <a:endParaRPr lang="de-DE" dirty="0"/>
          </a:p>
        </p:txBody>
      </p:sp>
      <p:sp>
        <p:nvSpPr>
          <p:cNvPr id="7" name="Picture Placeholder 2">
            <a:extLst>
              <a:ext uri="{FF2B5EF4-FFF2-40B4-BE49-F238E27FC236}">
                <a16:creationId xmlns:a16="http://schemas.microsoft.com/office/drawing/2014/main" id="{6F497560-1AE3-9940-8BF7-EA157E9A458B}"/>
              </a:ext>
            </a:extLst>
          </p:cNvPr>
          <p:cNvSpPr>
            <a:spLocks noGrp="1" noChangeAspect="1"/>
          </p:cNvSpPr>
          <p:nvPr>
            <p:ph type="pic" idx="1"/>
          </p:nvPr>
        </p:nvSpPr>
        <p:spPr>
          <a:xfrm>
            <a:off x="1142829" y="2573571"/>
            <a:ext cx="1187012" cy="772082"/>
          </a:xfrm>
        </p:spPr>
        <p:txBody>
          <a:bodyPr anchor="t">
            <a:normAutofit/>
          </a:bodyPr>
          <a:lstStyle>
            <a:lvl1pPr marL="0" indent="0" algn="ctr">
              <a:buNone/>
              <a:defRPr sz="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25AB3F8E-AE36-AB4A-B3D8-2E8342F7D3D0}"/>
              </a:ext>
            </a:extLst>
          </p:cNvPr>
          <p:cNvSpPr/>
          <p:nvPr userDrawn="1"/>
        </p:nvSpPr>
        <p:spPr>
          <a:xfrm>
            <a:off x="1142829" y="2573570"/>
            <a:ext cx="1187012" cy="1737303"/>
          </a:xfrm>
          <a:prstGeom prst="rect">
            <a:avLst/>
          </a:prstGeom>
          <a:noFill/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713AD669-3262-9641-8D88-FF62F32D1E5F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1142829" y="3379722"/>
            <a:ext cx="1187621" cy="400050"/>
          </a:xfrm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1000">
                <a:latin typeface="Abril Fatface" panose="02000503000000020003" pitchFamily="2" charset="77"/>
              </a:defRPr>
            </a:lvl1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9" name="Inhaltsplatzhalter 8">
            <a:extLst>
              <a:ext uri="{FF2B5EF4-FFF2-40B4-BE49-F238E27FC236}">
                <a16:creationId xmlns:a16="http://schemas.microsoft.com/office/drawing/2014/main" id="{46736253-8142-4A46-AE20-0E0461CE42B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1143000" y="3779772"/>
            <a:ext cx="1181100" cy="530776"/>
          </a:xfrm>
        </p:spPr>
        <p:txBody>
          <a:bodyPr>
            <a:noAutofit/>
          </a:bodyPr>
          <a:lstStyle>
            <a:lvl1pPr marL="0" indent="0" algn="ctr">
              <a:lnSpc>
                <a:spcPct val="120000"/>
              </a:lnSpc>
              <a:spcBef>
                <a:spcPts val="0"/>
              </a:spcBef>
              <a:buNone/>
              <a:defRPr sz="700"/>
            </a:lvl1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73" name="Picture Placeholder 2">
            <a:extLst>
              <a:ext uri="{FF2B5EF4-FFF2-40B4-BE49-F238E27FC236}">
                <a16:creationId xmlns:a16="http://schemas.microsoft.com/office/drawing/2014/main" id="{C1E241E0-D883-4A43-A215-CB325DA7B814}"/>
              </a:ext>
            </a:extLst>
          </p:cNvPr>
          <p:cNvSpPr>
            <a:spLocks noGrp="1" noChangeAspect="1"/>
          </p:cNvSpPr>
          <p:nvPr>
            <p:ph type="pic" idx="24"/>
          </p:nvPr>
        </p:nvSpPr>
        <p:spPr>
          <a:xfrm>
            <a:off x="1142829" y="4395498"/>
            <a:ext cx="1187012" cy="772082"/>
          </a:xfrm>
        </p:spPr>
        <p:txBody>
          <a:bodyPr anchor="t">
            <a:normAutofit/>
          </a:bodyPr>
          <a:lstStyle>
            <a:lvl1pPr marL="0" indent="0" algn="ctr">
              <a:buNone/>
              <a:defRPr sz="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74" name="Rechteck 73">
            <a:extLst>
              <a:ext uri="{FF2B5EF4-FFF2-40B4-BE49-F238E27FC236}">
                <a16:creationId xmlns:a16="http://schemas.microsoft.com/office/drawing/2014/main" id="{EA2875A4-F22C-B349-833E-36F3BCD318D1}"/>
              </a:ext>
            </a:extLst>
          </p:cNvPr>
          <p:cNvSpPr/>
          <p:nvPr userDrawn="1"/>
        </p:nvSpPr>
        <p:spPr>
          <a:xfrm>
            <a:off x="1142829" y="4395497"/>
            <a:ext cx="1187012" cy="1737303"/>
          </a:xfrm>
          <a:prstGeom prst="rect">
            <a:avLst/>
          </a:prstGeom>
          <a:noFill/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5" name="Inhaltsplatzhalter 3">
            <a:extLst>
              <a:ext uri="{FF2B5EF4-FFF2-40B4-BE49-F238E27FC236}">
                <a16:creationId xmlns:a16="http://schemas.microsoft.com/office/drawing/2014/main" id="{2B0DFF35-3A74-F542-BCF3-5ED5290F2DF3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1142829" y="5201649"/>
            <a:ext cx="1187621" cy="400050"/>
          </a:xfrm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1000">
                <a:latin typeface="Abril Fatface" panose="02000503000000020003" pitchFamily="2" charset="77"/>
              </a:defRPr>
            </a:lvl1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77" name="Picture Placeholder 2">
            <a:extLst>
              <a:ext uri="{FF2B5EF4-FFF2-40B4-BE49-F238E27FC236}">
                <a16:creationId xmlns:a16="http://schemas.microsoft.com/office/drawing/2014/main" id="{8932B995-B768-AB49-B167-AE4C9AC4AA04}"/>
              </a:ext>
            </a:extLst>
          </p:cNvPr>
          <p:cNvSpPr>
            <a:spLocks noGrp="1" noChangeAspect="1"/>
          </p:cNvSpPr>
          <p:nvPr>
            <p:ph type="pic" idx="27"/>
          </p:nvPr>
        </p:nvSpPr>
        <p:spPr>
          <a:xfrm>
            <a:off x="2592278" y="2573571"/>
            <a:ext cx="1187012" cy="772082"/>
          </a:xfrm>
        </p:spPr>
        <p:txBody>
          <a:bodyPr anchor="t">
            <a:normAutofit/>
          </a:bodyPr>
          <a:lstStyle>
            <a:lvl1pPr marL="0" indent="0" algn="ctr">
              <a:buNone/>
              <a:defRPr sz="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78" name="Rechteck 77">
            <a:extLst>
              <a:ext uri="{FF2B5EF4-FFF2-40B4-BE49-F238E27FC236}">
                <a16:creationId xmlns:a16="http://schemas.microsoft.com/office/drawing/2014/main" id="{04181683-4E40-F447-9FFA-8ABDFEA6BAA8}"/>
              </a:ext>
            </a:extLst>
          </p:cNvPr>
          <p:cNvSpPr/>
          <p:nvPr userDrawn="1"/>
        </p:nvSpPr>
        <p:spPr>
          <a:xfrm>
            <a:off x="2592278" y="2573570"/>
            <a:ext cx="1187012" cy="1737303"/>
          </a:xfrm>
          <a:prstGeom prst="rect">
            <a:avLst/>
          </a:prstGeom>
          <a:noFill/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9" name="Inhaltsplatzhalter 3">
            <a:extLst>
              <a:ext uri="{FF2B5EF4-FFF2-40B4-BE49-F238E27FC236}">
                <a16:creationId xmlns:a16="http://schemas.microsoft.com/office/drawing/2014/main" id="{905D3E51-6214-9E43-A861-94E61007CFCA}"/>
              </a:ext>
            </a:extLst>
          </p:cNvPr>
          <p:cNvSpPr>
            <a:spLocks noGrp="1"/>
          </p:cNvSpPr>
          <p:nvPr>
            <p:ph sz="quarter" idx="28"/>
          </p:nvPr>
        </p:nvSpPr>
        <p:spPr>
          <a:xfrm>
            <a:off x="2592278" y="3379722"/>
            <a:ext cx="1187621" cy="400050"/>
          </a:xfrm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1000">
                <a:latin typeface="Abril Fatface" panose="02000503000000020003" pitchFamily="2" charset="77"/>
              </a:defRPr>
            </a:lvl1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81" name="Picture Placeholder 2">
            <a:extLst>
              <a:ext uri="{FF2B5EF4-FFF2-40B4-BE49-F238E27FC236}">
                <a16:creationId xmlns:a16="http://schemas.microsoft.com/office/drawing/2014/main" id="{6D40DF1B-4E20-484B-AB6E-BA2BC1D29B15}"/>
              </a:ext>
            </a:extLst>
          </p:cNvPr>
          <p:cNvSpPr>
            <a:spLocks noGrp="1" noChangeAspect="1"/>
          </p:cNvSpPr>
          <p:nvPr>
            <p:ph type="pic" idx="30"/>
          </p:nvPr>
        </p:nvSpPr>
        <p:spPr>
          <a:xfrm>
            <a:off x="2592278" y="4395498"/>
            <a:ext cx="1187012" cy="772082"/>
          </a:xfrm>
        </p:spPr>
        <p:txBody>
          <a:bodyPr anchor="t">
            <a:normAutofit/>
          </a:bodyPr>
          <a:lstStyle>
            <a:lvl1pPr marL="0" indent="0" algn="ctr">
              <a:buNone/>
              <a:defRPr sz="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82" name="Rechteck 81">
            <a:extLst>
              <a:ext uri="{FF2B5EF4-FFF2-40B4-BE49-F238E27FC236}">
                <a16:creationId xmlns:a16="http://schemas.microsoft.com/office/drawing/2014/main" id="{AF0CAF1E-3086-A948-8FC3-2E88A09E9D41}"/>
              </a:ext>
            </a:extLst>
          </p:cNvPr>
          <p:cNvSpPr/>
          <p:nvPr userDrawn="1"/>
        </p:nvSpPr>
        <p:spPr>
          <a:xfrm>
            <a:off x="2592278" y="4395497"/>
            <a:ext cx="1187012" cy="1737303"/>
          </a:xfrm>
          <a:prstGeom prst="rect">
            <a:avLst/>
          </a:prstGeom>
          <a:noFill/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3" name="Inhaltsplatzhalter 3">
            <a:extLst>
              <a:ext uri="{FF2B5EF4-FFF2-40B4-BE49-F238E27FC236}">
                <a16:creationId xmlns:a16="http://schemas.microsoft.com/office/drawing/2014/main" id="{3982AA9D-0B5C-1D4D-8256-8EB48984992C}"/>
              </a:ext>
            </a:extLst>
          </p:cNvPr>
          <p:cNvSpPr>
            <a:spLocks noGrp="1"/>
          </p:cNvSpPr>
          <p:nvPr>
            <p:ph sz="quarter" idx="31"/>
          </p:nvPr>
        </p:nvSpPr>
        <p:spPr>
          <a:xfrm>
            <a:off x="2592278" y="5201649"/>
            <a:ext cx="1187621" cy="400050"/>
          </a:xfrm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1000">
                <a:latin typeface="Abril Fatface" panose="02000503000000020003" pitchFamily="2" charset="77"/>
              </a:defRPr>
            </a:lvl1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85" name="Picture Placeholder 2">
            <a:extLst>
              <a:ext uri="{FF2B5EF4-FFF2-40B4-BE49-F238E27FC236}">
                <a16:creationId xmlns:a16="http://schemas.microsoft.com/office/drawing/2014/main" id="{0FF6F79A-F339-4046-847F-6DD8A850B51E}"/>
              </a:ext>
            </a:extLst>
          </p:cNvPr>
          <p:cNvSpPr>
            <a:spLocks noGrp="1" noChangeAspect="1"/>
          </p:cNvSpPr>
          <p:nvPr>
            <p:ph type="pic" idx="33"/>
          </p:nvPr>
        </p:nvSpPr>
        <p:spPr>
          <a:xfrm>
            <a:off x="4050427" y="2573571"/>
            <a:ext cx="1187012" cy="772082"/>
          </a:xfrm>
        </p:spPr>
        <p:txBody>
          <a:bodyPr anchor="t">
            <a:normAutofit/>
          </a:bodyPr>
          <a:lstStyle>
            <a:lvl1pPr marL="0" indent="0" algn="ctr">
              <a:buNone/>
              <a:defRPr sz="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86" name="Rechteck 85">
            <a:extLst>
              <a:ext uri="{FF2B5EF4-FFF2-40B4-BE49-F238E27FC236}">
                <a16:creationId xmlns:a16="http://schemas.microsoft.com/office/drawing/2014/main" id="{B58E9521-8D63-D54E-9FBE-B1D9DF511C03}"/>
              </a:ext>
            </a:extLst>
          </p:cNvPr>
          <p:cNvSpPr/>
          <p:nvPr userDrawn="1"/>
        </p:nvSpPr>
        <p:spPr>
          <a:xfrm>
            <a:off x="4050427" y="2573570"/>
            <a:ext cx="1187012" cy="1737303"/>
          </a:xfrm>
          <a:prstGeom prst="rect">
            <a:avLst/>
          </a:prstGeom>
          <a:noFill/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7" name="Inhaltsplatzhalter 3">
            <a:extLst>
              <a:ext uri="{FF2B5EF4-FFF2-40B4-BE49-F238E27FC236}">
                <a16:creationId xmlns:a16="http://schemas.microsoft.com/office/drawing/2014/main" id="{A8626C78-279A-A443-8FD0-133589C2C0B2}"/>
              </a:ext>
            </a:extLst>
          </p:cNvPr>
          <p:cNvSpPr>
            <a:spLocks noGrp="1"/>
          </p:cNvSpPr>
          <p:nvPr>
            <p:ph sz="quarter" idx="34"/>
          </p:nvPr>
        </p:nvSpPr>
        <p:spPr>
          <a:xfrm>
            <a:off x="4050427" y="3379722"/>
            <a:ext cx="1187621" cy="400050"/>
          </a:xfrm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1000">
                <a:latin typeface="Abril Fatface" panose="02000503000000020003" pitchFamily="2" charset="77"/>
              </a:defRPr>
            </a:lvl1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89" name="Picture Placeholder 2">
            <a:extLst>
              <a:ext uri="{FF2B5EF4-FFF2-40B4-BE49-F238E27FC236}">
                <a16:creationId xmlns:a16="http://schemas.microsoft.com/office/drawing/2014/main" id="{4BADC857-6F30-3745-9D66-46D93D971FB2}"/>
              </a:ext>
            </a:extLst>
          </p:cNvPr>
          <p:cNvSpPr>
            <a:spLocks noGrp="1" noChangeAspect="1"/>
          </p:cNvSpPr>
          <p:nvPr>
            <p:ph type="pic" idx="36"/>
          </p:nvPr>
        </p:nvSpPr>
        <p:spPr>
          <a:xfrm>
            <a:off x="4050427" y="4395498"/>
            <a:ext cx="1187012" cy="772082"/>
          </a:xfrm>
        </p:spPr>
        <p:txBody>
          <a:bodyPr anchor="t">
            <a:normAutofit/>
          </a:bodyPr>
          <a:lstStyle>
            <a:lvl1pPr marL="0" indent="0" algn="ctr">
              <a:buNone/>
              <a:defRPr sz="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90" name="Rechteck 89">
            <a:extLst>
              <a:ext uri="{FF2B5EF4-FFF2-40B4-BE49-F238E27FC236}">
                <a16:creationId xmlns:a16="http://schemas.microsoft.com/office/drawing/2014/main" id="{5A6CCAF5-8887-1245-8867-176C4B9B39F9}"/>
              </a:ext>
            </a:extLst>
          </p:cNvPr>
          <p:cNvSpPr/>
          <p:nvPr userDrawn="1"/>
        </p:nvSpPr>
        <p:spPr>
          <a:xfrm>
            <a:off x="4050427" y="4395497"/>
            <a:ext cx="1187012" cy="1737303"/>
          </a:xfrm>
          <a:prstGeom prst="rect">
            <a:avLst/>
          </a:prstGeom>
          <a:noFill/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1" name="Inhaltsplatzhalter 3">
            <a:extLst>
              <a:ext uri="{FF2B5EF4-FFF2-40B4-BE49-F238E27FC236}">
                <a16:creationId xmlns:a16="http://schemas.microsoft.com/office/drawing/2014/main" id="{04C14B4A-967E-F14B-A9A5-B2B14A00AF5B}"/>
              </a:ext>
            </a:extLst>
          </p:cNvPr>
          <p:cNvSpPr>
            <a:spLocks noGrp="1"/>
          </p:cNvSpPr>
          <p:nvPr>
            <p:ph sz="quarter" idx="37"/>
          </p:nvPr>
        </p:nvSpPr>
        <p:spPr>
          <a:xfrm>
            <a:off x="4050427" y="5201649"/>
            <a:ext cx="1187621" cy="400050"/>
          </a:xfrm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1000">
                <a:latin typeface="Abril Fatface" panose="02000503000000020003" pitchFamily="2" charset="77"/>
              </a:defRPr>
            </a:lvl1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93" name="Picture Placeholder 2">
            <a:extLst>
              <a:ext uri="{FF2B5EF4-FFF2-40B4-BE49-F238E27FC236}">
                <a16:creationId xmlns:a16="http://schemas.microsoft.com/office/drawing/2014/main" id="{3FB9FF4D-B9F8-C245-A349-36D4402869B6}"/>
              </a:ext>
            </a:extLst>
          </p:cNvPr>
          <p:cNvSpPr>
            <a:spLocks noGrp="1" noChangeAspect="1"/>
          </p:cNvSpPr>
          <p:nvPr>
            <p:ph type="pic" idx="39"/>
          </p:nvPr>
        </p:nvSpPr>
        <p:spPr>
          <a:xfrm>
            <a:off x="5508576" y="2573571"/>
            <a:ext cx="1187012" cy="772082"/>
          </a:xfrm>
        </p:spPr>
        <p:txBody>
          <a:bodyPr anchor="t">
            <a:normAutofit/>
          </a:bodyPr>
          <a:lstStyle>
            <a:lvl1pPr marL="0" indent="0" algn="ctr">
              <a:buNone/>
              <a:defRPr sz="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94" name="Rechteck 93">
            <a:extLst>
              <a:ext uri="{FF2B5EF4-FFF2-40B4-BE49-F238E27FC236}">
                <a16:creationId xmlns:a16="http://schemas.microsoft.com/office/drawing/2014/main" id="{AB01F2FB-68CE-C045-95AF-CDD4E3DABEF9}"/>
              </a:ext>
            </a:extLst>
          </p:cNvPr>
          <p:cNvSpPr/>
          <p:nvPr userDrawn="1"/>
        </p:nvSpPr>
        <p:spPr>
          <a:xfrm>
            <a:off x="5508576" y="2573570"/>
            <a:ext cx="1187012" cy="1737303"/>
          </a:xfrm>
          <a:prstGeom prst="rect">
            <a:avLst/>
          </a:prstGeom>
          <a:noFill/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5" name="Inhaltsplatzhalter 3">
            <a:extLst>
              <a:ext uri="{FF2B5EF4-FFF2-40B4-BE49-F238E27FC236}">
                <a16:creationId xmlns:a16="http://schemas.microsoft.com/office/drawing/2014/main" id="{557B83C6-E686-5E4B-BAB0-E6B297F491E4}"/>
              </a:ext>
            </a:extLst>
          </p:cNvPr>
          <p:cNvSpPr>
            <a:spLocks noGrp="1"/>
          </p:cNvSpPr>
          <p:nvPr>
            <p:ph sz="quarter" idx="40"/>
          </p:nvPr>
        </p:nvSpPr>
        <p:spPr>
          <a:xfrm>
            <a:off x="5508576" y="3379722"/>
            <a:ext cx="1187621" cy="400050"/>
          </a:xfrm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1000">
                <a:latin typeface="Abril Fatface" panose="02000503000000020003" pitchFamily="2" charset="77"/>
              </a:defRPr>
            </a:lvl1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97" name="Picture Placeholder 2">
            <a:extLst>
              <a:ext uri="{FF2B5EF4-FFF2-40B4-BE49-F238E27FC236}">
                <a16:creationId xmlns:a16="http://schemas.microsoft.com/office/drawing/2014/main" id="{EFEC52C6-AE12-B64B-AAF9-78C3495F39D7}"/>
              </a:ext>
            </a:extLst>
          </p:cNvPr>
          <p:cNvSpPr>
            <a:spLocks noGrp="1" noChangeAspect="1"/>
          </p:cNvSpPr>
          <p:nvPr>
            <p:ph type="pic" idx="42"/>
          </p:nvPr>
        </p:nvSpPr>
        <p:spPr>
          <a:xfrm>
            <a:off x="5508576" y="4395498"/>
            <a:ext cx="1187012" cy="772082"/>
          </a:xfrm>
        </p:spPr>
        <p:txBody>
          <a:bodyPr anchor="t">
            <a:normAutofit/>
          </a:bodyPr>
          <a:lstStyle>
            <a:lvl1pPr marL="0" indent="0" algn="ctr">
              <a:buNone/>
              <a:defRPr sz="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98" name="Rechteck 97">
            <a:extLst>
              <a:ext uri="{FF2B5EF4-FFF2-40B4-BE49-F238E27FC236}">
                <a16:creationId xmlns:a16="http://schemas.microsoft.com/office/drawing/2014/main" id="{63D96D36-BD24-1641-A3B0-22A3FBEA8BAF}"/>
              </a:ext>
            </a:extLst>
          </p:cNvPr>
          <p:cNvSpPr/>
          <p:nvPr userDrawn="1"/>
        </p:nvSpPr>
        <p:spPr>
          <a:xfrm>
            <a:off x="5508576" y="4395497"/>
            <a:ext cx="1187012" cy="1737303"/>
          </a:xfrm>
          <a:prstGeom prst="rect">
            <a:avLst/>
          </a:prstGeom>
          <a:noFill/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9" name="Inhaltsplatzhalter 3">
            <a:extLst>
              <a:ext uri="{FF2B5EF4-FFF2-40B4-BE49-F238E27FC236}">
                <a16:creationId xmlns:a16="http://schemas.microsoft.com/office/drawing/2014/main" id="{F68BBED6-450E-3E49-90D5-47859CAF6AB8}"/>
              </a:ext>
            </a:extLst>
          </p:cNvPr>
          <p:cNvSpPr>
            <a:spLocks noGrp="1"/>
          </p:cNvSpPr>
          <p:nvPr>
            <p:ph sz="quarter" idx="43"/>
          </p:nvPr>
        </p:nvSpPr>
        <p:spPr>
          <a:xfrm>
            <a:off x="5508576" y="5201649"/>
            <a:ext cx="1187621" cy="400050"/>
          </a:xfrm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1000">
                <a:latin typeface="Abril Fatface" panose="02000503000000020003" pitchFamily="2" charset="77"/>
              </a:defRPr>
            </a:lvl1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01" name="Picture Placeholder 2">
            <a:extLst>
              <a:ext uri="{FF2B5EF4-FFF2-40B4-BE49-F238E27FC236}">
                <a16:creationId xmlns:a16="http://schemas.microsoft.com/office/drawing/2014/main" id="{FD16F2C5-A1AF-DA46-9B41-335CE52AB330}"/>
              </a:ext>
            </a:extLst>
          </p:cNvPr>
          <p:cNvSpPr>
            <a:spLocks noGrp="1" noChangeAspect="1"/>
          </p:cNvSpPr>
          <p:nvPr>
            <p:ph type="pic" idx="45"/>
          </p:nvPr>
        </p:nvSpPr>
        <p:spPr>
          <a:xfrm>
            <a:off x="6966116" y="2573571"/>
            <a:ext cx="1187012" cy="772082"/>
          </a:xfrm>
        </p:spPr>
        <p:txBody>
          <a:bodyPr anchor="t">
            <a:normAutofit/>
          </a:bodyPr>
          <a:lstStyle>
            <a:lvl1pPr marL="0" indent="0" algn="ctr">
              <a:buNone/>
              <a:defRPr sz="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102" name="Rechteck 101">
            <a:extLst>
              <a:ext uri="{FF2B5EF4-FFF2-40B4-BE49-F238E27FC236}">
                <a16:creationId xmlns:a16="http://schemas.microsoft.com/office/drawing/2014/main" id="{C2B93C8E-F063-8944-9D27-0E1DA65AA16D}"/>
              </a:ext>
            </a:extLst>
          </p:cNvPr>
          <p:cNvSpPr/>
          <p:nvPr userDrawn="1"/>
        </p:nvSpPr>
        <p:spPr>
          <a:xfrm>
            <a:off x="6966116" y="2573570"/>
            <a:ext cx="1187012" cy="1737303"/>
          </a:xfrm>
          <a:prstGeom prst="rect">
            <a:avLst/>
          </a:prstGeom>
          <a:noFill/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3" name="Inhaltsplatzhalter 3">
            <a:extLst>
              <a:ext uri="{FF2B5EF4-FFF2-40B4-BE49-F238E27FC236}">
                <a16:creationId xmlns:a16="http://schemas.microsoft.com/office/drawing/2014/main" id="{E37146FA-494B-9348-B6A2-3803B504B696}"/>
              </a:ext>
            </a:extLst>
          </p:cNvPr>
          <p:cNvSpPr>
            <a:spLocks noGrp="1"/>
          </p:cNvSpPr>
          <p:nvPr>
            <p:ph sz="quarter" idx="46"/>
          </p:nvPr>
        </p:nvSpPr>
        <p:spPr>
          <a:xfrm>
            <a:off x="6966116" y="3379722"/>
            <a:ext cx="1187621" cy="400050"/>
          </a:xfrm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1000">
                <a:latin typeface="Abril Fatface" panose="02000503000000020003" pitchFamily="2" charset="77"/>
              </a:defRPr>
            </a:lvl1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05" name="Picture Placeholder 2">
            <a:extLst>
              <a:ext uri="{FF2B5EF4-FFF2-40B4-BE49-F238E27FC236}">
                <a16:creationId xmlns:a16="http://schemas.microsoft.com/office/drawing/2014/main" id="{5446B12B-00A5-354F-83B5-37E3D4C489CC}"/>
              </a:ext>
            </a:extLst>
          </p:cNvPr>
          <p:cNvSpPr>
            <a:spLocks noGrp="1" noChangeAspect="1"/>
          </p:cNvSpPr>
          <p:nvPr>
            <p:ph type="pic" idx="48"/>
          </p:nvPr>
        </p:nvSpPr>
        <p:spPr>
          <a:xfrm>
            <a:off x="6966116" y="4395498"/>
            <a:ext cx="1187012" cy="772082"/>
          </a:xfrm>
        </p:spPr>
        <p:txBody>
          <a:bodyPr anchor="t">
            <a:normAutofit/>
          </a:bodyPr>
          <a:lstStyle>
            <a:lvl1pPr marL="0" indent="0" algn="ctr">
              <a:buNone/>
              <a:defRPr sz="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106" name="Rechteck 105">
            <a:extLst>
              <a:ext uri="{FF2B5EF4-FFF2-40B4-BE49-F238E27FC236}">
                <a16:creationId xmlns:a16="http://schemas.microsoft.com/office/drawing/2014/main" id="{7540917F-15D5-AD4F-9BFE-59EA04EEFB11}"/>
              </a:ext>
            </a:extLst>
          </p:cNvPr>
          <p:cNvSpPr/>
          <p:nvPr userDrawn="1"/>
        </p:nvSpPr>
        <p:spPr>
          <a:xfrm>
            <a:off x="6966116" y="4395497"/>
            <a:ext cx="1187012" cy="1737303"/>
          </a:xfrm>
          <a:prstGeom prst="rect">
            <a:avLst/>
          </a:prstGeom>
          <a:noFill/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7" name="Inhaltsplatzhalter 3">
            <a:extLst>
              <a:ext uri="{FF2B5EF4-FFF2-40B4-BE49-F238E27FC236}">
                <a16:creationId xmlns:a16="http://schemas.microsoft.com/office/drawing/2014/main" id="{2B6A4A7B-465F-0B45-956C-DA5C7B4FDA97}"/>
              </a:ext>
            </a:extLst>
          </p:cNvPr>
          <p:cNvSpPr>
            <a:spLocks noGrp="1"/>
          </p:cNvSpPr>
          <p:nvPr>
            <p:ph sz="quarter" idx="49"/>
          </p:nvPr>
        </p:nvSpPr>
        <p:spPr>
          <a:xfrm>
            <a:off x="6966116" y="5201649"/>
            <a:ext cx="1187621" cy="400050"/>
          </a:xfrm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1000">
                <a:latin typeface="Abril Fatface" panose="02000503000000020003" pitchFamily="2" charset="77"/>
              </a:defRPr>
            </a:lvl1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09" name="Inhaltsplatzhalter 8">
            <a:extLst>
              <a:ext uri="{FF2B5EF4-FFF2-40B4-BE49-F238E27FC236}">
                <a16:creationId xmlns:a16="http://schemas.microsoft.com/office/drawing/2014/main" id="{0816DBB0-50E6-F04C-8A54-AE0CDAAFB122}"/>
              </a:ext>
            </a:extLst>
          </p:cNvPr>
          <p:cNvSpPr>
            <a:spLocks noGrp="1"/>
          </p:cNvSpPr>
          <p:nvPr>
            <p:ph sz="quarter" idx="51"/>
          </p:nvPr>
        </p:nvSpPr>
        <p:spPr>
          <a:xfrm>
            <a:off x="2593665" y="3779772"/>
            <a:ext cx="1181100" cy="530776"/>
          </a:xfrm>
        </p:spPr>
        <p:txBody>
          <a:bodyPr>
            <a:noAutofit/>
          </a:bodyPr>
          <a:lstStyle>
            <a:lvl1pPr marL="0" indent="0" algn="ctr">
              <a:lnSpc>
                <a:spcPct val="120000"/>
              </a:lnSpc>
              <a:spcBef>
                <a:spcPts val="0"/>
              </a:spcBef>
              <a:buNone/>
              <a:defRPr sz="700"/>
            </a:lvl1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10" name="Inhaltsplatzhalter 8">
            <a:extLst>
              <a:ext uri="{FF2B5EF4-FFF2-40B4-BE49-F238E27FC236}">
                <a16:creationId xmlns:a16="http://schemas.microsoft.com/office/drawing/2014/main" id="{A94FBA55-4210-7445-827D-A41F6722582A}"/>
              </a:ext>
            </a:extLst>
          </p:cNvPr>
          <p:cNvSpPr>
            <a:spLocks noGrp="1"/>
          </p:cNvSpPr>
          <p:nvPr>
            <p:ph sz="quarter" idx="52"/>
          </p:nvPr>
        </p:nvSpPr>
        <p:spPr>
          <a:xfrm>
            <a:off x="4051204" y="3779772"/>
            <a:ext cx="1181100" cy="530776"/>
          </a:xfrm>
        </p:spPr>
        <p:txBody>
          <a:bodyPr>
            <a:noAutofit/>
          </a:bodyPr>
          <a:lstStyle>
            <a:lvl1pPr marL="0" indent="0" algn="ctr">
              <a:lnSpc>
                <a:spcPct val="120000"/>
              </a:lnSpc>
              <a:spcBef>
                <a:spcPts val="0"/>
              </a:spcBef>
              <a:buNone/>
              <a:defRPr sz="700"/>
            </a:lvl1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11" name="Inhaltsplatzhalter 8">
            <a:extLst>
              <a:ext uri="{FF2B5EF4-FFF2-40B4-BE49-F238E27FC236}">
                <a16:creationId xmlns:a16="http://schemas.microsoft.com/office/drawing/2014/main" id="{BDF4DE52-62B0-0747-9DB2-9013971BD23C}"/>
              </a:ext>
            </a:extLst>
          </p:cNvPr>
          <p:cNvSpPr>
            <a:spLocks noGrp="1"/>
          </p:cNvSpPr>
          <p:nvPr>
            <p:ph sz="quarter" idx="53"/>
          </p:nvPr>
        </p:nvSpPr>
        <p:spPr>
          <a:xfrm>
            <a:off x="5515619" y="3779772"/>
            <a:ext cx="1181100" cy="530776"/>
          </a:xfrm>
        </p:spPr>
        <p:txBody>
          <a:bodyPr>
            <a:noAutofit/>
          </a:bodyPr>
          <a:lstStyle>
            <a:lvl1pPr marL="0" indent="0" algn="ctr">
              <a:lnSpc>
                <a:spcPct val="120000"/>
              </a:lnSpc>
              <a:spcBef>
                <a:spcPts val="0"/>
              </a:spcBef>
              <a:buNone/>
              <a:defRPr sz="700"/>
            </a:lvl1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12" name="Inhaltsplatzhalter 8">
            <a:extLst>
              <a:ext uri="{FF2B5EF4-FFF2-40B4-BE49-F238E27FC236}">
                <a16:creationId xmlns:a16="http://schemas.microsoft.com/office/drawing/2014/main" id="{AB00E769-401E-114B-9002-0DCAA5F8EF27}"/>
              </a:ext>
            </a:extLst>
          </p:cNvPr>
          <p:cNvSpPr>
            <a:spLocks noGrp="1"/>
          </p:cNvSpPr>
          <p:nvPr>
            <p:ph sz="quarter" idx="54"/>
          </p:nvPr>
        </p:nvSpPr>
        <p:spPr>
          <a:xfrm>
            <a:off x="6966283" y="3779772"/>
            <a:ext cx="1181100" cy="530776"/>
          </a:xfrm>
        </p:spPr>
        <p:txBody>
          <a:bodyPr>
            <a:noAutofit/>
          </a:bodyPr>
          <a:lstStyle>
            <a:lvl1pPr marL="0" indent="0" algn="ctr">
              <a:lnSpc>
                <a:spcPct val="120000"/>
              </a:lnSpc>
              <a:spcBef>
                <a:spcPts val="0"/>
              </a:spcBef>
              <a:buNone/>
              <a:defRPr sz="700"/>
            </a:lvl1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13" name="Inhaltsplatzhalter 8">
            <a:extLst>
              <a:ext uri="{FF2B5EF4-FFF2-40B4-BE49-F238E27FC236}">
                <a16:creationId xmlns:a16="http://schemas.microsoft.com/office/drawing/2014/main" id="{6F111F3D-4C73-7640-82B0-87051E1AB2A4}"/>
              </a:ext>
            </a:extLst>
          </p:cNvPr>
          <p:cNvSpPr>
            <a:spLocks noGrp="1"/>
          </p:cNvSpPr>
          <p:nvPr>
            <p:ph sz="quarter" idx="55"/>
          </p:nvPr>
        </p:nvSpPr>
        <p:spPr>
          <a:xfrm>
            <a:off x="1143000" y="5594823"/>
            <a:ext cx="1181100" cy="530776"/>
          </a:xfrm>
        </p:spPr>
        <p:txBody>
          <a:bodyPr>
            <a:noAutofit/>
          </a:bodyPr>
          <a:lstStyle>
            <a:lvl1pPr marL="0" indent="0" algn="ctr">
              <a:lnSpc>
                <a:spcPct val="120000"/>
              </a:lnSpc>
              <a:spcBef>
                <a:spcPts val="0"/>
              </a:spcBef>
              <a:buNone/>
              <a:defRPr sz="700"/>
            </a:lvl1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14" name="Inhaltsplatzhalter 8">
            <a:extLst>
              <a:ext uri="{FF2B5EF4-FFF2-40B4-BE49-F238E27FC236}">
                <a16:creationId xmlns:a16="http://schemas.microsoft.com/office/drawing/2014/main" id="{C2D7E63A-FA9C-E54B-8266-C9A79086E3D7}"/>
              </a:ext>
            </a:extLst>
          </p:cNvPr>
          <p:cNvSpPr>
            <a:spLocks noGrp="1"/>
          </p:cNvSpPr>
          <p:nvPr>
            <p:ph sz="quarter" idx="56"/>
          </p:nvPr>
        </p:nvSpPr>
        <p:spPr>
          <a:xfrm>
            <a:off x="2593665" y="5594823"/>
            <a:ext cx="1181100" cy="530776"/>
          </a:xfrm>
        </p:spPr>
        <p:txBody>
          <a:bodyPr>
            <a:noAutofit/>
          </a:bodyPr>
          <a:lstStyle>
            <a:lvl1pPr marL="0" indent="0" algn="ctr">
              <a:lnSpc>
                <a:spcPct val="120000"/>
              </a:lnSpc>
              <a:spcBef>
                <a:spcPts val="0"/>
              </a:spcBef>
              <a:buNone/>
              <a:defRPr sz="700"/>
            </a:lvl1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15" name="Inhaltsplatzhalter 8">
            <a:extLst>
              <a:ext uri="{FF2B5EF4-FFF2-40B4-BE49-F238E27FC236}">
                <a16:creationId xmlns:a16="http://schemas.microsoft.com/office/drawing/2014/main" id="{2A838346-36AC-FE4A-9040-A6049761BACC}"/>
              </a:ext>
            </a:extLst>
          </p:cNvPr>
          <p:cNvSpPr>
            <a:spLocks noGrp="1"/>
          </p:cNvSpPr>
          <p:nvPr>
            <p:ph sz="quarter" idx="57"/>
          </p:nvPr>
        </p:nvSpPr>
        <p:spPr>
          <a:xfrm>
            <a:off x="4051204" y="5594823"/>
            <a:ext cx="1181100" cy="530776"/>
          </a:xfrm>
        </p:spPr>
        <p:txBody>
          <a:bodyPr>
            <a:noAutofit/>
          </a:bodyPr>
          <a:lstStyle>
            <a:lvl1pPr marL="0" indent="0" algn="ctr">
              <a:lnSpc>
                <a:spcPct val="120000"/>
              </a:lnSpc>
              <a:spcBef>
                <a:spcPts val="0"/>
              </a:spcBef>
              <a:buNone/>
              <a:defRPr sz="700"/>
            </a:lvl1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16" name="Inhaltsplatzhalter 8">
            <a:extLst>
              <a:ext uri="{FF2B5EF4-FFF2-40B4-BE49-F238E27FC236}">
                <a16:creationId xmlns:a16="http://schemas.microsoft.com/office/drawing/2014/main" id="{FC156775-9201-E344-84AE-238C3D307AB4}"/>
              </a:ext>
            </a:extLst>
          </p:cNvPr>
          <p:cNvSpPr>
            <a:spLocks noGrp="1"/>
          </p:cNvSpPr>
          <p:nvPr>
            <p:ph sz="quarter" idx="58"/>
          </p:nvPr>
        </p:nvSpPr>
        <p:spPr>
          <a:xfrm>
            <a:off x="5515619" y="5594823"/>
            <a:ext cx="1181100" cy="530776"/>
          </a:xfrm>
        </p:spPr>
        <p:txBody>
          <a:bodyPr>
            <a:noAutofit/>
          </a:bodyPr>
          <a:lstStyle>
            <a:lvl1pPr marL="0" indent="0" algn="ctr">
              <a:lnSpc>
                <a:spcPct val="120000"/>
              </a:lnSpc>
              <a:spcBef>
                <a:spcPts val="0"/>
              </a:spcBef>
              <a:buNone/>
              <a:defRPr sz="700"/>
            </a:lvl1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17" name="Inhaltsplatzhalter 8">
            <a:extLst>
              <a:ext uri="{FF2B5EF4-FFF2-40B4-BE49-F238E27FC236}">
                <a16:creationId xmlns:a16="http://schemas.microsoft.com/office/drawing/2014/main" id="{8FD5E198-CBD3-E94E-9519-589E86C94D14}"/>
              </a:ext>
            </a:extLst>
          </p:cNvPr>
          <p:cNvSpPr>
            <a:spLocks noGrp="1"/>
          </p:cNvSpPr>
          <p:nvPr>
            <p:ph sz="quarter" idx="59"/>
          </p:nvPr>
        </p:nvSpPr>
        <p:spPr>
          <a:xfrm>
            <a:off x="6966283" y="5594823"/>
            <a:ext cx="1181100" cy="530776"/>
          </a:xfrm>
        </p:spPr>
        <p:txBody>
          <a:bodyPr>
            <a:noAutofit/>
          </a:bodyPr>
          <a:lstStyle>
            <a:lvl1pPr marL="0" indent="0" algn="ctr">
              <a:lnSpc>
                <a:spcPct val="120000"/>
              </a:lnSpc>
              <a:spcBef>
                <a:spcPts val="0"/>
              </a:spcBef>
              <a:buNone/>
              <a:defRPr sz="700"/>
            </a:lvl1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5" name="Titelplatzhalter 16">
            <a:extLst>
              <a:ext uri="{FF2B5EF4-FFF2-40B4-BE49-F238E27FC236}">
                <a16:creationId xmlns:a16="http://schemas.microsoft.com/office/drawing/2014/main" id="{BC8356EA-111E-0C4A-ABB4-0EEC760F16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2829" y="1102140"/>
            <a:ext cx="675735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613351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&amp; grosses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033317" y="6492875"/>
            <a:ext cx="866869" cy="365125"/>
          </a:xfrm>
          <a:prstGeom prst="rect">
            <a:avLst/>
          </a:prstGeom>
        </p:spPr>
        <p:txBody>
          <a:bodyPr/>
          <a:lstStyle/>
          <a:p>
            <a:fld id="{9C601BC3-4883-9246-AFCD-464C9D820D7C}" type="slidenum">
              <a:rPr lang="de-DE" smtClean="0"/>
              <a:t>‹Nr.›</a:t>
            </a:fld>
            <a:endParaRPr lang="de-DE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0A28481D-FA20-2548-B5B2-A66401B1947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8155" y="6492875"/>
            <a:ext cx="1634146" cy="365125"/>
          </a:xfrm>
          <a:prstGeom prst="rect">
            <a:avLst/>
          </a:prstGeom>
        </p:spPr>
        <p:txBody>
          <a:bodyPr/>
          <a:lstStyle>
            <a:lvl1pPr>
              <a:defRPr sz="800" b="0" i="0">
                <a:solidFill>
                  <a:srgbClr val="E3223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AB9CBD11-2A52-F140-80A1-D2ABCC732719}" type="datetime1">
              <a:rPr lang="de-CH" smtClean="0"/>
              <a:t>11.12.2023</a:t>
            </a:fld>
            <a:endParaRPr lang="de-DE" dirty="0"/>
          </a:p>
        </p:txBody>
      </p:sp>
      <p:sp>
        <p:nvSpPr>
          <p:cNvPr id="7" name="Picture Placeholder 2">
            <a:extLst>
              <a:ext uri="{FF2B5EF4-FFF2-40B4-BE49-F238E27FC236}">
                <a16:creationId xmlns:a16="http://schemas.microsoft.com/office/drawing/2014/main" id="{73FA7C16-53E4-0149-AB7A-494B76F21610}"/>
              </a:ext>
            </a:extLst>
          </p:cNvPr>
          <p:cNvSpPr>
            <a:spLocks noGrp="1" noChangeAspect="1"/>
          </p:cNvSpPr>
          <p:nvPr>
            <p:ph type="pic" idx="1"/>
          </p:nvPr>
        </p:nvSpPr>
        <p:spPr>
          <a:xfrm>
            <a:off x="1142829" y="2545307"/>
            <a:ext cx="6757357" cy="3154224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8" name="Titelplatzhalter 16">
            <a:extLst>
              <a:ext uri="{FF2B5EF4-FFF2-40B4-BE49-F238E27FC236}">
                <a16:creationId xmlns:a16="http://schemas.microsoft.com/office/drawing/2014/main" id="{1BF6FC22-DD74-1446-BF2D-60140326FC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2829" y="1102140"/>
            <a:ext cx="675735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688863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33317" y="6492875"/>
            <a:ext cx="866869" cy="365125"/>
          </a:xfrm>
          <a:prstGeom prst="rect">
            <a:avLst/>
          </a:prstGeom>
        </p:spPr>
        <p:txBody>
          <a:bodyPr/>
          <a:lstStyle/>
          <a:p>
            <a:fld id="{9C601BC3-4883-9246-AFCD-464C9D820D7C}" type="slidenum">
              <a:rPr lang="de-DE" smtClean="0"/>
              <a:t>‹Nr.›</a:t>
            </a:fld>
            <a:endParaRPr lang="de-DE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1F02116-9E23-CD4F-9AED-9658F2F7C5F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8155" y="6492875"/>
            <a:ext cx="1634146" cy="365125"/>
          </a:xfrm>
          <a:prstGeom prst="rect">
            <a:avLst/>
          </a:prstGeom>
        </p:spPr>
        <p:txBody>
          <a:bodyPr/>
          <a:lstStyle>
            <a:lvl1pPr>
              <a:defRPr sz="800" b="0" i="0">
                <a:solidFill>
                  <a:srgbClr val="E3223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12CBCC9E-4DE0-5C46-A27F-65ABA4DFB07D}" type="datetime1">
              <a:rPr lang="de-CH" smtClean="0"/>
              <a:t>11.12.2023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192072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2830" y="2629137"/>
            <a:ext cx="6757356" cy="31446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17" name="Titelplatzhalter 16">
            <a:extLst>
              <a:ext uri="{FF2B5EF4-FFF2-40B4-BE49-F238E27FC236}">
                <a16:creationId xmlns:a16="http://schemas.microsoft.com/office/drawing/2014/main" id="{95633E37-FA1E-054A-ABF7-C7462531BB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2829" y="1102140"/>
            <a:ext cx="675735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21" name="Foliennummernplatzhalter 20">
            <a:extLst>
              <a:ext uri="{FF2B5EF4-FFF2-40B4-BE49-F238E27FC236}">
                <a16:creationId xmlns:a16="http://schemas.microsoft.com/office/drawing/2014/main" id="{A8012519-FBD3-6146-B150-8B5B595ACD8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508259"/>
            <a:ext cx="14422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b="0" i="0">
                <a:solidFill>
                  <a:srgbClr val="E3223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C8A5532B-7AF9-FC42-8724-99941ECA67DE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22" name="Datumsplatzhalter 21">
            <a:extLst>
              <a:ext uri="{FF2B5EF4-FFF2-40B4-BE49-F238E27FC236}">
                <a16:creationId xmlns:a16="http://schemas.microsoft.com/office/drawing/2014/main" id="{2700F1A4-6DC1-C442-BB54-307D32DA4B9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56579" y="6511664"/>
            <a:ext cx="10781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 i="0">
                <a:solidFill>
                  <a:srgbClr val="E3223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95E30D87-773D-9340-875A-36E35F1518BE}" type="datetime1">
              <a:rPr lang="de-CH" smtClean="0"/>
              <a:pPr/>
              <a:t>11.12.2023</a:t>
            </a:fld>
            <a:endParaRPr lang="de-DE" dirty="0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4B10CCC5-5763-CD42-A58F-A0CD99A0EAD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2"/>
          <a:srcRect l="23683" t="23665" b="19637"/>
          <a:stretch/>
        </p:blipFill>
        <p:spPr>
          <a:xfrm>
            <a:off x="8155414" y="5494147"/>
            <a:ext cx="989550" cy="1297351"/>
          </a:xfrm>
          <a:prstGeom prst="rect">
            <a:avLst/>
          </a:prstGeom>
        </p:spPr>
      </p:pic>
      <p:pic>
        <p:nvPicPr>
          <p:cNvPr id="4" name="Grafik 6">
            <a:extLst>
              <a:ext uri="{FF2B5EF4-FFF2-40B4-BE49-F238E27FC236}">
                <a16:creationId xmlns:a16="http://schemas.microsoft.com/office/drawing/2014/main" id="{265FA816-51AD-9403-5811-C4180E9830DE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2830" y="148618"/>
            <a:ext cx="2865120" cy="85280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216234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0" r:id="rId2"/>
    <p:sldLayoutId id="2147483662" r:id="rId3"/>
    <p:sldLayoutId id="2147483672" r:id="rId4"/>
    <p:sldLayoutId id="2147483664" r:id="rId5"/>
    <p:sldLayoutId id="2147483666" r:id="rId6"/>
    <p:sldLayoutId id="2147483673" r:id="rId7"/>
    <p:sldLayoutId id="2147483671" r:id="rId8"/>
    <p:sldLayoutId id="2147483667" r:id="rId9"/>
    <p:sldLayoutId id="2147483669" r:id="rId10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bril Fatface" panose="02000503000000020003" pitchFamily="2" charset="77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Open Sans Light" panose="020B0306030504020204" pitchFamily="34" charset="0"/>
          <a:ea typeface="Open Sans Light" panose="020B0306030504020204" pitchFamily="34" charset="0"/>
          <a:cs typeface="Open Sans Light" panose="020B0306030504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A1795DF5-F17D-133D-037F-FA989D59F3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7329FCA-FBBE-E6F9-4157-4BB7C34599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F975567-667A-8408-A169-6C7AE0C4314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B78572-2D4E-45E9-9C2C-E4FF2554C5E5}" type="datetimeFigureOut">
              <a:rPr lang="fr-FR" smtClean="0"/>
              <a:t>11/12/2023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DB0CBAE-6945-039B-C101-A34325FC5A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5910E84-DCE6-D61B-8A31-98CF6781284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FD2D4E-1FE6-421B-B857-CBDB10E0DC24}" type="slidenum">
              <a:rPr lang="fr-FR" smtClean="0"/>
              <a:t>‹Nr.›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0662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eco.admin.ch/seco/de/home/Aussenwirtschaftspolitik_Wirtschaftliche_Zusammenarbeit/Wirtschaftsbeziehungen/exportkontrollen-und-sanktionen/sanktionen-embargos/sanktionsmassnahmen.html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arlament.ch/de/ratsbetrieb/suche-curia-vista/geschaeft?AffairId=20154029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www.parlament.ch/de/ratsbetrieb/suche-curia-vista/geschaeft?AffairId=20183007" TargetMode="External"/><Relationship Id="rId5" Type="http://schemas.openxmlformats.org/officeDocument/2006/relationships/hyperlink" Target="https://www.parlament.ch/de/ratsbetrieb/suche-curia-vista/geschaeft?AffairId=20173626" TargetMode="External"/><Relationship Id="rId4" Type="http://schemas.openxmlformats.org/officeDocument/2006/relationships/hyperlink" Target="https://www.parlament.ch/de/ratsbetrieb/suche-curia-vista/geschaeft?AffairId=20173511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wisscommunity.org/de/leben-im-ausland/finanzen-vorsorge/banken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info@swisscommunity.org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3E61C461-F3C6-2249-84E8-760E8FEF09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01BC3-4883-9246-AFCD-464C9D820D7C}" type="slidenum">
              <a:rPr lang="de-DE" smtClean="0"/>
              <a:t>1</a:t>
            </a:fld>
            <a:endParaRPr lang="de-DE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C8ADD931-B9BA-9744-9F84-3D0F40B4B912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B85C08D6-319C-014C-96A6-17AF4E007CB0}" type="datetime1">
              <a:rPr lang="de-CH" smtClean="0"/>
              <a:t>11.12.2023</a:t>
            </a:fld>
            <a:endParaRPr lang="de-DE" dirty="0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A662DF62-8780-F64F-B587-A47150B635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1910" y="2402561"/>
            <a:ext cx="6757356" cy="314460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CH" dirty="0"/>
              <a:t>Seit 2008 ist es für </a:t>
            </a:r>
            <a:r>
              <a:rPr lang="de-CH" dirty="0" err="1"/>
              <a:t>Auslandschweizer:innen</a:t>
            </a:r>
            <a:r>
              <a:rPr lang="de-CH"/>
              <a:t> zunehmend </a:t>
            </a:r>
            <a:r>
              <a:rPr lang="de-CH" dirty="0"/>
              <a:t>schwierig in der Schweiz:</a:t>
            </a:r>
          </a:p>
          <a:p>
            <a:r>
              <a:rPr lang="de-CH" dirty="0"/>
              <a:t>ein Bankkonto zu eröffnen;</a:t>
            </a:r>
          </a:p>
          <a:p>
            <a:r>
              <a:rPr lang="de-CH" dirty="0"/>
              <a:t>vernünftige Bankkonditionen zu erhalten (hohe Gebühren und Mindesteinlagen);</a:t>
            </a:r>
          </a:p>
          <a:p>
            <a:r>
              <a:rPr lang="de-CH" dirty="0"/>
              <a:t>Bankbeziehungen zu unterhalten (Transaktionen und Kontakt);</a:t>
            </a:r>
          </a:p>
          <a:p>
            <a:r>
              <a:rPr lang="de-CH" dirty="0"/>
              <a:t>Bankbeziehungen aufrecht zu erhalten. </a:t>
            </a:r>
          </a:p>
          <a:p>
            <a:endParaRPr lang="de-CH" dirty="0"/>
          </a:p>
          <a:p>
            <a:endParaRPr lang="de-CH" dirty="0"/>
          </a:p>
        </p:txBody>
      </p:sp>
      <p:sp>
        <p:nvSpPr>
          <p:cNvPr id="5" name="Titel 4">
            <a:extLst>
              <a:ext uri="{FF2B5EF4-FFF2-40B4-BE49-F238E27FC236}">
                <a16:creationId xmlns:a16="http://schemas.microsoft.com/office/drawing/2014/main" id="{D7270B1E-A40B-A74A-B9D9-0EECB05036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1909" y="875564"/>
            <a:ext cx="6757357" cy="1325563"/>
          </a:xfrm>
        </p:spPr>
        <p:txBody>
          <a:bodyPr>
            <a:normAutofit/>
          </a:bodyPr>
          <a:lstStyle/>
          <a:p>
            <a:r>
              <a:rPr lang="de-DE" sz="3200" dirty="0"/>
              <a:t>Was ist das Problem?</a:t>
            </a:r>
          </a:p>
        </p:txBody>
      </p:sp>
    </p:spTree>
    <p:extLst>
      <p:ext uri="{BB962C8B-B14F-4D97-AF65-F5344CB8AC3E}">
        <p14:creationId xmlns:p14="http://schemas.microsoft.com/office/powerpoint/2010/main" val="12461413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3E61C461-F3C6-2249-84E8-760E8FEF09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01BC3-4883-9246-AFCD-464C9D820D7C}" type="slidenum">
              <a:rPr lang="de-DE" smtClean="0"/>
              <a:t>2</a:t>
            </a:fld>
            <a:endParaRPr lang="de-DE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C8ADD931-B9BA-9744-9F84-3D0F40B4B912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B85C08D6-319C-014C-96A6-17AF4E007CB0}" type="datetime1">
              <a:rPr lang="de-CH" smtClean="0"/>
              <a:t>11.12.2023</a:t>
            </a:fld>
            <a:endParaRPr lang="de-DE" dirty="0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A662DF62-8780-F64F-B587-A47150B635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1910" y="2402561"/>
            <a:ext cx="6757356" cy="3144602"/>
          </a:xfrm>
        </p:spPr>
        <p:txBody>
          <a:bodyPr>
            <a:normAutofit fontScale="92500" lnSpcReduction="20000"/>
          </a:bodyPr>
          <a:lstStyle/>
          <a:p>
            <a:r>
              <a:rPr lang="de-CH" dirty="0"/>
              <a:t>Rechtsnormen der jeweiligen Länder, die den Marktzugang für ausländische Finanzdienstleister einschränken</a:t>
            </a:r>
          </a:p>
          <a:p>
            <a:r>
              <a:rPr lang="de-CH" dirty="0"/>
              <a:t>internationale Sanktionen und Embargos gegen bestimmte Länder (</a:t>
            </a:r>
            <a:r>
              <a:rPr lang="de-CH" dirty="0">
                <a:hlinkClick r:id="rId3"/>
              </a:rPr>
              <a:t>Länderliste SECO</a:t>
            </a:r>
            <a:r>
              <a:rPr lang="de-CH" dirty="0"/>
              <a:t>);</a:t>
            </a:r>
          </a:p>
          <a:p>
            <a:r>
              <a:rPr lang="de-CH" dirty="0"/>
              <a:t>Internationale Standards (Compliance Anforderungen);</a:t>
            </a:r>
          </a:p>
          <a:p>
            <a:r>
              <a:rPr lang="de-CH" dirty="0"/>
              <a:t>schweizerisches Aufsichtsrecht (verlangt Berücksichtigung Länderrisiko mit Blick auf Geldwäscherei und Korruption);</a:t>
            </a:r>
          </a:p>
          <a:p>
            <a:r>
              <a:rPr lang="de-CH" dirty="0"/>
              <a:t>Anwendung «erhöhte Sorgfaltspflicht»;</a:t>
            </a:r>
          </a:p>
          <a:p>
            <a:r>
              <a:rPr lang="de-CH" dirty="0"/>
              <a:t>hohe Regelungsdichte verursacht hohe Kosten;</a:t>
            </a:r>
          </a:p>
          <a:p>
            <a:r>
              <a:rPr lang="de-CH" dirty="0"/>
              <a:t>Betriebswirtschaftliche Überlegungen.</a:t>
            </a:r>
          </a:p>
          <a:p>
            <a:endParaRPr lang="de-CH" dirty="0"/>
          </a:p>
        </p:txBody>
      </p:sp>
      <p:sp>
        <p:nvSpPr>
          <p:cNvPr id="5" name="Titel 4">
            <a:extLst>
              <a:ext uri="{FF2B5EF4-FFF2-40B4-BE49-F238E27FC236}">
                <a16:creationId xmlns:a16="http://schemas.microsoft.com/office/drawing/2014/main" id="{D7270B1E-A40B-A74A-B9D9-0EECB05036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1909" y="875564"/>
            <a:ext cx="6757357" cy="1325563"/>
          </a:xfrm>
        </p:spPr>
        <p:txBody>
          <a:bodyPr>
            <a:normAutofit/>
          </a:bodyPr>
          <a:lstStyle/>
          <a:p>
            <a:r>
              <a:rPr lang="de-DE" sz="3200" dirty="0"/>
              <a:t>Was sind die Gründe?</a:t>
            </a:r>
          </a:p>
        </p:txBody>
      </p:sp>
    </p:spTree>
    <p:extLst>
      <p:ext uri="{BB962C8B-B14F-4D97-AF65-F5344CB8AC3E}">
        <p14:creationId xmlns:p14="http://schemas.microsoft.com/office/powerpoint/2010/main" val="29318382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3E61C461-F3C6-2249-84E8-760E8FEF09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01BC3-4883-9246-AFCD-464C9D820D7C}" type="slidenum">
              <a:rPr lang="de-DE" smtClean="0"/>
              <a:t>3</a:t>
            </a:fld>
            <a:endParaRPr lang="de-DE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C8ADD931-B9BA-9744-9F84-3D0F40B4B912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B85C08D6-319C-014C-96A6-17AF4E007CB0}" type="datetime1">
              <a:rPr lang="de-CH" smtClean="0"/>
              <a:t>11.12.2023</a:t>
            </a:fld>
            <a:endParaRPr lang="de-DE" dirty="0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A662DF62-8780-F64F-B587-A47150B635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1910" y="2402561"/>
            <a:ext cx="6757356" cy="3144602"/>
          </a:xfrm>
        </p:spPr>
        <p:txBody>
          <a:bodyPr>
            <a:normAutofit fontScale="47500" lnSpcReduction="20000"/>
          </a:bodyPr>
          <a:lstStyle/>
          <a:p>
            <a:r>
              <a:rPr lang="de-CH" sz="2900" dirty="0"/>
              <a:t>Mitwirkung bei der Einreichung von parlamentarischen Vorstössen:</a:t>
            </a:r>
          </a:p>
          <a:p>
            <a:pPr lvl="1">
              <a:buFont typeface="Symbol" panose="05050102010706020507" pitchFamily="18" charset="2"/>
              <a:buChar char="-"/>
            </a:pPr>
            <a:r>
              <a:rPr lang="de-CH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Motion </a:t>
            </a:r>
            <a:r>
              <a:rPr lang="de-CH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  <a:hlinkClick r:id="rId3"/>
              </a:rPr>
              <a:t>15.4029</a:t>
            </a:r>
            <a:r>
              <a:rPr lang="de-CH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: </a:t>
            </a:r>
            <a:r>
              <a:rPr lang="de-CH" sz="2500" i="1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Systemrelevante Banken müssen allen Schweizer Bürgern eine Kontoverbindung ermöglichen</a:t>
            </a:r>
            <a:endParaRPr lang="de-CH" sz="2500" dirty="0"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 lvl="1">
              <a:buFont typeface="Symbol" panose="05050102010706020507" pitchFamily="18" charset="2"/>
              <a:buChar char="-"/>
            </a:pPr>
            <a:r>
              <a:rPr lang="de-CH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Motion </a:t>
            </a:r>
            <a:r>
              <a:rPr lang="de-CH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  <a:hlinkClick r:id="rId4"/>
              </a:rPr>
              <a:t>17.3511</a:t>
            </a:r>
            <a:r>
              <a:rPr lang="de-CH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: </a:t>
            </a:r>
            <a:r>
              <a:rPr lang="de-CH" sz="2500" i="1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Systemrelevante Schweizer Banken müssen allen Auslandschweizerinnen und Auslandschweizern die Eröffnung eines Kontos ermöglichen </a:t>
            </a:r>
          </a:p>
          <a:p>
            <a:pPr lvl="1">
              <a:buFont typeface="Symbol" panose="05050102010706020507" pitchFamily="18" charset="2"/>
              <a:buChar char="-"/>
            </a:pPr>
            <a:r>
              <a:rPr lang="de-CH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Motion </a:t>
            </a:r>
            <a:r>
              <a:rPr lang="de-CH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  <a:hlinkClick r:id="rId5"/>
              </a:rPr>
              <a:t>17.3626</a:t>
            </a:r>
            <a:r>
              <a:rPr lang="de-CH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: </a:t>
            </a:r>
            <a:r>
              <a:rPr lang="de-CH" sz="2500" i="1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Postfinance</a:t>
            </a:r>
            <a:r>
              <a:rPr lang="de-CH" sz="2500" i="1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auch für Auslandschweizerinnen und Auslandschweizer</a:t>
            </a:r>
            <a:endParaRPr lang="de-CH" sz="2500" dirty="0"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 lvl="1">
              <a:buFont typeface="Symbol" panose="05050102010706020507" pitchFamily="18" charset="2"/>
              <a:buChar char="-"/>
            </a:pPr>
            <a:r>
              <a:rPr lang="de-CH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Motion </a:t>
            </a:r>
            <a:r>
              <a:rPr lang="de-CH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  <a:hlinkClick r:id="rId6"/>
              </a:rPr>
              <a:t>18.3007</a:t>
            </a:r>
            <a:r>
              <a:rPr lang="de-CH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: </a:t>
            </a:r>
            <a:r>
              <a:rPr lang="de-CH" sz="2500" i="1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Die systemrelevanten Banken müssen den Auslandschweizerinnen und Auslandschweizern Informationen für ihren spezifischen Bedarf zur Verfügung stellen</a:t>
            </a:r>
            <a:endParaRPr lang="de-CH" sz="2500" dirty="0"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r>
              <a:rPr lang="de-CH" sz="3400" dirty="0"/>
              <a:t>Regelmässige Gespräche mit dem Verband Schweizerischer </a:t>
            </a:r>
            <a:r>
              <a:rPr lang="de-CH" sz="3400" dirty="0" err="1"/>
              <a:t>Kantoanlbanken</a:t>
            </a:r>
            <a:r>
              <a:rPr lang="de-CH" sz="3400" dirty="0"/>
              <a:t> und allen Kantonalbanken</a:t>
            </a:r>
          </a:p>
          <a:p>
            <a:r>
              <a:rPr lang="de-CH" sz="3400" dirty="0"/>
              <a:t>Dialog mit systemrelevanten Banken</a:t>
            </a:r>
          </a:p>
          <a:p>
            <a:r>
              <a:rPr lang="de-CH" sz="3400" dirty="0"/>
              <a:t>Kontaktaufnahme mit Schweizer Privatbanken</a:t>
            </a:r>
          </a:p>
          <a:p>
            <a:r>
              <a:rPr lang="de-CH" sz="3400" dirty="0"/>
              <a:t>Umfragen bei den Schweizer Banken</a:t>
            </a:r>
          </a:p>
        </p:txBody>
      </p:sp>
      <p:sp>
        <p:nvSpPr>
          <p:cNvPr id="5" name="Titel 4">
            <a:extLst>
              <a:ext uri="{FF2B5EF4-FFF2-40B4-BE49-F238E27FC236}">
                <a16:creationId xmlns:a16="http://schemas.microsoft.com/office/drawing/2014/main" id="{D7270B1E-A40B-A74A-B9D9-0EECB05036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1909" y="875564"/>
            <a:ext cx="6757357" cy="1325563"/>
          </a:xfrm>
        </p:spPr>
        <p:txBody>
          <a:bodyPr>
            <a:normAutofit/>
          </a:bodyPr>
          <a:lstStyle/>
          <a:p>
            <a:r>
              <a:rPr lang="de-DE" sz="2800" dirty="0"/>
              <a:t>Was tut die ASO?</a:t>
            </a:r>
          </a:p>
        </p:txBody>
      </p:sp>
    </p:spTree>
    <p:extLst>
      <p:ext uri="{BB962C8B-B14F-4D97-AF65-F5344CB8AC3E}">
        <p14:creationId xmlns:p14="http://schemas.microsoft.com/office/powerpoint/2010/main" val="36927562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3E61C461-F3C6-2249-84E8-760E8FEF09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01BC3-4883-9246-AFCD-464C9D820D7C}" type="slidenum">
              <a:rPr lang="de-DE" smtClean="0"/>
              <a:t>4</a:t>
            </a:fld>
            <a:endParaRPr lang="de-DE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C8ADD931-B9BA-9744-9F84-3D0F40B4B912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B85C08D6-319C-014C-96A6-17AF4E007CB0}" type="datetime1">
              <a:rPr lang="de-CH" smtClean="0"/>
              <a:t>11.12.2023</a:t>
            </a:fld>
            <a:endParaRPr lang="de-DE" dirty="0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A662DF62-8780-F64F-B587-A47150B635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1910" y="2402561"/>
            <a:ext cx="6757356" cy="3144602"/>
          </a:xfrm>
        </p:spPr>
        <p:txBody>
          <a:bodyPr>
            <a:normAutofit/>
          </a:bodyPr>
          <a:lstStyle/>
          <a:p>
            <a:r>
              <a:rPr lang="de-CH" dirty="0"/>
              <a:t>Für den Grossteil der </a:t>
            </a:r>
            <a:r>
              <a:rPr lang="de-CH" dirty="0" err="1"/>
              <a:t>Auslandschweizer:innen</a:t>
            </a:r>
            <a:r>
              <a:rPr lang="de-CH" dirty="0"/>
              <a:t> gibt es heute Lösungen. </a:t>
            </a:r>
          </a:p>
          <a:p>
            <a:r>
              <a:rPr lang="de-CH" dirty="0"/>
              <a:t>Ausgangslage ist </a:t>
            </a:r>
            <a:r>
              <a:rPr lang="de-CH" b="1" u="sng" dirty="0"/>
              <a:t>je nach Land (und je nach </a:t>
            </a:r>
            <a:r>
              <a:rPr lang="de-CH" b="1" u="sng" dirty="0" err="1"/>
              <a:t>Kund:in</a:t>
            </a:r>
            <a:r>
              <a:rPr lang="de-CH" b="1" u="sng" dirty="0"/>
              <a:t>) unterschiedlich!</a:t>
            </a:r>
            <a:endParaRPr lang="de-CH" dirty="0"/>
          </a:p>
          <a:p>
            <a:r>
              <a:rPr lang="de-CH" dirty="0"/>
              <a:t>Auf </a:t>
            </a:r>
            <a:r>
              <a:rPr lang="de-CH" dirty="0">
                <a:hlinkClick r:id="rId3"/>
              </a:rPr>
              <a:t>https://www.swisscommunity.org &gt; Leben im Ausland &gt; Finanzen und Vorsorge &gt; Banken</a:t>
            </a:r>
            <a:r>
              <a:rPr lang="de-CH" dirty="0"/>
              <a:t> finden Sie die entsprechenden Kontaktdaten mehrerer Banken.</a:t>
            </a:r>
          </a:p>
          <a:p>
            <a:pPr marL="0" indent="0">
              <a:buNone/>
            </a:pPr>
            <a:endParaRPr lang="de-CH" dirty="0"/>
          </a:p>
        </p:txBody>
      </p:sp>
      <p:sp>
        <p:nvSpPr>
          <p:cNvPr id="5" name="Titel 4">
            <a:extLst>
              <a:ext uri="{FF2B5EF4-FFF2-40B4-BE49-F238E27FC236}">
                <a16:creationId xmlns:a16="http://schemas.microsoft.com/office/drawing/2014/main" id="{D7270B1E-A40B-A74A-B9D9-0EECB05036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1909" y="875564"/>
            <a:ext cx="6757357" cy="1325563"/>
          </a:xfrm>
        </p:spPr>
        <p:txBody>
          <a:bodyPr>
            <a:normAutofit/>
          </a:bodyPr>
          <a:lstStyle/>
          <a:p>
            <a:r>
              <a:rPr lang="de-DE" sz="2800" dirty="0"/>
              <a:t>Fazit</a:t>
            </a:r>
          </a:p>
        </p:txBody>
      </p:sp>
    </p:spTree>
    <p:extLst>
      <p:ext uri="{BB962C8B-B14F-4D97-AF65-F5344CB8AC3E}">
        <p14:creationId xmlns:p14="http://schemas.microsoft.com/office/powerpoint/2010/main" val="30789220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3E61C461-F3C6-2249-84E8-760E8FEF09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01BC3-4883-9246-AFCD-464C9D820D7C}" type="slidenum">
              <a:rPr lang="de-DE" smtClean="0"/>
              <a:t>5</a:t>
            </a:fld>
            <a:endParaRPr lang="de-DE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C8ADD931-B9BA-9744-9F84-3D0F40B4B912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B85C08D6-319C-014C-96A6-17AF4E007CB0}" type="datetime1">
              <a:rPr lang="de-CH" smtClean="0"/>
              <a:t>11.12.2023</a:t>
            </a:fld>
            <a:endParaRPr lang="de-DE" dirty="0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A662DF62-8780-F64F-B587-A47150B635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1910" y="2402561"/>
            <a:ext cx="6757356" cy="3144602"/>
          </a:xfrm>
        </p:spPr>
        <p:txBody>
          <a:bodyPr>
            <a:noAutofit/>
          </a:bodyPr>
          <a:lstStyle/>
          <a:p>
            <a:pPr marL="0" indent="0" algn="l">
              <a:buNone/>
            </a:pPr>
            <a:r>
              <a:rPr lang="de-CH" i="0" dirty="0">
                <a:solidFill>
                  <a:srgbClr val="454545"/>
                </a:solidFill>
                <a:effectLst/>
              </a:rPr>
              <a:t>Der Rechtsdienst der ASO beantwortet gerne ihre Fragen per Mail:</a:t>
            </a:r>
          </a:p>
          <a:p>
            <a:pPr marL="0" indent="0" algn="l">
              <a:buNone/>
            </a:pPr>
            <a:endParaRPr lang="de-CH" dirty="0">
              <a:solidFill>
                <a:srgbClr val="454545"/>
              </a:solidFill>
            </a:endParaRPr>
          </a:p>
          <a:p>
            <a:pPr marL="0" indent="0" algn="l">
              <a:buNone/>
            </a:pPr>
            <a:r>
              <a:rPr lang="de-CH" dirty="0">
                <a:solidFill>
                  <a:srgbClr val="454545"/>
                </a:solidFill>
                <a:hlinkClick r:id="rId3"/>
              </a:rPr>
              <a:t>info@swisscommunity.org</a:t>
            </a:r>
            <a:endParaRPr lang="de-CH" dirty="0">
              <a:solidFill>
                <a:srgbClr val="454545"/>
              </a:solidFill>
            </a:endParaRPr>
          </a:p>
          <a:p>
            <a:pPr marL="0" indent="0" algn="l">
              <a:buNone/>
            </a:pPr>
            <a:endParaRPr lang="de-CH" sz="1600" dirty="0">
              <a:solidFill>
                <a:srgbClr val="454545"/>
              </a:solidFill>
            </a:endParaRPr>
          </a:p>
        </p:txBody>
      </p:sp>
      <p:sp>
        <p:nvSpPr>
          <p:cNvPr id="5" name="Titel 4">
            <a:extLst>
              <a:ext uri="{FF2B5EF4-FFF2-40B4-BE49-F238E27FC236}">
                <a16:creationId xmlns:a16="http://schemas.microsoft.com/office/drawing/2014/main" id="{D7270B1E-A40B-A74A-B9D9-0EECB05036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1909" y="875564"/>
            <a:ext cx="6757357" cy="1325563"/>
          </a:xfrm>
        </p:spPr>
        <p:txBody>
          <a:bodyPr>
            <a:normAutofit/>
          </a:bodyPr>
          <a:lstStyle/>
          <a:p>
            <a:r>
              <a:rPr lang="de-CH" sz="2800" dirty="0"/>
              <a:t>Die ASO ist für Sie da! </a:t>
            </a:r>
            <a:endParaRPr lang="de-DE" sz="3200" dirty="0"/>
          </a:p>
        </p:txBody>
      </p:sp>
    </p:spTree>
    <p:extLst>
      <p:ext uri="{BB962C8B-B14F-4D97-AF65-F5344CB8AC3E}">
        <p14:creationId xmlns:p14="http://schemas.microsoft.com/office/powerpoint/2010/main" val="19580965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orlage_POWEROINT_ASO_DE.pptx" id="{542B01A1-CE63-4B4A-9436-F15F6C9F37C4}" vid="{A374CB4E-5C55-4977-B4E2-A3B17D2DBD0C}"/>
    </a:ext>
  </a:extLst>
</a:theme>
</file>

<file path=ppt/theme/theme2.xml><?xml version="1.0" encoding="utf-8"?>
<a:theme xmlns:a="http://schemas.openxmlformats.org/drawingml/2006/main" name="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orlage_POWEROINT_ASO_DE.pptx" id="{542B01A1-CE63-4B4A-9436-F15F6C9F37C4}" vid="{E3D715F5-CB1D-448A-9235-2B8DADC885DE}"/>
    </a:ext>
  </a:extLst>
</a:theme>
</file>

<file path=ppt/theme/theme3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Webinar Krankenverischerungen</Template>
  <TotalTime>0</TotalTime>
  <Words>292</Words>
  <Application>Microsoft Office PowerPoint</Application>
  <PresentationFormat>Bildschirmpräsentation (4:3)</PresentationFormat>
  <Paragraphs>47</Paragraphs>
  <Slides>5</Slides>
  <Notes>5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8</vt:i4>
      </vt:variant>
      <vt:variant>
        <vt:lpstr>Design</vt:lpstr>
      </vt:variant>
      <vt:variant>
        <vt:i4>2</vt:i4>
      </vt:variant>
      <vt:variant>
        <vt:lpstr>Folientitel</vt:lpstr>
      </vt:variant>
      <vt:variant>
        <vt:i4>5</vt:i4>
      </vt:variant>
    </vt:vector>
  </HeadingPairs>
  <TitlesOfParts>
    <vt:vector size="15" baseType="lpstr">
      <vt:lpstr>Abril Fatface</vt:lpstr>
      <vt:lpstr>Arial</vt:lpstr>
      <vt:lpstr>Calibri</vt:lpstr>
      <vt:lpstr>Calibri Light</vt:lpstr>
      <vt:lpstr>Open Sans</vt:lpstr>
      <vt:lpstr>Open Sans Light</vt:lpstr>
      <vt:lpstr>Open Sans Semibold</vt:lpstr>
      <vt:lpstr>Symbol</vt:lpstr>
      <vt:lpstr>Office</vt:lpstr>
      <vt:lpstr>Conception personnalisée</vt:lpstr>
      <vt:lpstr>Was ist das Problem?</vt:lpstr>
      <vt:lpstr>Was sind die Gründe?</vt:lpstr>
      <vt:lpstr>Was tut die ASO?</vt:lpstr>
      <vt:lpstr>Fazit</vt:lpstr>
      <vt:lpstr>Die ASO ist für Sie da!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Hintergründe der Bankenproblematik</dc:title>
  <dc:creator>Stephanie Leber</dc:creator>
  <cp:lastModifiedBy>Stephanie Leber</cp:lastModifiedBy>
  <cp:revision>16</cp:revision>
  <cp:lastPrinted>2023-10-09T09:03:06Z</cp:lastPrinted>
  <dcterms:created xsi:type="dcterms:W3CDTF">2023-11-20T07:40:53Z</dcterms:created>
  <dcterms:modified xsi:type="dcterms:W3CDTF">2023-12-11T07:57:33Z</dcterms:modified>
</cp:coreProperties>
</file>