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8" r:id="rId2"/>
    <p:sldId id="270" r:id="rId3"/>
    <p:sldId id="266" r:id="rId4"/>
    <p:sldId id="268" r:id="rId5"/>
    <p:sldId id="262" r:id="rId6"/>
    <p:sldId id="263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BD132-FFEF-4A03-999A-80E00D3AEE4A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CH"/>
        </a:p>
      </dgm:t>
    </dgm:pt>
    <dgm:pt modelId="{1FAF536C-9201-415D-B2CF-41C4413DC589}">
      <dgm:prSet phldrT="[Texte]" custT="1"/>
      <dgm:spPr/>
      <dgm:t>
        <a:bodyPr/>
        <a:lstStyle/>
        <a:p>
          <a:r>
            <a:rPr lang="fr-CH" sz="1050" b="1" dirty="0"/>
            <a:t>Genève</a:t>
          </a:r>
        </a:p>
      </dgm:t>
    </dgm:pt>
    <dgm:pt modelId="{D36E61B3-4CF4-4A4A-AFEB-67A1F0601275}" type="parTrans" cxnId="{6C4DD478-24E8-4E2B-8321-C190A13E5384}">
      <dgm:prSet/>
      <dgm:spPr/>
      <dgm:t>
        <a:bodyPr/>
        <a:lstStyle/>
        <a:p>
          <a:endParaRPr lang="fr-CH" sz="1050"/>
        </a:p>
      </dgm:t>
    </dgm:pt>
    <dgm:pt modelId="{6CF9E1C5-BCDD-4A9E-830F-C844E9EBC628}" type="sibTrans" cxnId="{6C4DD478-24E8-4E2B-8321-C190A13E5384}">
      <dgm:prSet/>
      <dgm:spPr/>
      <dgm:t>
        <a:bodyPr/>
        <a:lstStyle/>
        <a:p>
          <a:endParaRPr lang="fr-CH" sz="1050"/>
        </a:p>
      </dgm:t>
    </dgm:pt>
    <dgm:pt modelId="{623ED07F-23DE-46B9-8AE1-60A0BCE2EC74}">
      <dgm:prSet phldrT="[Texte]" custT="1"/>
      <dgm:spPr/>
      <dgm:t>
        <a:bodyPr/>
        <a:lstStyle/>
        <a:p>
          <a:pPr>
            <a:buNone/>
          </a:pPr>
          <a:r>
            <a:rPr lang="fr-CH" sz="1050" dirty="0"/>
            <a:t>1211 Genève 2</a:t>
          </a:r>
        </a:p>
      </dgm:t>
    </dgm:pt>
    <dgm:pt modelId="{50975346-8EEE-493C-AB14-9FC3B796CFB7}" type="parTrans" cxnId="{62B6F235-04B7-418C-9259-00E303B77B41}">
      <dgm:prSet/>
      <dgm:spPr/>
      <dgm:t>
        <a:bodyPr/>
        <a:lstStyle/>
        <a:p>
          <a:endParaRPr lang="fr-CH" sz="1050"/>
        </a:p>
      </dgm:t>
    </dgm:pt>
    <dgm:pt modelId="{2C256508-AB78-43CF-91A9-AA87881B7876}" type="sibTrans" cxnId="{62B6F235-04B7-418C-9259-00E303B77B41}">
      <dgm:prSet/>
      <dgm:spPr/>
      <dgm:t>
        <a:bodyPr/>
        <a:lstStyle/>
        <a:p>
          <a:endParaRPr lang="fr-CH" sz="1050"/>
        </a:p>
      </dgm:t>
    </dgm:pt>
    <dgm:pt modelId="{45A30CE4-A8DA-4B5D-AE0E-7E289E3A6AE3}">
      <dgm:prSet phldrT="[Texte]" custT="1"/>
      <dgm:spPr/>
      <dgm:t>
        <a:bodyPr/>
        <a:lstStyle/>
        <a:p>
          <a:r>
            <a:rPr lang="fr-CH" sz="1050" b="1" dirty="0"/>
            <a:t>Lausanne</a:t>
          </a:r>
        </a:p>
      </dgm:t>
    </dgm:pt>
    <dgm:pt modelId="{69EA3478-80EC-4D94-97A1-BC21B68E486F}" type="parTrans" cxnId="{956DAA51-564E-4A09-AA6F-FBE4C4AAC57C}">
      <dgm:prSet/>
      <dgm:spPr/>
      <dgm:t>
        <a:bodyPr/>
        <a:lstStyle/>
        <a:p>
          <a:endParaRPr lang="fr-CH" sz="1050"/>
        </a:p>
      </dgm:t>
    </dgm:pt>
    <dgm:pt modelId="{2D2275BD-CBCD-4A14-BAAD-406427B687A1}" type="sibTrans" cxnId="{956DAA51-564E-4A09-AA6F-FBE4C4AAC57C}">
      <dgm:prSet/>
      <dgm:spPr/>
      <dgm:t>
        <a:bodyPr/>
        <a:lstStyle/>
        <a:p>
          <a:endParaRPr lang="fr-CH" sz="1050"/>
        </a:p>
      </dgm:t>
    </dgm:pt>
    <dgm:pt modelId="{24D95D2D-546E-4125-88B0-859C952BE6DD}">
      <dgm:prSet phldrT="[Texte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Avenue de la Gare 50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E2C6B256-65FD-4003-990A-276F24A6C380}" type="parTrans" cxnId="{8C1EB94B-5049-448A-AABD-9B52D7E478B2}">
      <dgm:prSet/>
      <dgm:spPr/>
      <dgm:t>
        <a:bodyPr/>
        <a:lstStyle/>
        <a:p>
          <a:endParaRPr lang="fr-CH" sz="1050"/>
        </a:p>
      </dgm:t>
    </dgm:pt>
    <dgm:pt modelId="{6A63C7E7-66F5-438E-A7C6-058ED2E80751}" type="sibTrans" cxnId="{8C1EB94B-5049-448A-AABD-9B52D7E478B2}">
      <dgm:prSet/>
      <dgm:spPr/>
      <dgm:t>
        <a:bodyPr/>
        <a:lstStyle/>
        <a:p>
          <a:endParaRPr lang="fr-CH" sz="1050"/>
        </a:p>
      </dgm:t>
    </dgm:pt>
    <dgm:pt modelId="{3D223F30-6F12-4C5A-A757-44C2F49C87C6}">
      <dgm:prSet phldrT="[Texte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1001 Lausanne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4F49D8FB-829C-4403-AE65-517C4D3D081D}" type="parTrans" cxnId="{02B803D2-7C2D-498A-8493-FDF5C0B38BE8}">
      <dgm:prSet/>
      <dgm:spPr/>
      <dgm:t>
        <a:bodyPr/>
        <a:lstStyle/>
        <a:p>
          <a:endParaRPr lang="fr-CH" sz="1050"/>
        </a:p>
      </dgm:t>
    </dgm:pt>
    <dgm:pt modelId="{DD2CAD85-1630-4340-ADD5-65BB52A2E54C}" type="sibTrans" cxnId="{02B803D2-7C2D-498A-8493-FDF5C0B38BE8}">
      <dgm:prSet/>
      <dgm:spPr/>
      <dgm:t>
        <a:bodyPr/>
        <a:lstStyle/>
        <a:p>
          <a:endParaRPr lang="fr-CH" sz="1050"/>
        </a:p>
      </dgm:t>
    </dgm:pt>
    <dgm:pt modelId="{11C27153-57B5-4CA8-B3D0-68693C1D6A00}">
      <dgm:prSet phldrT="[Texte]" custT="1"/>
      <dgm:spPr/>
      <dgm:t>
        <a:bodyPr/>
        <a:lstStyle/>
        <a:p>
          <a:r>
            <a:rPr lang="fr-CH" sz="1050" b="1" dirty="0"/>
            <a:t>Bâle</a:t>
          </a:r>
        </a:p>
      </dgm:t>
    </dgm:pt>
    <dgm:pt modelId="{32EABDD6-00B9-450D-B641-83890D36D55B}" type="parTrans" cxnId="{6157DB39-D301-47F7-A363-7FAA20181ED1}">
      <dgm:prSet/>
      <dgm:spPr/>
      <dgm:t>
        <a:bodyPr/>
        <a:lstStyle/>
        <a:p>
          <a:endParaRPr lang="fr-CH" sz="1050"/>
        </a:p>
      </dgm:t>
    </dgm:pt>
    <dgm:pt modelId="{0668BF63-CFA9-492C-8AA9-2E59FD93422E}" type="sibTrans" cxnId="{6157DB39-D301-47F7-A363-7FAA20181ED1}">
      <dgm:prSet/>
      <dgm:spPr/>
      <dgm:t>
        <a:bodyPr/>
        <a:lstStyle/>
        <a:p>
          <a:endParaRPr lang="fr-CH" sz="1050"/>
        </a:p>
      </dgm:t>
    </dgm:pt>
    <dgm:pt modelId="{5EAD7821-6D7F-4D58-8A7A-54097AC4E55C}">
      <dgm:prSet phldrT="[Texte]" custT="1"/>
      <dgm:spPr/>
      <dgm:t>
        <a:bodyPr/>
        <a:lstStyle/>
        <a:p>
          <a:pPr marL="0" indent="0">
            <a:buNone/>
          </a:pPr>
          <a:r>
            <a:rPr lang="fr-CH" sz="1050" kern="1200"/>
            <a:t>Aeschengraben 10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0E0DFEBD-EA80-41AA-9FF0-4B6260DF1972}" type="parTrans" cxnId="{0AFCC65A-FD4B-46C1-8B36-239CDFC74F07}">
      <dgm:prSet/>
      <dgm:spPr/>
      <dgm:t>
        <a:bodyPr/>
        <a:lstStyle/>
        <a:p>
          <a:endParaRPr lang="fr-CH" sz="1050"/>
        </a:p>
      </dgm:t>
    </dgm:pt>
    <dgm:pt modelId="{70EA7578-3CE3-4FD8-9018-1D03868F7B8B}" type="sibTrans" cxnId="{0AFCC65A-FD4B-46C1-8B36-239CDFC74F07}">
      <dgm:prSet/>
      <dgm:spPr/>
      <dgm:t>
        <a:bodyPr/>
        <a:lstStyle/>
        <a:p>
          <a:endParaRPr lang="fr-CH" sz="1050"/>
        </a:p>
      </dgm:t>
    </dgm:pt>
    <dgm:pt modelId="{019A74EC-D129-4730-8B18-18839BD90919}">
      <dgm:prSet phldrT="[Texte]" custT="1"/>
      <dgm:spPr/>
      <dgm:t>
        <a:bodyPr/>
        <a:lstStyle/>
        <a:p>
          <a:pPr>
            <a:buNone/>
          </a:pPr>
          <a:r>
            <a:rPr lang="fr-CH" sz="1050" dirty="0"/>
            <a:t>Quai de l’Ile 17</a:t>
          </a:r>
        </a:p>
      </dgm:t>
    </dgm:pt>
    <dgm:pt modelId="{A5EE9FC2-4BF4-4864-A475-BE65A2FA1241}" type="parTrans" cxnId="{667858D9-3671-4AE2-89AE-C31AC9D348F5}">
      <dgm:prSet/>
      <dgm:spPr/>
      <dgm:t>
        <a:bodyPr/>
        <a:lstStyle/>
        <a:p>
          <a:endParaRPr lang="fr-CH" sz="1050"/>
        </a:p>
      </dgm:t>
    </dgm:pt>
    <dgm:pt modelId="{ADC4161A-D86B-44D6-B45C-B56FC301C9A8}" type="sibTrans" cxnId="{667858D9-3671-4AE2-89AE-C31AC9D348F5}">
      <dgm:prSet/>
      <dgm:spPr/>
      <dgm:t>
        <a:bodyPr/>
        <a:lstStyle/>
        <a:p>
          <a:endParaRPr lang="fr-CH" sz="1050"/>
        </a:p>
      </dgm:t>
    </dgm:pt>
    <dgm:pt modelId="{5DB82811-713B-4A11-B444-9B9DBC818794}">
      <dgm:prSet phldrT="[Texte]" custT="1"/>
      <dgm:spPr/>
      <dgm:t>
        <a:bodyPr/>
        <a:lstStyle/>
        <a:p>
          <a:r>
            <a:rPr lang="fr-CH" sz="1050" b="1" dirty="0"/>
            <a:t>Zurich</a:t>
          </a:r>
        </a:p>
      </dgm:t>
    </dgm:pt>
    <dgm:pt modelId="{0EC50618-5DCB-491E-8CEB-049F43EE6AAF}" type="parTrans" cxnId="{536E2013-9241-412D-8666-42B3340AD28D}">
      <dgm:prSet/>
      <dgm:spPr/>
      <dgm:t>
        <a:bodyPr/>
        <a:lstStyle/>
        <a:p>
          <a:endParaRPr lang="fr-CH" sz="1050"/>
        </a:p>
      </dgm:t>
    </dgm:pt>
    <dgm:pt modelId="{E846E8EB-616F-452F-9534-57A052C090F1}" type="sibTrans" cxnId="{536E2013-9241-412D-8666-42B3340AD28D}">
      <dgm:prSet/>
      <dgm:spPr/>
      <dgm:t>
        <a:bodyPr/>
        <a:lstStyle/>
        <a:p>
          <a:endParaRPr lang="fr-CH" sz="1050"/>
        </a:p>
      </dgm:t>
    </dgm:pt>
    <dgm:pt modelId="{4B53EC59-B7F8-46EB-AE69-736909622562}">
      <dgm:prSet phldrT="[Texte]" custT="1"/>
      <dgm:spPr/>
      <dgm:t>
        <a:bodyPr/>
        <a:lstStyle/>
        <a:p>
          <a:pPr marL="0" indent="0"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4051 Bâle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42384AEE-618D-4D64-98B7-4BC6A5DE3DBB}" type="parTrans" cxnId="{5F943C68-14FF-4616-82A6-83B551F30B5A}">
      <dgm:prSet/>
      <dgm:spPr/>
      <dgm:t>
        <a:bodyPr/>
        <a:lstStyle/>
        <a:p>
          <a:endParaRPr lang="fr-CH" sz="1050"/>
        </a:p>
      </dgm:t>
    </dgm:pt>
    <dgm:pt modelId="{8D058B43-F00D-4541-9B47-09E147047665}" type="sibTrans" cxnId="{5F943C68-14FF-4616-82A6-83B551F30B5A}">
      <dgm:prSet/>
      <dgm:spPr/>
      <dgm:t>
        <a:bodyPr/>
        <a:lstStyle/>
        <a:p>
          <a:endParaRPr lang="fr-CH" sz="1050"/>
        </a:p>
      </dgm:t>
    </dgm:pt>
    <dgm:pt modelId="{09BD1A74-444C-49C0-A36F-F30217B4577A}">
      <dgm:prSet custT="1"/>
      <dgm:spPr/>
      <dgm:t>
        <a:bodyPr/>
        <a:lstStyle/>
        <a:p>
          <a:pPr marL="0" indent="0">
            <a:buNone/>
          </a:pPr>
          <a:r>
            <a:rPr lang="fr-CH" sz="1050" dirty="0" err="1"/>
            <a:t>Lintheschergasse</a:t>
          </a:r>
          <a:r>
            <a:rPr lang="fr-CH" sz="1050" dirty="0"/>
            <a:t> 19</a:t>
          </a:r>
        </a:p>
      </dgm:t>
    </dgm:pt>
    <dgm:pt modelId="{BA6D6141-1E73-47D1-9339-DF5BBF22A6FD}" type="parTrans" cxnId="{26139824-3B71-4C79-9A7D-4967E50DB093}">
      <dgm:prSet/>
      <dgm:spPr/>
      <dgm:t>
        <a:bodyPr/>
        <a:lstStyle/>
        <a:p>
          <a:endParaRPr lang="fr-CH" sz="1050"/>
        </a:p>
      </dgm:t>
    </dgm:pt>
    <dgm:pt modelId="{E3D72A6E-95BE-4999-AEF0-733B774385C5}" type="sibTrans" cxnId="{26139824-3B71-4C79-9A7D-4967E50DB093}">
      <dgm:prSet/>
      <dgm:spPr/>
      <dgm:t>
        <a:bodyPr/>
        <a:lstStyle/>
        <a:p>
          <a:endParaRPr lang="fr-CH" sz="1050"/>
        </a:p>
      </dgm:t>
    </dgm:pt>
    <dgm:pt modelId="{EAA63E19-89A5-4BFB-86B6-A01887475C6D}">
      <dgm:prSet custT="1"/>
      <dgm:spPr/>
      <dgm:t>
        <a:bodyPr/>
        <a:lstStyle/>
        <a:p>
          <a:pPr marL="0" indent="0">
            <a:buNone/>
          </a:pPr>
          <a:r>
            <a:rPr lang="fr-CH" sz="1050" dirty="0"/>
            <a:t>8001 Zürich</a:t>
          </a:r>
        </a:p>
      </dgm:t>
    </dgm:pt>
    <dgm:pt modelId="{2009AC78-B2BB-4769-83C5-3B2C774081B7}" type="parTrans" cxnId="{CC336CEC-B2A4-4608-9E6C-5AF20E0AE38E}">
      <dgm:prSet/>
      <dgm:spPr/>
      <dgm:t>
        <a:bodyPr/>
        <a:lstStyle/>
        <a:p>
          <a:endParaRPr lang="fr-CH" sz="1050"/>
        </a:p>
      </dgm:t>
    </dgm:pt>
    <dgm:pt modelId="{D4FE94D5-3F21-4A4C-8C68-E52F76E65350}" type="sibTrans" cxnId="{CC336CEC-B2A4-4608-9E6C-5AF20E0AE38E}">
      <dgm:prSet/>
      <dgm:spPr/>
      <dgm:t>
        <a:bodyPr/>
        <a:lstStyle/>
        <a:p>
          <a:endParaRPr lang="fr-CH" sz="1050"/>
        </a:p>
      </dgm:t>
    </dgm:pt>
    <dgm:pt modelId="{F1E1F9B5-C66E-428D-99D1-B13F2CBE77C3}">
      <dgm:prSet phldrT="[Texte]" custT="1"/>
      <dgm:spPr/>
      <dgm:t>
        <a:bodyPr/>
        <a:lstStyle/>
        <a:p>
          <a:pPr marL="0" indent="0"/>
          <a:r>
            <a:rPr lang="fr-CH" sz="1050" b="1" dirty="0"/>
            <a:t>Dubaï</a:t>
          </a:r>
        </a:p>
      </dgm:t>
    </dgm:pt>
    <dgm:pt modelId="{FE912BB0-A917-4DB8-9062-592AB8A22B3C}" type="parTrans" cxnId="{96B2D77A-BE5A-4C7E-BD1B-E1F7C7A389E9}">
      <dgm:prSet/>
      <dgm:spPr/>
      <dgm:t>
        <a:bodyPr/>
        <a:lstStyle/>
        <a:p>
          <a:endParaRPr lang="fr-CH" sz="1050"/>
        </a:p>
      </dgm:t>
    </dgm:pt>
    <dgm:pt modelId="{4F2C62DA-C276-4C61-924A-90F1D402E0CC}" type="sibTrans" cxnId="{96B2D77A-BE5A-4C7E-BD1B-E1F7C7A389E9}">
      <dgm:prSet/>
      <dgm:spPr/>
      <dgm:t>
        <a:bodyPr/>
        <a:lstStyle/>
        <a:p>
          <a:endParaRPr lang="fr-CH" sz="1050"/>
        </a:p>
      </dgm:t>
    </dgm:pt>
    <dgm:pt modelId="{4943DEED-C69B-48E8-80C4-7424FA9ED369}">
      <dgm:prSet custT="1"/>
      <dgm:spPr/>
      <dgm:t>
        <a:bodyPr/>
        <a:lstStyle/>
        <a:p>
          <a:pPr>
            <a:buNone/>
          </a:pPr>
          <a:r>
            <a:rPr lang="fr-CH" sz="1050" dirty="0"/>
            <a:t>Sheikh </a:t>
          </a:r>
          <a:r>
            <a:rPr lang="fr-CH" sz="1050" dirty="0" err="1"/>
            <a:t>Zayed</a:t>
          </a:r>
          <a:r>
            <a:rPr lang="fr-CH" sz="1050" dirty="0"/>
            <a:t> Road</a:t>
          </a:r>
        </a:p>
      </dgm:t>
    </dgm:pt>
    <dgm:pt modelId="{A5F18D96-A507-4BE3-9EB8-0AEE3D59EA7B}" type="parTrans" cxnId="{C8CB1DC2-B378-466F-8D41-C0A17D81CDC3}">
      <dgm:prSet/>
      <dgm:spPr/>
      <dgm:t>
        <a:bodyPr/>
        <a:lstStyle/>
        <a:p>
          <a:endParaRPr lang="fr-CH" sz="1050"/>
        </a:p>
      </dgm:t>
    </dgm:pt>
    <dgm:pt modelId="{AC5112CB-0F67-4333-9332-E512A1DD276F}" type="sibTrans" cxnId="{C8CB1DC2-B378-466F-8D41-C0A17D81CDC3}">
      <dgm:prSet/>
      <dgm:spPr/>
      <dgm:t>
        <a:bodyPr/>
        <a:lstStyle/>
        <a:p>
          <a:endParaRPr lang="fr-CH" sz="1050"/>
        </a:p>
      </dgm:t>
    </dgm:pt>
    <dgm:pt modelId="{788F439C-579F-4D67-A4A5-8C6CC9BCD8F3}">
      <dgm:prSet custT="1"/>
      <dgm:spPr/>
      <dgm:t>
        <a:bodyPr/>
        <a:lstStyle/>
        <a:p>
          <a:pPr>
            <a:buNone/>
          </a:pPr>
          <a:r>
            <a:rPr lang="fr-CH" sz="1050" dirty="0" err="1"/>
            <a:t>P.O.Box</a:t>
          </a:r>
          <a:r>
            <a:rPr lang="fr-CH" sz="1050" dirty="0"/>
            <a:t> 102810 – </a:t>
          </a:r>
          <a:r>
            <a:rPr lang="fr-CH" sz="1050" dirty="0" err="1"/>
            <a:t>Dubai</a:t>
          </a:r>
          <a:endParaRPr lang="fr-CH" sz="1050" dirty="0"/>
        </a:p>
      </dgm:t>
    </dgm:pt>
    <dgm:pt modelId="{50B38A5E-5D46-4C5C-AA24-678D39E2F318}" type="parTrans" cxnId="{F8F828EF-F532-4DC0-8563-EC490D1B313B}">
      <dgm:prSet/>
      <dgm:spPr/>
      <dgm:t>
        <a:bodyPr/>
        <a:lstStyle/>
        <a:p>
          <a:endParaRPr lang="fr-CH" sz="1050"/>
        </a:p>
      </dgm:t>
    </dgm:pt>
    <dgm:pt modelId="{B422A9DF-CDB6-4235-91D4-742DAFBFDC7F}" type="sibTrans" cxnId="{F8F828EF-F532-4DC0-8563-EC490D1B313B}">
      <dgm:prSet/>
      <dgm:spPr/>
      <dgm:t>
        <a:bodyPr/>
        <a:lstStyle/>
        <a:p>
          <a:endParaRPr lang="fr-CH" sz="1050"/>
        </a:p>
      </dgm:t>
    </dgm:pt>
    <dgm:pt modelId="{52312A7F-BF6C-4E78-BFE3-249E46E7516D}">
      <dgm:prSet phldrT="[Texte]" custT="1"/>
      <dgm:spPr/>
      <dgm:t>
        <a:bodyPr/>
        <a:lstStyle/>
        <a:p>
          <a:r>
            <a:rPr lang="fr-CH" sz="1050" b="1" dirty="0"/>
            <a:t>Hong Kong</a:t>
          </a:r>
        </a:p>
      </dgm:t>
    </dgm:pt>
    <dgm:pt modelId="{34CBE87F-3288-43D7-B419-F33BC05973CC}" type="parTrans" cxnId="{1B783361-A98D-42F3-83EB-6184B921F3DB}">
      <dgm:prSet/>
      <dgm:spPr/>
      <dgm:t>
        <a:bodyPr/>
        <a:lstStyle/>
        <a:p>
          <a:endParaRPr lang="fr-CH" sz="1050"/>
        </a:p>
      </dgm:t>
    </dgm:pt>
    <dgm:pt modelId="{2CB4E69D-56BC-4823-B9F1-48FE7D85AA2E}" type="sibTrans" cxnId="{1B783361-A98D-42F3-83EB-6184B921F3DB}">
      <dgm:prSet/>
      <dgm:spPr/>
      <dgm:t>
        <a:bodyPr/>
        <a:lstStyle/>
        <a:p>
          <a:endParaRPr lang="fr-CH" sz="1050"/>
        </a:p>
      </dgm:t>
    </dgm:pt>
    <dgm:pt modelId="{A6B2D332-74E5-4DAF-9E15-FC75F70B1D1C}">
      <dgm:prSet custT="1"/>
      <dgm:spPr/>
      <dgm:t>
        <a:bodyPr/>
        <a:lstStyle/>
        <a:p>
          <a:pPr>
            <a:buNone/>
          </a:pPr>
          <a:r>
            <a:rPr lang="fr-CH" sz="1050" dirty="0"/>
            <a:t>Unit 800-809 Alexandra House</a:t>
          </a:r>
        </a:p>
      </dgm:t>
    </dgm:pt>
    <dgm:pt modelId="{5F703043-5BFB-418E-997F-8EE2DBAA33CB}" type="parTrans" cxnId="{37623211-E691-45D8-ADE7-F1BC9254F1CD}">
      <dgm:prSet/>
      <dgm:spPr/>
      <dgm:t>
        <a:bodyPr/>
        <a:lstStyle/>
        <a:p>
          <a:endParaRPr lang="fr-CH" sz="1050"/>
        </a:p>
      </dgm:t>
    </dgm:pt>
    <dgm:pt modelId="{D56211DF-F263-410E-B7F5-90F52781B954}" type="sibTrans" cxnId="{37623211-E691-45D8-ADE7-F1BC9254F1CD}">
      <dgm:prSet/>
      <dgm:spPr/>
      <dgm:t>
        <a:bodyPr/>
        <a:lstStyle/>
        <a:p>
          <a:endParaRPr lang="fr-CH" sz="1050"/>
        </a:p>
      </dgm:t>
    </dgm:pt>
    <dgm:pt modelId="{B127688D-12AA-4709-A569-493985A916E0}">
      <dgm:prSet custT="1"/>
      <dgm:spPr/>
      <dgm:t>
        <a:bodyPr/>
        <a:lstStyle/>
        <a:p>
          <a:pPr>
            <a:buNone/>
          </a:pPr>
          <a:r>
            <a:rPr lang="fr-CH" sz="1050" dirty="0"/>
            <a:t>18 Chater Road Central - Hong Kong</a:t>
          </a:r>
        </a:p>
      </dgm:t>
    </dgm:pt>
    <dgm:pt modelId="{DAF7A3D9-6907-44C1-A4F7-0076CDDE1AC6}" type="parTrans" cxnId="{F726F8B0-00B7-49F9-B9CE-C1ECFD04CAE2}">
      <dgm:prSet/>
      <dgm:spPr/>
      <dgm:t>
        <a:bodyPr/>
        <a:lstStyle/>
        <a:p>
          <a:endParaRPr lang="fr-CH" sz="1050"/>
        </a:p>
      </dgm:t>
    </dgm:pt>
    <dgm:pt modelId="{811A19CA-7CD5-498F-8E34-814CF5268E7E}" type="sibTrans" cxnId="{F726F8B0-00B7-49F9-B9CE-C1ECFD04CAE2}">
      <dgm:prSet/>
      <dgm:spPr/>
      <dgm:t>
        <a:bodyPr/>
        <a:lstStyle/>
        <a:p>
          <a:endParaRPr lang="fr-CH" sz="1050"/>
        </a:p>
      </dgm:t>
    </dgm:pt>
    <dgm:pt modelId="{FA78F8B1-2D89-46F1-9694-DDCA61C060C6}">
      <dgm:prSet phldrT="[Texte]" custT="1"/>
      <dgm:spPr/>
      <dgm:t>
        <a:bodyPr/>
        <a:lstStyle/>
        <a:p>
          <a:r>
            <a:rPr lang="fr-CH" sz="1050" b="1" dirty="0"/>
            <a:t>BCGE France</a:t>
          </a:r>
        </a:p>
      </dgm:t>
    </dgm:pt>
    <dgm:pt modelId="{D4DB3FD1-B2AC-4D31-896D-F5F5B593A930}" type="parTrans" cxnId="{D35818EB-32F1-4044-BED9-DF4ACE8FC156}">
      <dgm:prSet/>
      <dgm:spPr/>
      <dgm:t>
        <a:bodyPr/>
        <a:lstStyle/>
        <a:p>
          <a:endParaRPr lang="fr-CH" sz="1050"/>
        </a:p>
      </dgm:t>
    </dgm:pt>
    <dgm:pt modelId="{D072CB87-4712-4252-869A-C1B357D599B1}" type="sibTrans" cxnId="{D35818EB-32F1-4044-BED9-DF4ACE8FC156}">
      <dgm:prSet/>
      <dgm:spPr/>
      <dgm:t>
        <a:bodyPr/>
        <a:lstStyle/>
        <a:p>
          <a:endParaRPr lang="fr-CH" sz="1050"/>
        </a:p>
      </dgm:t>
    </dgm:pt>
    <dgm:pt modelId="{CAFA2115-A06E-4B79-8EC1-4B193F5C3E86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 20 Place Louis Pradel – 69001  Lyon </a:t>
          </a:r>
        </a:p>
      </dgm:t>
    </dgm:pt>
    <dgm:pt modelId="{818D1813-E0FA-4825-B6BB-3A39E36D08BA}" type="parTrans" cxnId="{1B4CF11B-BEEB-43B1-91C6-22B78BB47415}">
      <dgm:prSet/>
      <dgm:spPr/>
      <dgm:t>
        <a:bodyPr/>
        <a:lstStyle/>
        <a:p>
          <a:endParaRPr lang="fr-CH" sz="1050"/>
        </a:p>
      </dgm:t>
    </dgm:pt>
    <dgm:pt modelId="{BB8ADE22-80F1-40E9-867E-B4C4CB215AC3}" type="sibTrans" cxnId="{1B4CF11B-BEEB-43B1-91C6-22B78BB47415}">
      <dgm:prSet/>
      <dgm:spPr/>
      <dgm:t>
        <a:bodyPr/>
        <a:lstStyle/>
        <a:p>
          <a:endParaRPr lang="fr-CH" sz="1050"/>
        </a:p>
      </dgm:t>
    </dgm:pt>
    <dgm:pt modelId="{9E37999E-FAC5-4231-9BD4-276B24654951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 46 avenue Gambetta – 74000  Annecy</a:t>
          </a:r>
        </a:p>
      </dgm:t>
    </dgm:pt>
    <dgm:pt modelId="{BD7817B8-8186-4223-935C-8269D059387E}" type="parTrans" cxnId="{D253D375-27A5-4D89-8073-E45EBA6355D2}">
      <dgm:prSet/>
      <dgm:spPr/>
      <dgm:t>
        <a:bodyPr/>
        <a:lstStyle/>
        <a:p>
          <a:endParaRPr lang="fr-CH" sz="1050"/>
        </a:p>
      </dgm:t>
    </dgm:pt>
    <dgm:pt modelId="{2EA66638-15D5-4AA6-BB6C-C5CE49B573F7}" type="sibTrans" cxnId="{D253D375-27A5-4D89-8073-E45EBA6355D2}">
      <dgm:prSet/>
      <dgm:spPr/>
      <dgm:t>
        <a:bodyPr/>
        <a:lstStyle/>
        <a:p>
          <a:endParaRPr lang="fr-CH" sz="1050"/>
        </a:p>
      </dgm:t>
    </dgm:pt>
    <dgm:pt modelId="{DC3C71FA-EB13-4D13-A7B0-0C1BC7D0071C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 5 rue de la Baume – 75008 Paris</a:t>
          </a:r>
        </a:p>
      </dgm:t>
    </dgm:pt>
    <dgm:pt modelId="{57A646A2-D9F8-430E-9FA1-4E90C37DB52B}" type="parTrans" cxnId="{350EB24C-91F7-44B7-BF3D-E57E1F802FEF}">
      <dgm:prSet/>
      <dgm:spPr/>
      <dgm:t>
        <a:bodyPr/>
        <a:lstStyle/>
        <a:p>
          <a:endParaRPr lang="fr-CH" sz="1050"/>
        </a:p>
      </dgm:t>
    </dgm:pt>
    <dgm:pt modelId="{A9453797-45E6-4A43-B90B-CF722B43A18E}" type="sibTrans" cxnId="{350EB24C-91F7-44B7-BF3D-E57E1F802FEF}">
      <dgm:prSet/>
      <dgm:spPr/>
      <dgm:t>
        <a:bodyPr/>
        <a:lstStyle/>
        <a:p>
          <a:endParaRPr lang="fr-CH" sz="1050"/>
        </a:p>
      </dgm:t>
    </dgm:pt>
    <dgm:pt modelId="{7E5BCE2E-5166-4D28-A23E-812997940EE1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+33 (0)4 72 07 31 50</a:t>
          </a:r>
        </a:p>
      </dgm:t>
    </dgm:pt>
    <dgm:pt modelId="{5334CCD1-6593-4809-A863-15D352A31211}" type="parTrans" cxnId="{C1C059F2-0DA5-481A-826D-F70690DD4796}">
      <dgm:prSet/>
      <dgm:spPr/>
      <dgm:t>
        <a:bodyPr/>
        <a:lstStyle/>
        <a:p>
          <a:endParaRPr lang="fr-CH" sz="1050"/>
        </a:p>
      </dgm:t>
    </dgm:pt>
    <dgm:pt modelId="{3E5BC1A1-6642-49E1-B25B-81057591A42C}" type="sibTrans" cxnId="{C1C059F2-0DA5-481A-826D-F70690DD4796}">
      <dgm:prSet/>
      <dgm:spPr/>
      <dgm:t>
        <a:bodyPr/>
        <a:lstStyle/>
        <a:p>
          <a:endParaRPr lang="fr-CH" sz="1050"/>
        </a:p>
      </dgm:t>
    </dgm:pt>
    <dgm:pt modelId="{28393824-EED6-4C6A-8629-5E7B29E1EBBD}">
      <dgm:prSet custT="1"/>
      <dgm:spPr/>
      <dgm:t>
        <a:bodyPr/>
        <a:lstStyle/>
        <a:p>
          <a:pPr>
            <a:buNone/>
          </a:pPr>
          <a:r>
            <a:rPr lang="fr-CH" sz="1050" dirty="0"/>
            <a:t>+852 280 81 80</a:t>
          </a:r>
        </a:p>
      </dgm:t>
    </dgm:pt>
    <dgm:pt modelId="{18630660-9934-428F-AEF4-AD90B72A0E23}" type="parTrans" cxnId="{343607CC-4119-42E7-B2AA-60B5A0D4F401}">
      <dgm:prSet/>
      <dgm:spPr/>
      <dgm:t>
        <a:bodyPr/>
        <a:lstStyle/>
        <a:p>
          <a:endParaRPr lang="fr-CH" sz="1050"/>
        </a:p>
      </dgm:t>
    </dgm:pt>
    <dgm:pt modelId="{8FFEB4B8-8242-41FC-A161-81261EE75402}" type="sibTrans" cxnId="{343607CC-4119-42E7-B2AA-60B5A0D4F401}">
      <dgm:prSet/>
      <dgm:spPr/>
      <dgm:t>
        <a:bodyPr/>
        <a:lstStyle/>
        <a:p>
          <a:endParaRPr lang="fr-CH" sz="1050"/>
        </a:p>
      </dgm:t>
    </dgm:pt>
    <dgm:pt modelId="{FD99D84E-38FC-430D-AFD2-D73D71CA13B9}">
      <dgm:prSet custT="1"/>
      <dgm:spPr/>
      <dgm:t>
        <a:bodyPr/>
        <a:lstStyle/>
        <a:p>
          <a:pPr>
            <a:buNone/>
          </a:pPr>
          <a:r>
            <a:rPr lang="fr-CH" sz="1050" dirty="0"/>
            <a:t>+971 329 83 00</a:t>
          </a:r>
        </a:p>
      </dgm:t>
    </dgm:pt>
    <dgm:pt modelId="{6CA64B48-D4E0-4E5F-94C0-06D0CAB9B6F9}" type="parTrans" cxnId="{1F6A9CE7-6986-4315-B096-CB3294969377}">
      <dgm:prSet/>
      <dgm:spPr/>
      <dgm:t>
        <a:bodyPr/>
        <a:lstStyle/>
        <a:p>
          <a:endParaRPr lang="fr-CH" sz="1050"/>
        </a:p>
      </dgm:t>
    </dgm:pt>
    <dgm:pt modelId="{477EFC7B-F314-4F11-AD3B-1D1DF1508897}" type="sibTrans" cxnId="{1F6A9CE7-6986-4315-B096-CB3294969377}">
      <dgm:prSet/>
      <dgm:spPr/>
      <dgm:t>
        <a:bodyPr/>
        <a:lstStyle/>
        <a:p>
          <a:endParaRPr lang="fr-CH" sz="1050"/>
        </a:p>
      </dgm:t>
    </dgm:pt>
    <dgm:pt modelId="{3BF92E59-D088-4E26-AA5F-45D92D3FE08B}">
      <dgm:prSet custT="1"/>
      <dgm:spPr/>
      <dgm:t>
        <a:bodyPr/>
        <a:lstStyle/>
        <a:p>
          <a:pPr marL="0" indent="0">
            <a:buNone/>
          </a:pPr>
          <a:r>
            <a:rPr lang="fr-CH" sz="1050" dirty="0"/>
            <a:t>+41(0)44 224 65 65</a:t>
          </a:r>
        </a:p>
      </dgm:t>
    </dgm:pt>
    <dgm:pt modelId="{EFFCB9E8-D03A-4CFA-869E-6FBB4A96C940}" type="parTrans" cxnId="{7B54CC61-780D-47CD-BEFA-9007C4BDF1B8}">
      <dgm:prSet/>
      <dgm:spPr/>
      <dgm:t>
        <a:bodyPr/>
        <a:lstStyle/>
        <a:p>
          <a:endParaRPr lang="fr-CH" sz="1050"/>
        </a:p>
      </dgm:t>
    </dgm:pt>
    <dgm:pt modelId="{F83E8E93-DB7D-4747-8B2F-E543EFC9FCA5}" type="sibTrans" cxnId="{7B54CC61-780D-47CD-BEFA-9007C4BDF1B8}">
      <dgm:prSet/>
      <dgm:spPr/>
      <dgm:t>
        <a:bodyPr/>
        <a:lstStyle/>
        <a:p>
          <a:endParaRPr lang="fr-CH" sz="1050"/>
        </a:p>
      </dgm:t>
    </dgm:pt>
    <dgm:pt modelId="{3AC4032D-30A5-4185-8A12-5BF7635DDD93}">
      <dgm:prSet phldrT="[Texte]" custT="1"/>
      <dgm:spPr/>
      <dgm:t>
        <a:bodyPr/>
        <a:lstStyle/>
        <a:p>
          <a:pPr marL="0" indent="0"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E0673E3A-3A3B-4083-A1AF-8BCF2D95A153}" type="parTrans" cxnId="{6E8F405F-59F6-456D-B511-A647092F468D}">
      <dgm:prSet/>
      <dgm:spPr/>
      <dgm:t>
        <a:bodyPr/>
        <a:lstStyle/>
        <a:p>
          <a:endParaRPr lang="fr-CH" sz="1050"/>
        </a:p>
      </dgm:t>
    </dgm:pt>
    <dgm:pt modelId="{8A2A0798-82B7-41FA-9816-F67FEBD99211}" type="sibTrans" cxnId="{6E8F405F-59F6-456D-B511-A647092F468D}">
      <dgm:prSet/>
      <dgm:spPr/>
      <dgm:t>
        <a:bodyPr/>
        <a:lstStyle/>
        <a:p>
          <a:endParaRPr lang="fr-CH" sz="1050"/>
        </a:p>
      </dgm:t>
    </dgm:pt>
    <dgm:pt modelId="{5477F254-1A74-4A62-8A0C-33A544059682}">
      <dgm:prSet phldrT="[Texte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13C70FF3-CD0F-4DAB-957D-F32A0745FE65}" type="parTrans" cxnId="{E62FABAE-4459-4753-9677-75A1262021BA}">
      <dgm:prSet/>
      <dgm:spPr/>
      <dgm:t>
        <a:bodyPr/>
        <a:lstStyle/>
        <a:p>
          <a:endParaRPr lang="fr-CH" sz="1050"/>
        </a:p>
      </dgm:t>
    </dgm:pt>
    <dgm:pt modelId="{2EE52C3C-A02F-4165-AD43-DA1436E109CA}" type="sibTrans" cxnId="{E62FABAE-4459-4753-9677-75A1262021BA}">
      <dgm:prSet/>
      <dgm:spPr/>
      <dgm:t>
        <a:bodyPr/>
        <a:lstStyle/>
        <a:p>
          <a:endParaRPr lang="fr-CH" sz="1050"/>
        </a:p>
      </dgm:t>
    </dgm:pt>
    <dgm:pt modelId="{41C94189-2DE9-402D-AF70-72879F9835E6}">
      <dgm:prSet phldrT="[Texte]" custT="1"/>
      <dgm:spPr/>
      <dgm:t>
        <a:bodyPr/>
        <a:lstStyle/>
        <a:p>
          <a:pPr>
            <a:buNone/>
          </a:pPr>
          <a:r>
            <a:rPr lang="fr-CH" sz="1050" dirty="0"/>
            <a:t>+(0)58 211 21 00</a:t>
          </a:r>
        </a:p>
      </dgm:t>
    </dgm:pt>
    <dgm:pt modelId="{FC9CECE6-2919-4FB8-A1A5-4E1584680A8E}" type="parTrans" cxnId="{C7457F67-7C16-4A9B-AAB8-E4963BB9B7DD}">
      <dgm:prSet/>
      <dgm:spPr/>
      <dgm:t>
        <a:bodyPr/>
        <a:lstStyle/>
        <a:p>
          <a:endParaRPr lang="fr-CH" sz="1050"/>
        </a:p>
      </dgm:t>
    </dgm:pt>
    <dgm:pt modelId="{C8D84E9D-CA27-4DE5-ABB3-97E33E25A383}" type="sibTrans" cxnId="{C7457F67-7C16-4A9B-AAB8-E4963BB9B7DD}">
      <dgm:prSet/>
      <dgm:spPr/>
      <dgm:t>
        <a:bodyPr/>
        <a:lstStyle/>
        <a:p>
          <a:endParaRPr lang="fr-CH" sz="1050"/>
        </a:p>
      </dgm:t>
    </dgm:pt>
    <dgm:pt modelId="{213907C1-ED72-4159-8DDD-E7E2B8857C09}" type="pres">
      <dgm:prSet presAssocID="{235BD132-FFEF-4A03-999A-80E00D3AEE4A}" presName="linearFlow" presStyleCnt="0">
        <dgm:presLayoutVars>
          <dgm:dir/>
          <dgm:resizeHandles val="exact"/>
        </dgm:presLayoutVars>
      </dgm:prSet>
      <dgm:spPr/>
    </dgm:pt>
    <dgm:pt modelId="{C97DD08D-4E50-4610-B1D1-51E8A248EE15}" type="pres">
      <dgm:prSet presAssocID="{1FAF536C-9201-415D-B2CF-41C4413DC589}" presName="composite" presStyleCnt="0"/>
      <dgm:spPr/>
    </dgm:pt>
    <dgm:pt modelId="{72D336BC-F6E6-4B53-8205-F28C9021BFC8}" type="pres">
      <dgm:prSet presAssocID="{1FAF536C-9201-415D-B2CF-41C4413DC589}" presName="imgShp" presStyleLbl="fgImgPlace1" presStyleIdx="0" presStyleCnt="7"/>
      <dgm:spPr/>
    </dgm:pt>
    <dgm:pt modelId="{AF2305DD-7767-4BD8-86DC-C6A0A3437ED9}" type="pres">
      <dgm:prSet presAssocID="{1FAF536C-9201-415D-B2CF-41C4413DC589}" presName="txShp" presStyleLbl="node1" presStyleIdx="0" presStyleCnt="7">
        <dgm:presLayoutVars>
          <dgm:bulletEnabled val="1"/>
        </dgm:presLayoutVars>
      </dgm:prSet>
      <dgm:spPr/>
    </dgm:pt>
    <dgm:pt modelId="{7EE9EDCE-A31F-43C1-BB3A-C00FD684A9E1}" type="pres">
      <dgm:prSet presAssocID="{6CF9E1C5-BCDD-4A9E-830F-C844E9EBC628}" presName="spacing" presStyleCnt="0"/>
      <dgm:spPr/>
    </dgm:pt>
    <dgm:pt modelId="{729D1D49-2660-4864-AD9D-FB56E8265C08}" type="pres">
      <dgm:prSet presAssocID="{45A30CE4-A8DA-4B5D-AE0E-7E289E3A6AE3}" presName="composite" presStyleCnt="0"/>
      <dgm:spPr/>
    </dgm:pt>
    <dgm:pt modelId="{6994CBCF-8276-4600-B5E8-01793584BDFF}" type="pres">
      <dgm:prSet presAssocID="{45A30CE4-A8DA-4B5D-AE0E-7E289E3A6AE3}" presName="imgShp" presStyleLbl="fgImgPlace1" presStyleIdx="1" presStyleCnt="7"/>
      <dgm:spPr/>
    </dgm:pt>
    <dgm:pt modelId="{612BB6EA-C563-41CD-82FF-23DF7329DC86}" type="pres">
      <dgm:prSet presAssocID="{45A30CE4-A8DA-4B5D-AE0E-7E289E3A6AE3}" presName="txShp" presStyleLbl="node1" presStyleIdx="1" presStyleCnt="7">
        <dgm:presLayoutVars>
          <dgm:bulletEnabled val="1"/>
        </dgm:presLayoutVars>
      </dgm:prSet>
      <dgm:spPr/>
    </dgm:pt>
    <dgm:pt modelId="{E4BAAD3C-824C-4A20-ADD9-3B2162C3B3FD}" type="pres">
      <dgm:prSet presAssocID="{2D2275BD-CBCD-4A14-BAAD-406427B687A1}" presName="spacing" presStyleCnt="0"/>
      <dgm:spPr/>
    </dgm:pt>
    <dgm:pt modelId="{CB4E32B0-18D5-4D94-B999-864EDA315972}" type="pres">
      <dgm:prSet presAssocID="{11C27153-57B5-4CA8-B3D0-68693C1D6A00}" presName="composite" presStyleCnt="0"/>
      <dgm:spPr/>
    </dgm:pt>
    <dgm:pt modelId="{F95FCEDF-DEA1-4AE8-8C97-06B48856173F}" type="pres">
      <dgm:prSet presAssocID="{11C27153-57B5-4CA8-B3D0-68693C1D6A00}" presName="imgShp" presStyleLbl="fgImgPlace1" presStyleIdx="2" presStyleCnt="7"/>
      <dgm:spPr/>
    </dgm:pt>
    <dgm:pt modelId="{18249838-6E5D-4FA9-B5D2-5F2974397A1D}" type="pres">
      <dgm:prSet presAssocID="{11C27153-57B5-4CA8-B3D0-68693C1D6A00}" presName="txShp" presStyleLbl="node1" presStyleIdx="2" presStyleCnt="7">
        <dgm:presLayoutVars>
          <dgm:bulletEnabled val="1"/>
        </dgm:presLayoutVars>
      </dgm:prSet>
      <dgm:spPr/>
    </dgm:pt>
    <dgm:pt modelId="{9EF7C7AA-6746-4CC7-8EF8-0C33DFA15AE3}" type="pres">
      <dgm:prSet presAssocID="{0668BF63-CFA9-492C-8AA9-2E59FD93422E}" presName="spacing" presStyleCnt="0"/>
      <dgm:spPr/>
    </dgm:pt>
    <dgm:pt modelId="{795FCD4C-5543-4229-BBEF-458E5F824EE8}" type="pres">
      <dgm:prSet presAssocID="{5DB82811-713B-4A11-B444-9B9DBC818794}" presName="composite" presStyleCnt="0"/>
      <dgm:spPr/>
    </dgm:pt>
    <dgm:pt modelId="{53EFC7C7-6584-4F50-AE5A-BFA2E172195E}" type="pres">
      <dgm:prSet presAssocID="{5DB82811-713B-4A11-B444-9B9DBC818794}" presName="imgShp" presStyleLbl="fgImgPlace1" presStyleIdx="3" presStyleCnt="7"/>
      <dgm:spPr/>
    </dgm:pt>
    <dgm:pt modelId="{D21B4B69-38B3-48F8-A253-01FF44CF0723}" type="pres">
      <dgm:prSet presAssocID="{5DB82811-713B-4A11-B444-9B9DBC818794}" presName="txShp" presStyleLbl="node1" presStyleIdx="3" presStyleCnt="7">
        <dgm:presLayoutVars>
          <dgm:bulletEnabled val="1"/>
        </dgm:presLayoutVars>
      </dgm:prSet>
      <dgm:spPr/>
    </dgm:pt>
    <dgm:pt modelId="{90281E4A-27A6-4A31-9B48-59239710F2D5}" type="pres">
      <dgm:prSet presAssocID="{E846E8EB-616F-452F-9534-57A052C090F1}" presName="spacing" presStyleCnt="0"/>
      <dgm:spPr/>
    </dgm:pt>
    <dgm:pt modelId="{B5FB5C55-B758-4BD3-A20E-1D99FF8CEB4D}" type="pres">
      <dgm:prSet presAssocID="{F1E1F9B5-C66E-428D-99D1-B13F2CBE77C3}" presName="composite" presStyleCnt="0"/>
      <dgm:spPr/>
    </dgm:pt>
    <dgm:pt modelId="{1E29031F-26C7-4204-B6C6-D06C43F64F74}" type="pres">
      <dgm:prSet presAssocID="{F1E1F9B5-C66E-428D-99D1-B13F2CBE77C3}" presName="imgShp" presStyleLbl="fgImgPlace1" presStyleIdx="4" presStyleCnt="7"/>
      <dgm:spPr/>
    </dgm:pt>
    <dgm:pt modelId="{B9709064-7413-41B4-A338-1FCEE41F9C6F}" type="pres">
      <dgm:prSet presAssocID="{F1E1F9B5-C66E-428D-99D1-B13F2CBE77C3}" presName="txShp" presStyleLbl="node1" presStyleIdx="4" presStyleCnt="7">
        <dgm:presLayoutVars>
          <dgm:bulletEnabled val="1"/>
        </dgm:presLayoutVars>
      </dgm:prSet>
      <dgm:spPr/>
    </dgm:pt>
    <dgm:pt modelId="{29EC6881-B066-437F-9C3C-926135F94E42}" type="pres">
      <dgm:prSet presAssocID="{4F2C62DA-C276-4C61-924A-90F1D402E0CC}" presName="spacing" presStyleCnt="0"/>
      <dgm:spPr/>
    </dgm:pt>
    <dgm:pt modelId="{9A627C70-36C9-4B13-83F0-18B0E7A55740}" type="pres">
      <dgm:prSet presAssocID="{52312A7F-BF6C-4E78-BFE3-249E46E7516D}" presName="composite" presStyleCnt="0"/>
      <dgm:spPr/>
    </dgm:pt>
    <dgm:pt modelId="{80DBD880-11E3-42FE-BD5D-418D77BBAB66}" type="pres">
      <dgm:prSet presAssocID="{52312A7F-BF6C-4E78-BFE3-249E46E7516D}" presName="imgShp" presStyleLbl="fgImgPlace1" presStyleIdx="5" presStyleCnt="7"/>
      <dgm:spPr/>
    </dgm:pt>
    <dgm:pt modelId="{BE8DF89F-088A-4DF2-BEEA-D185E9FBAB21}" type="pres">
      <dgm:prSet presAssocID="{52312A7F-BF6C-4E78-BFE3-249E46E7516D}" presName="txShp" presStyleLbl="node1" presStyleIdx="5" presStyleCnt="7">
        <dgm:presLayoutVars>
          <dgm:bulletEnabled val="1"/>
        </dgm:presLayoutVars>
      </dgm:prSet>
      <dgm:spPr/>
    </dgm:pt>
    <dgm:pt modelId="{2F490C87-01A3-42AB-A6CE-4C48AC7D94C7}" type="pres">
      <dgm:prSet presAssocID="{2CB4E69D-56BC-4823-B9F1-48FE7D85AA2E}" presName="spacing" presStyleCnt="0"/>
      <dgm:spPr/>
    </dgm:pt>
    <dgm:pt modelId="{80D3ACEC-09F9-4E40-A0A0-98F127D33024}" type="pres">
      <dgm:prSet presAssocID="{FA78F8B1-2D89-46F1-9694-DDCA61C060C6}" presName="composite" presStyleCnt="0"/>
      <dgm:spPr/>
    </dgm:pt>
    <dgm:pt modelId="{E00970A8-8F76-4A1E-93D3-CDED09CA052C}" type="pres">
      <dgm:prSet presAssocID="{FA78F8B1-2D89-46F1-9694-DDCA61C060C6}" presName="imgShp" presStyleLbl="fgImgPlace1" presStyleIdx="6" presStyleCnt="7"/>
      <dgm:spPr/>
    </dgm:pt>
    <dgm:pt modelId="{03B5CA26-76F7-4F59-83C6-D17814F13E7A}" type="pres">
      <dgm:prSet presAssocID="{FA78F8B1-2D89-46F1-9694-DDCA61C060C6}" presName="txShp" presStyleLbl="node1" presStyleIdx="6" presStyleCnt="7" custScaleX="104263" custScaleY="142021">
        <dgm:presLayoutVars>
          <dgm:bulletEnabled val="1"/>
        </dgm:presLayoutVars>
      </dgm:prSet>
      <dgm:spPr/>
    </dgm:pt>
  </dgm:ptLst>
  <dgm:cxnLst>
    <dgm:cxn modelId="{40FFB103-2E2E-43D0-9126-1A5071C41232}" type="presOf" srcId="{4943DEED-C69B-48E8-80C4-7424FA9ED369}" destId="{B9709064-7413-41B4-A338-1FCEE41F9C6F}" srcOrd="0" destOrd="1" presId="urn:microsoft.com/office/officeart/2005/8/layout/vList3"/>
    <dgm:cxn modelId="{FDA56A0C-4563-47B0-A957-8D7747F6DD4F}" type="presOf" srcId="{09BD1A74-444C-49C0-A36F-F30217B4577A}" destId="{D21B4B69-38B3-48F8-A253-01FF44CF0723}" srcOrd="0" destOrd="1" presId="urn:microsoft.com/office/officeart/2005/8/layout/vList3"/>
    <dgm:cxn modelId="{37623211-E691-45D8-ADE7-F1BC9254F1CD}" srcId="{52312A7F-BF6C-4E78-BFE3-249E46E7516D}" destId="{A6B2D332-74E5-4DAF-9E15-FC75F70B1D1C}" srcOrd="0" destOrd="0" parTransId="{5F703043-5BFB-418E-997F-8EE2DBAA33CB}" sibTransId="{D56211DF-F263-410E-B7F5-90F52781B954}"/>
    <dgm:cxn modelId="{4E4F1E12-3B0A-42F9-A44D-999C511AF051}" type="presOf" srcId="{41C94189-2DE9-402D-AF70-72879F9835E6}" destId="{AF2305DD-7767-4BD8-86DC-C6A0A3437ED9}" srcOrd="0" destOrd="3" presId="urn:microsoft.com/office/officeart/2005/8/layout/vList3"/>
    <dgm:cxn modelId="{536E2013-9241-412D-8666-42B3340AD28D}" srcId="{235BD132-FFEF-4A03-999A-80E00D3AEE4A}" destId="{5DB82811-713B-4A11-B444-9B9DBC818794}" srcOrd="3" destOrd="0" parTransId="{0EC50618-5DCB-491E-8CEB-049F43EE6AAF}" sibTransId="{E846E8EB-616F-452F-9534-57A052C090F1}"/>
    <dgm:cxn modelId="{51E06114-72D8-4938-BDAC-A1E31D5913CE}" type="presOf" srcId="{4B53EC59-B7F8-46EB-AE69-736909622562}" destId="{18249838-6E5D-4FA9-B5D2-5F2974397A1D}" srcOrd="0" destOrd="2" presId="urn:microsoft.com/office/officeart/2005/8/layout/vList3"/>
    <dgm:cxn modelId="{1B4CF11B-BEEB-43B1-91C6-22B78BB47415}" srcId="{FA78F8B1-2D89-46F1-9694-DDCA61C060C6}" destId="{CAFA2115-A06E-4B79-8EC1-4B193F5C3E86}" srcOrd="0" destOrd="0" parTransId="{818D1813-E0FA-4825-B6BB-3A39E36D08BA}" sibTransId="{BB8ADE22-80F1-40E9-867E-B4C4CB215AC3}"/>
    <dgm:cxn modelId="{B3B74B1F-CF02-4E5E-A651-06C5BB4DF5C8}" type="presOf" srcId="{3AC4032D-30A5-4185-8A12-5BF7635DDD93}" destId="{18249838-6E5D-4FA9-B5D2-5F2974397A1D}" srcOrd="0" destOrd="3" presId="urn:microsoft.com/office/officeart/2005/8/layout/vList3"/>
    <dgm:cxn modelId="{26139824-3B71-4C79-9A7D-4967E50DB093}" srcId="{5DB82811-713B-4A11-B444-9B9DBC818794}" destId="{09BD1A74-444C-49C0-A36F-F30217B4577A}" srcOrd="0" destOrd="0" parTransId="{BA6D6141-1E73-47D1-9339-DF5BBF22A6FD}" sibTransId="{E3D72A6E-95BE-4999-AEF0-733B774385C5}"/>
    <dgm:cxn modelId="{E86FC031-1AEE-4D37-8595-C3C4AB651AF5}" type="presOf" srcId="{CAFA2115-A06E-4B79-8EC1-4B193F5C3E86}" destId="{03B5CA26-76F7-4F59-83C6-D17814F13E7A}" srcOrd="0" destOrd="1" presId="urn:microsoft.com/office/officeart/2005/8/layout/vList3"/>
    <dgm:cxn modelId="{62B6F235-04B7-418C-9259-00E303B77B41}" srcId="{1FAF536C-9201-415D-B2CF-41C4413DC589}" destId="{623ED07F-23DE-46B9-8AE1-60A0BCE2EC74}" srcOrd="1" destOrd="0" parTransId="{50975346-8EEE-493C-AB14-9FC3B796CFB7}" sibTransId="{2C256508-AB78-43CF-91A9-AA87881B7876}"/>
    <dgm:cxn modelId="{6157DB39-D301-47F7-A363-7FAA20181ED1}" srcId="{235BD132-FFEF-4A03-999A-80E00D3AEE4A}" destId="{11C27153-57B5-4CA8-B3D0-68693C1D6A00}" srcOrd="2" destOrd="0" parTransId="{32EABDD6-00B9-450D-B641-83890D36D55B}" sibTransId="{0668BF63-CFA9-492C-8AA9-2E59FD93422E}"/>
    <dgm:cxn modelId="{CA86253D-2E6D-4F95-957F-3351CC5493BF}" type="presOf" srcId="{FD99D84E-38FC-430D-AFD2-D73D71CA13B9}" destId="{B9709064-7413-41B4-A338-1FCEE41F9C6F}" srcOrd="0" destOrd="3" presId="urn:microsoft.com/office/officeart/2005/8/layout/vList3"/>
    <dgm:cxn modelId="{EE79503D-88C8-4925-82A5-4780E6514832}" type="presOf" srcId="{235BD132-FFEF-4A03-999A-80E00D3AEE4A}" destId="{213907C1-ED72-4159-8DDD-E7E2B8857C09}" srcOrd="0" destOrd="0" presId="urn:microsoft.com/office/officeart/2005/8/layout/vList3"/>
    <dgm:cxn modelId="{B439015F-558E-44F0-9F98-C08F14EC890F}" type="presOf" srcId="{019A74EC-D129-4730-8B18-18839BD90919}" destId="{AF2305DD-7767-4BD8-86DC-C6A0A3437ED9}" srcOrd="0" destOrd="1" presId="urn:microsoft.com/office/officeart/2005/8/layout/vList3"/>
    <dgm:cxn modelId="{6E8F405F-59F6-456D-B511-A647092F468D}" srcId="{11C27153-57B5-4CA8-B3D0-68693C1D6A00}" destId="{3AC4032D-30A5-4185-8A12-5BF7635DDD93}" srcOrd="2" destOrd="0" parTransId="{E0673E3A-3A3B-4083-A1AF-8BCF2D95A153}" sibTransId="{8A2A0798-82B7-41FA-9816-F67FEBD99211}"/>
    <dgm:cxn modelId="{1B783361-A98D-42F3-83EB-6184B921F3DB}" srcId="{235BD132-FFEF-4A03-999A-80E00D3AEE4A}" destId="{52312A7F-BF6C-4E78-BFE3-249E46E7516D}" srcOrd="5" destOrd="0" parTransId="{34CBE87F-3288-43D7-B419-F33BC05973CC}" sibTransId="{2CB4E69D-56BC-4823-B9F1-48FE7D85AA2E}"/>
    <dgm:cxn modelId="{7B54CC61-780D-47CD-BEFA-9007C4BDF1B8}" srcId="{5DB82811-713B-4A11-B444-9B9DBC818794}" destId="{3BF92E59-D088-4E26-AA5F-45D92D3FE08B}" srcOrd="2" destOrd="0" parTransId="{EFFCB9E8-D03A-4CFA-869E-6FBB4A96C940}" sibTransId="{F83E8E93-DB7D-4747-8B2F-E543EFC9FCA5}"/>
    <dgm:cxn modelId="{F23FF562-F37F-4386-A034-A5E49B7A7855}" type="presOf" srcId="{623ED07F-23DE-46B9-8AE1-60A0BCE2EC74}" destId="{AF2305DD-7767-4BD8-86DC-C6A0A3437ED9}" srcOrd="0" destOrd="2" presId="urn:microsoft.com/office/officeart/2005/8/layout/vList3"/>
    <dgm:cxn modelId="{7C7E9763-A81C-443F-A7CD-28AB1F6FD7D5}" type="presOf" srcId="{3BF92E59-D088-4E26-AA5F-45D92D3FE08B}" destId="{D21B4B69-38B3-48F8-A253-01FF44CF0723}" srcOrd="0" destOrd="3" presId="urn:microsoft.com/office/officeart/2005/8/layout/vList3"/>
    <dgm:cxn modelId="{23D64665-97B4-4E9B-A662-568BC618EFE7}" type="presOf" srcId="{24D95D2D-546E-4125-88B0-859C952BE6DD}" destId="{612BB6EA-C563-41CD-82FF-23DF7329DC86}" srcOrd="0" destOrd="1" presId="urn:microsoft.com/office/officeart/2005/8/layout/vList3"/>
    <dgm:cxn modelId="{F1C16366-222C-4F46-A749-734D3AFDD549}" type="presOf" srcId="{3D223F30-6F12-4C5A-A757-44C2F49C87C6}" destId="{612BB6EA-C563-41CD-82FF-23DF7329DC86}" srcOrd="0" destOrd="2" presId="urn:microsoft.com/office/officeart/2005/8/layout/vList3"/>
    <dgm:cxn modelId="{C7457F67-7C16-4A9B-AAB8-E4963BB9B7DD}" srcId="{1FAF536C-9201-415D-B2CF-41C4413DC589}" destId="{41C94189-2DE9-402D-AF70-72879F9835E6}" srcOrd="2" destOrd="0" parTransId="{FC9CECE6-2919-4FB8-A1A5-4E1584680A8E}" sibTransId="{C8D84E9D-CA27-4DE5-ABB3-97E33E25A383}"/>
    <dgm:cxn modelId="{5F943C68-14FF-4616-82A6-83B551F30B5A}" srcId="{11C27153-57B5-4CA8-B3D0-68693C1D6A00}" destId="{4B53EC59-B7F8-46EB-AE69-736909622562}" srcOrd="1" destOrd="0" parTransId="{42384AEE-618D-4D64-98B7-4BC6A5DE3DBB}" sibTransId="{8D058B43-F00D-4541-9B47-09E147047665}"/>
    <dgm:cxn modelId="{C0EE2D6A-8ACA-469B-A1DF-490E41786AD3}" type="presOf" srcId="{5DB82811-713B-4A11-B444-9B9DBC818794}" destId="{D21B4B69-38B3-48F8-A253-01FF44CF0723}" srcOrd="0" destOrd="0" presId="urn:microsoft.com/office/officeart/2005/8/layout/vList3"/>
    <dgm:cxn modelId="{8C1EB94B-5049-448A-AABD-9B52D7E478B2}" srcId="{45A30CE4-A8DA-4B5D-AE0E-7E289E3A6AE3}" destId="{24D95D2D-546E-4125-88B0-859C952BE6DD}" srcOrd="0" destOrd="0" parTransId="{E2C6B256-65FD-4003-990A-276F24A6C380}" sibTransId="{6A63C7E7-66F5-438E-A7C6-058ED2E80751}"/>
    <dgm:cxn modelId="{350EB24C-91F7-44B7-BF3D-E57E1F802FEF}" srcId="{FA78F8B1-2D89-46F1-9694-DDCA61C060C6}" destId="{DC3C71FA-EB13-4D13-A7B0-0C1BC7D0071C}" srcOrd="2" destOrd="0" parTransId="{57A646A2-D9F8-430E-9FA1-4E90C37DB52B}" sibTransId="{A9453797-45E6-4A43-B90B-CF722B43A18E}"/>
    <dgm:cxn modelId="{A4BA846D-23C8-42FC-AE2E-3619AD70A1DD}" type="presOf" srcId="{F1E1F9B5-C66E-428D-99D1-B13F2CBE77C3}" destId="{B9709064-7413-41B4-A338-1FCEE41F9C6F}" srcOrd="0" destOrd="0" presId="urn:microsoft.com/office/officeart/2005/8/layout/vList3"/>
    <dgm:cxn modelId="{956DAA51-564E-4A09-AA6F-FBE4C4AAC57C}" srcId="{235BD132-FFEF-4A03-999A-80E00D3AEE4A}" destId="{45A30CE4-A8DA-4B5D-AE0E-7E289E3A6AE3}" srcOrd="1" destOrd="0" parTransId="{69EA3478-80EC-4D94-97A1-BC21B68E486F}" sibTransId="{2D2275BD-CBCD-4A14-BAAD-406427B687A1}"/>
    <dgm:cxn modelId="{D253D375-27A5-4D89-8073-E45EBA6355D2}" srcId="{FA78F8B1-2D89-46F1-9694-DDCA61C060C6}" destId="{9E37999E-FAC5-4231-9BD4-276B24654951}" srcOrd="1" destOrd="0" parTransId="{BD7817B8-8186-4223-935C-8269D059387E}" sibTransId="{2EA66638-15D5-4AA6-BB6C-C5CE49B573F7}"/>
    <dgm:cxn modelId="{6C4DD478-24E8-4E2B-8321-C190A13E5384}" srcId="{235BD132-FFEF-4A03-999A-80E00D3AEE4A}" destId="{1FAF536C-9201-415D-B2CF-41C4413DC589}" srcOrd="0" destOrd="0" parTransId="{D36E61B3-4CF4-4A4A-AFEB-67A1F0601275}" sibTransId="{6CF9E1C5-BCDD-4A9E-830F-C844E9EBC628}"/>
    <dgm:cxn modelId="{0AFCC65A-FD4B-46C1-8B36-239CDFC74F07}" srcId="{11C27153-57B5-4CA8-B3D0-68693C1D6A00}" destId="{5EAD7821-6D7F-4D58-8A7A-54097AC4E55C}" srcOrd="0" destOrd="0" parTransId="{0E0DFEBD-EA80-41AA-9FF0-4B6260DF1972}" sibTransId="{70EA7578-3CE3-4FD8-9018-1D03868F7B8B}"/>
    <dgm:cxn modelId="{96B2D77A-BE5A-4C7E-BD1B-E1F7C7A389E9}" srcId="{235BD132-FFEF-4A03-999A-80E00D3AEE4A}" destId="{F1E1F9B5-C66E-428D-99D1-B13F2CBE77C3}" srcOrd="4" destOrd="0" parTransId="{FE912BB0-A917-4DB8-9062-592AB8A22B3C}" sibTransId="{4F2C62DA-C276-4C61-924A-90F1D402E0CC}"/>
    <dgm:cxn modelId="{59ED2583-69C6-4896-8F0D-C5491151B970}" type="presOf" srcId="{45A30CE4-A8DA-4B5D-AE0E-7E289E3A6AE3}" destId="{612BB6EA-C563-41CD-82FF-23DF7329DC86}" srcOrd="0" destOrd="0" presId="urn:microsoft.com/office/officeart/2005/8/layout/vList3"/>
    <dgm:cxn modelId="{1D5F438D-276E-4B8A-AFA6-D49718BEADC9}" type="presOf" srcId="{9E37999E-FAC5-4231-9BD4-276B24654951}" destId="{03B5CA26-76F7-4F59-83C6-D17814F13E7A}" srcOrd="0" destOrd="2" presId="urn:microsoft.com/office/officeart/2005/8/layout/vList3"/>
    <dgm:cxn modelId="{08B67E9B-447C-4C58-B7B6-47A1B3D3FC3B}" type="presOf" srcId="{11C27153-57B5-4CA8-B3D0-68693C1D6A00}" destId="{18249838-6E5D-4FA9-B5D2-5F2974397A1D}" srcOrd="0" destOrd="0" presId="urn:microsoft.com/office/officeart/2005/8/layout/vList3"/>
    <dgm:cxn modelId="{D4AFAD9D-B52F-4D42-9E8C-AB26DADC3AC9}" type="presOf" srcId="{28393824-EED6-4C6A-8629-5E7B29E1EBBD}" destId="{BE8DF89F-088A-4DF2-BEEA-D185E9FBAB21}" srcOrd="0" destOrd="3" presId="urn:microsoft.com/office/officeart/2005/8/layout/vList3"/>
    <dgm:cxn modelId="{E62FABAE-4459-4753-9677-75A1262021BA}" srcId="{45A30CE4-A8DA-4B5D-AE0E-7E289E3A6AE3}" destId="{5477F254-1A74-4A62-8A0C-33A544059682}" srcOrd="2" destOrd="0" parTransId="{13C70FF3-CD0F-4DAB-957D-F32A0745FE65}" sibTransId="{2EE52C3C-A02F-4165-AD43-DA1436E109CA}"/>
    <dgm:cxn modelId="{F726F8B0-00B7-49F9-B9CE-C1ECFD04CAE2}" srcId="{52312A7F-BF6C-4E78-BFE3-249E46E7516D}" destId="{B127688D-12AA-4709-A569-493985A916E0}" srcOrd="1" destOrd="0" parTransId="{DAF7A3D9-6907-44C1-A4F7-0076CDDE1AC6}" sibTransId="{811A19CA-7CD5-498F-8E34-814CF5268E7E}"/>
    <dgm:cxn modelId="{A49C03B1-3705-4CEC-887E-A3DFCD2467CD}" type="presOf" srcId="{5EAD7821-6D7F-4D58-8A7A-54097AC4E55C}" destId="{18249838-6E5D-4FA9-B5D2-5F2974397A1D}" srcOrd="0" destOrd="1" presId="urn:microsoft.com/office/officeart/2005/8/layout/vList3"/>
    <dgm:cxn modelId="{B3B9FCB1-C4F6-459C-8D4C-6A4256F2F596}" type="presOf" srcId="{DC3C71FA-EB13-4D13-A7B0-0C1BC7D0071C}" destId="{03B5CA26-76F7-4F59-83C6-D17814F13E7A}" srcOrd="0" destOrd="3" presId="urn:microsoft.com/office/officeart/2005/8/layout/vList3"/>
    <dgm:cxn modelId="{250DDCBE-C0DD-481C-9101-E15A00F15B23}" type="presOf" srcId="{EAA63E19-89A5-4BFB-86B6-A01887475C6D}" destId="{D21B4B69-38B3-48F8-A253-01FF44CF0723}" srcOrd="0" destOrd="2" presId="urn:microsoft.com/office/officeart/2005/8/layout/vList3"/>
    <dgm:cxn modelId="{C8CB1DC2-B378-466F-8D41-C0A17D81CDC3}" srcId="{F1E1F9B5-C66E-428D-99D1-B13F2CBE77C3}" destId="{4943DEED-C69B-48E8-80C4-7424FA9ED369}" srcOrd="0" destOrd="0" parTransId="{A5F18D96-A507-4BE3-9EB8-0AEE3D59EA7B}" sibTransId="{AC5112CB-0F67-4333-9332-E512A1DD276F}"/>
    <dgm:cxn modelId="{93346DC9-1A8F-44E4-8DAD-C9497ADFC807}" type="presOf" srcId="{788F439C-579F-4D67-A4A5-8C6CC9BCD8F3}" destId="{B9709064-7413-41B4-A338-1FCEE41F9C6F}" srcOrd="0" destOrd="2" presId="urn:microsoft.com/office/officeart/2005/8/layout/vList3"/>
    <dgm:cxn modelId="{1B8B4ECA-41C3-423C-957A-3D99D68C64A9}" type="presOf" srcId="{1FAF536C-9201-415D-B2CF-41C4413DC589}" destId="{AF2305DD-7767-4BD8-86DC-C6A0A3437ED9}" srcOrd="0" destOrd="0" presId="urn:microsoft.com/office/officeart/2005/8/layout/vList3"/>
    <dgm:cxn modelId="{343607CC-4119-42E7-B2AA-60B5A0D4F401}" srcId="{52312A7F-BF6C-4E78-BFE3-249E46E7516D}" destId="{28393824-EED6-4C6A-8629-5E7B29E1EBBD}" srcOrd="2" destOrd="0" parTransId="{18630660-9934-428F-AEF4-AD90B72A0E23}" sibTransId="{8FFEB4B8-8242-41FC-A161-81261EE75402}"/>
    <dgm:cxn modelId="{AC25E2CE-E762-432B-9182-E4A0EEFDAE86}" type="presOf" srcId="{5477F254-1A74-4A62-8A0C-33A544059682}" destId="{612BB6EA-C563-41CD-82FF-23DF7329DC86}" srcOrd="0" destOrd="3" presId="urn:microsoft.com/office/officeart/2005/8/layout/vList3"/>
    <dgm:cxn modelId="{02B803D2-7C2D-498A-8493-FDF5C0B38BE8}" srcId="{45A30CE4-A8DA-4B5D-AE0E-7E289E3A6AE3}" destId="{3D223F30-6F12-4C5A-A757-44C2F49C87C6}" srcOrd="1" destOrd="0" parTransId="{4F49D8FB-829C-4403-AE65-517C4D3D081D}" sibTransId="{DD2CAD85-1630-4340-ADD5-65BB52A2E54C}"/>
    <dgm:cxn modelId="{6D3D79D7-25FB-4F73-94C4-66AB93B7DFD3}" type="presOf" srcId="{7E5BCE2E-5166-4D28-A23E-812997940EE1}" destId="{03B5CA26-76F7-4F59-83C6-D17814F13E7A}" srcOrd="0" destOrd="4" presId="urn:microsoft.com/office/officeart/2005/8/layout/vList3"/>
    <dgm:cxn modelId="{45BB85D7-82F2-49CB-A1C6-6EABF9AE2488}" type="presOf" srcId="{52312A7F-BF6C-4E78-BFE3-249E46E7516D}" destId="{BE8DF89F-088A-4DF2-BEEA-D185E9FBAB21}" srcOrd="0" destOrd="0" presId="urn:microsoft.com/office/officeart/2005/8/layout/vList3"/>
    <dgm:cxn modelId="{667858D9-3671-4AE2-89AE-C31AC9D348F5}" srcId="{1FAF536C-9201-415D-B2CF-41C4413DC589}" destId="{019A74EC-D129-4730-8B18-18839BD90919}" srcOrd="0" destOrd="0" parTransId="{A5EE9FC2-4BF4-4864-A475-BE65A2FA1241}" sibTransId="{ADC4161A-D86B-44D6-B45C-B56FC301C9A8}"/>
    <dgm:cxn modelId="{DC646ADA-8B30-41EB-B5C3-75262577C3B3}" type="presOf" srcId="{A6B2D332-74E5-4DAF-9E15-FC75F70B1D1C}" destId="{BE8DF89F-088A-4DF2-BEEA-D185E9FBAB21}" srcOrd="0" destOrd="1" presId="urn:microsoft.com/office/officeart/2005/8/layout/vList3"/>
    <dgm:cxn modelId="{79DAF9DF-E74D-4812-93A4-A26442057D67}" type="presOf" srcId="{FA78F8B1-2D89-46F1-9694-DDCA61C060C6}" destId="{03B5CA26-76F7-4F59-83C6-D17814F13E7A}" srcOrd="0" destOrd="0" presId="urn:microsoft.com/office/officeart/2005/8/layout/vList3"/>
    <dgm:cxn modelId="{1F6A9CE7-6986-4315-B096-CB3294969377}" srcId="{F1E1F9B5-C66E-428D-99D1-B13F2CBE77C3}" destId="{FD99D84E-38FC-430D-AFD2-D73D71CA13B9}" srcOrd="2" destOrd="0" parTransId="{6CA64B48-D4E0-4E5F-94C0-06D0CAB9B6F9}" sibTransId="{477EFC7B-F314-4F11-AD3B-1D1DF1508897}"/>
    <dgm:cxn modelId="{D35818EB-32F1-4044-BED9-DF4ACE8FC156}" srcId="{235BD132-FFEF-4A03-999A-80E00D3AEE4A}" destId="{FA78F8B1-2D89-46F1-9694-DDCA61C060C6}" srcOrd="6" destOrd="0" parTransId="{D4DB3FD1-B2AC-4D31-896D-F5F5B593A930}" sibTransId="{D072CB87-4712-4252-869A-C1B357D599B1}"/>
    <dgm:cxn modelId="{CC336CEC-B2A4-4608-9E6C-5AF20E0AE38E}" srcId="{5DB82811-713B-4A11-B444-9B9DBC818794}" destId="{EAA63E19-89A5-4BFB-86B6-A01887475C6D}" srcOrd="1" destOrd="0" parTransId="{2009AC78-B2BB-4769-83C5-3B2C774081B7}" sibTransId="{D4FE94D5-3F21-4A4C-8C68-E52F76E65350}"/>
    <dgm:cxn modelId="{F8F828EF-F532-4DC0-8563-EC490D1B313B}" srcId="{F1E1F9B5-C66E-428D-99D1-B13F2CBE77C3}" destId="{788F439C-579F-4D67-A4A5-8C6CC9BCD8F3}" srcOrd="1" destOrd="0" parTransId="{50B38A5E-5D46-4C5C-AA24-678D39E2F318}" sibTransId="{B422A9DF-CDB6-4235-91D4-742DAFBFDC7F}"/>
    <dgm:cxn modelId="{C1C059F2-0DA5-481A-826D-F70690DD4796}" srcId="{FA78F8B1-2D89-46F1-9694-DDCA61C060C6}" destId="{7E5BCE2E-5166-4D28-A23E-812997940EE1}" srcOrd="3" destOrd="0" parTransId="{5334CCD1-6593-4809-A863-15D352A31211}" sibTransId="{3E5BC1A1-6642-49E1-B25B-81057591A42C}"/>
    <dgm:cxn modelId="{DFF62FF7-EF7E-4CA2-B73C-059B78D16DC9}" type="presOf" srcId="{B127688D-12AA-4709-A569-493985A916E0}" destId="{BE8DF89F-088A-4DF2-BEEA-D185E9FBAB21}" srcOrd="0" destOrd="2" presId="urn:microsoft.com/office/officeart/2005/8/layout/vList3"/>
    <dgm:cxn modelId="{E070649E-CAC9-4048-9066-2986FCD2D8F7}" type="presParOf" srcId="{213907C1-ED72-4159-8DDD-E7E2B8857C09}" destId="{C97DD08D-4E50-4610-B1D1-51E8A248EE15}" srcOrd="0" destOrd="0" presId="urn:microsoft.com/office/officeart/2005/8/layout/vList3"/>
    <dgm:cxn modelId="{A71F0346-AE6B-4126-BF2E-CC2D843F61C4}" type="presParOf" srcId="{C97DD08D-4E50-4610-B1D1-51E8A248EE15}" destId="{72D336BC-F6E6-4B53-8205-F28C9021BFC8}" srcOrd="0" destOrd="0" presId="urn:microsoft.com/office/officeart/2005/8/layout/vList3"/>
    <dgm:cxn modelId="{63194613-FE33-457A-816A-A2C824D25AB8}" type="presParOf" srcId="{C97DD08D-4E50-4610-B1D1-51E8A248EE15}" destId="{AF2305DD-7767-4BD8-86DC-C6A0A3437ED9}" srcOrd="1" destOrd="0" presId="urn:microsoft.com/office/officeart/2005/8/layout/vList3"/>
    <dgm:cxn modelId="{CD4A7524-3931-4FEB-8680-F0451309D044}" type="presParOf" srcId="{213907C1-ED72-4159-8DDD-E7E2B8857C09}" destId="{7EE9EDCE-A31F-43C1-BB3A-C00FD684A9E1}" srcOrd="1" destOrd="0" presId="urn:microsoft.com/office/officeart/2005/8/layout/vList3"/>
    <dgm:cxn modelId="{1E3B1A6A-2949-414E-9C9C-035F3047BEC0}" type="presParOf" srcId="{213907C1-ED72-4159-8DDD-E7E2B8857C09}" destId="{729D1D49-2660-4864-AD9D-FB56E8265C08}" srcOrd="2" destOrd="0" presId="urn:microsoft.com/office/officeart/2005/8/layout/vList3"/>
    <dgm:cxn modelId="{442B5E92-4F60-4871-89A1-7DF1CFD5C7B9}" type="presParOf" srcId="{729D1D49-2660-4864-AD9D-FB56E8265C08}" destId="{6994CBCF-8276-4600-B5E8-01793584BDFF}" srcOrd="0" destOrd="0" presId="urn:microsoft.com/office/officeart/2005/8/layout/vList3"/>
    <dgm:cxn modelId="{D808B8C7-E065-44E4-9FC2-61A8E1B8EA8B}" type="presParOf" srcId="{729D1D49-2660-4864-AD9D-FB56E8265C08}" destId="{612BB6EA-C563-41CD-82FF-23DF7329DC86}" srcOrd="1" destOrd="0" presId="urn:microsoft.com/office/officeart/2005/8/layout/vList3"/>
    <dgm:cxn modelId="{55CFF4EE-2651-407D-AFAE-7CD1F5983AC7}" type="presParOf" srcId="{213907C1-ED72-4159-8DDD-E7E2B8857C09}" destId="{E4BAAD3C-824C-4A20-ADD9-3B2162C3B3FD}" srcOrd="3" destOrd="0" presId="urn:microsoft.com/office/officeart/2005/8/layout/vList3"/>
    <dgm:cxn modelId="{877FCF21-8E2F-4D4F-8E12-C17A0C2D40FD}" type="presParOf" srcId="{213907C1-ED72-4159-8DDD-E7E2B8857C09}" destId="{CB4E32B0-18D5-4D94-B999-864EDA315972}" srcOrd="4" destOrd="0" presId="urn:microsoft.com/office/officeart/2005/8/layout/vList3"/>
    <dgm:cxn modelId="{8F5D1857-1D91-4EEA-B4BA-2BD97F25D9EB}" type="presParOf" srcId="{CB4E32B0-18D5-4D94-B999-864EDA315972}" destId="{F95FCEDF-DEA1-4AE8-8C97-06B48856173F}" srcOrd="0" destOrd="0" presId="urn:microsoft.com/office/officeart/2005/8/layout/vList3"/>
    <dgm:cxn modelId="{986D138D-AE4F-41D0-BA54-FE4625F222E4}" type="presParOf" srcId="{CB4E32B0-18D5-4D94-B999-864EDA315972}" destId="{18249838-6E5D-4FA9-B5D2-5F2974397A1D}" srcOrd="1" destOrd="0" presId="urn:microsoft.com/office/officeart/2005/8/layout/vList3"/>
    <dgm:cxn modelId="{16B45DA1-A4A8-4C6F-82DC-2F0F6560B76C}" type="presParOf" srcId="{213907C1-ED72-4159-8DDD-E7E2B8857C09}" destId="{9EF7C7AA-6746-4CC7-8EF8-0C33DFA15AE3}" srcOrd="5" destOrd="0" presId="urn:microsoft.com/office/officeart/2005/8/layout/vList3"/>
    <dgm:cxn modelId="{281A1C6C-0540-41D7-8092-39A17A68B9EE}" type="presParOf" srcId="{213907C1-ED72-4159-8DDD-E7E2B8857C09}" destId="{795FCD4C-5543-4229-BBEF-458E5F824EE8}" srcOrd="6" destOrd="0" presId="urn:microsoft.com/office/officeart/2005/8/layout/vList3"/>
    <dgm:cxn modelId="{B6A0A332-CBE9-44EE-8D78-BF7698943941}" type="presParOf" srcId="{795FCD4C-5543-4229-BBEF-458E5F824EE8}" destId="{53EFC7C7-6584-4F50-AE5A-BFA2E172195E}" srcOrd="0" destOrd="0" presId="urn:microsoft.com/office/officeart/2005/8/layout/vList3"/>
    <dgm:cxn modelId="{85D02C27-5895-4818-ABF7-168A3BA09129}" type="presParOf" srcId="{795FCD4C-5543-4229-BBEF-458E5F824EE8}" destId="{D21B4B69-38B3-48F8-A253-01FF44CF0723}" srcOrd="1" destOrd="0" presId="urn:microsoft.com/office/officeart/2005/8/layout/vList3"/>
    <dgm:cxn modelId="{79C63EAC-538A-483D-8F67-E62D08EC7B66}" type="presParOf" srcId="{213907C1-ED72-4159-8DDD-E7E2B8857C09}" destId="{90281E4A-27A6-4A31-9B48-59239710F2D5}" srcOrd="7" destOrd="0" presId="urn:microsoft.com/office/officeart/2005/8/layout/vList3"/>
    <dgm:cxn modelId="{912110C0-2C2C-496D-9578-C9957CF66D85}" type="presParOf" srcId="{213907C1-ED72-4159-8DDD-E7E2B8857C09}" destId="{B5FB5C55-B758-4BD3-A20E-1D99FF8CEB4D}" srcOrd="8" destOrd="0" presId="urn:microsoft.com/office/officeart/2005/8/layout/vList3"/>
    <dgm:cxn modelId="{2F0F5F5A-A3AC-4FF7-9EC1-F801534528DE}" type="presParOf" srcId="{B5FB5C55-B758-4BD3-A20E-1D99FF8CEB4D}" destId="{1E29031F-26C7-4204-B6C6-D06C43F64F74}" srcOrd="0" destOrd="0" presId="urn:microsoft.com/office/officeart/2005/8/layout/vList3"/>
    <dgm:cxn modelId="{404D8E67-402A-43E6-A318-21285EF61B0E}" type="presParOf" srcId="{B5FB5C55-B758-4BD3-A20E-1D99FF8CEB4D}" destId="{B9709064-7413-41B4-A338-1FCEE41F9C6F}" srcOrd="1" destOrd="0" presId="urn:microsoft.com/office/officeart/2005/8/layout/vList3"/>
    <dgm:cxn modelId="{28104D73-53EB-45D8-840C-B409B9C55266}" type="presParOf" srcId="{213907C1-ED72-4159-8DDD-E7E2B8857C09}" destId="{29EC6881-B066-437F-9C3C-926135F94E42}" srcOrd="9" destOrd="0" presId="urn:microsoft.com/office/officeart/2005/8/layout/vList3"/>
    <dgm:cxn modelId="{218FF2F3-1FB8-413E-AFA8-D23262BEE5B2}" type="presParOf" srcId="{213907C1-ED72-4159-8DDD-E7E2B8857C09}" destId="{9A627C70-36C9-4B13-83F0-18B0E7A55740}" srcOrd="10" destOrd="0" presId="urn:microsoft.com/office/officeart/2005/8/layout/vList3"/>
    <dgm:cxn modelId="{0095D4F3-112F-4AE2-B80E-55AAF7AF48ED}" type="presParOf" srcId="{9A627C70-36C9-4B13-83F0-18B0E7A55740}" destId="{80DBD880-11E3-42FE-BD5D-418D77BBAB66}" srcOrd="0" destOrd="0" presId="urn:microsoft.com/office/officeart/2005/8/layout/vList3"/>
    <dgm:cxn modelId="{032E86AF-5970-43D2-A2D9-A5A5F2E754D0}" type="presParOf" srcId="{9A627C70-36C9-4B13-83F0-18B0E7A55740}" destId="{BE8DF89F-088A-4DF2-BEEA-D185E9FBAB21}" srcOrd="1" destOrd="0" presId="urn:microsoft.com/office/officeart/2005/8/layout/vList3"/>
    <dgm:cxn modelId="{24878F07-0454-49F6-84AA-6230A3C9C26C}" type="presParOf" srcId="{213907C1-ED72-4159-8DDD-E7E2B8857C09}" destId="{2F490C87-01A3-42AB-A6CE-4C48AC7D94C7}" srcOrd="11" destOrd="0" presId="urn:microsoft.com/office/officeart/2005/8/layout/vList3"/>
    <dgm:cxn modelId="{3AF49903-228B-495E-A109-2AB7421ADFBE}" type="presParOf" srcId="{213907C1-ED72-4159-8DDD-E7E2B8857C09}" destId="{80D3ACEC-09F9-4E40-A0A0-98F127D33024}" srcOrd="12" destOrd="0" presId="urn:microsoft.com/office/officeart/2005/8/layout/vList3"/>
    <dgm:cxn modelId="{8BC652DF-9516-4C44-AA16-C7536AA3E780}" type="presParOf" srcId="{80D3ACEC-09F9-4E40-A0A0-98F127D33024}" destId="{E00970A8-8F76-4A1E-93D3-CDED09CA052C}" srcOrd="0" destOrd="0" presId="urn:microsoft.com/office/officeart/2005/8/layout/vList3"/>
    <dgm:cxn modelId="{A8D39794-DB5B-44BB-B590-E0C9D446C68A}" type="presParOf" srcId="{80D3ACEC-09F9-4E40-A0A0-98F127D33024}" destId="{03B5CA26-76F7-4F59-83C6-D17814F13E7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305DD-7767-4BD8-86DC-C6A0A3437ED9}">
      <dsp:nvSpPr>
        <dsp:cNvPr id="0" name=""/>
        <dsp:cNvSpPr/>
      </dsp:nvSpPr>
      <dsp:spPr>
        <a:xfrm rot="10800000">
          <a:off x="912111" y="5605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Genève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Quai de l’Ile 17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1211 Genève 2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+(0)58 211 21 00</a:t>
          </a:r>
        </a:p>
      </dsp:txBody>
      <dsp:txXfrm rot="10800000">
        <a:off x="1097937" y="5605"/>
        <a:ext cx="2697631" cy="743306"/>
      </dsp:txXfrm>
    </dsp:sp>
    <dsp:sp modelId="{72D336BC-F6E6-4B53-8205-F28C9021BFC8}">
      <dsp:nvSpPr>
        <dsp:cNvPr id="0" name=""/>
        <dsp:cNvSpPr/>
      </dsp:nvSpPr>
      <dsp:spPr>
        <a:xfrm>
          <a:off x="540457" y="5605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BB6EA-C563-41CD-82FF-23DF7329DC86}">
      <dsp:nvSpPr>
        <dsp:cNvPr id="0" name=""/>
        <dsp:cNvSpPr/>
      </dsp:nvSpPr>
      <dsp:spPr>
        <a:xfrm rot="10800000">
          <a:off x="912111" y="970795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Lausanne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Avenue de la Gare 50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1001 Lausanne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097937" y="970795"/>
        <a:ext cx="2697631" cy="743306"/>
      </dsp:txXfrm>
    </dsp:sp>
    <dsp:sp modelId="{6994CBCF-8276-4600-B5E8-01793584BDFF}">
      <dsp:nvSpPr>
        <dsp:cNvPr id="0" name=""/>
        <dsp:cNvSpPr/>
      </dsp:nvSpPr>
      <dsp:spPr>
        <a:xfrm>
          <a:off x="540457" y="970795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49838-6E5D-4FA9-B5D2-5F2974397A1D}">
      <dsp:nvSpPr>
        <dsp:cNvPr id="0" name=""/>
        <dsp:cNvSpPr/>
      </dsp:nvSpPr>
      <dsp:spPr>
        <a:xfrm rot="10800000">
          <a:off x="912111" y="1935984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Bâle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/>
            <a:t>Aeschengraben 10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4051 Bâle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097937" y="1935984"/>
        <a:ext cx="2697631" cy="743306"/>
      </dsp:txXfrm>
    </dsp:sp>
    <dsp:sp modelId="{F95FCEDF-DEA1-4AE8-8C97-06B48856173F}">
      <dsp:nvSpPr>
        <dsp:cNvPr id="0" name=""/>
        <dsp:cNvSpPr/>
      </dsp:nvSpPr>
      <dsp:spPr>
        <a:xfrm>
          <a:off x="540457" y="1935984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B4B69-38B3-48F8-A253-01FF44CF0723}">
      <dsp:nvSpPr>
        <dsp:cNvPr id="0" name=""/>
        <dsp:cNvSpPr/>
      </dsp:nvSpPr>
      <dsp:spPr>
        <a:xfrm rot="10800000">
          <a:off x="912111" y="2901174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Zurich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 err="1"/>
            <a:t>Lintheschergasse</a:t>
          </a:r>
          <a:r>
            <a:rPr lang="fr-CH" sz="1050" kern="1200" dirty="0"/>
            <a:t> 19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8001 Zürich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+41(0)44 224 65 65</a:t>
          </a:r>
        </a:p>
      </dsp:txBody>
      <dsp:txXfrm rot="10800000">
        <a:off x="1097937" y="2901174"/>
        <a:ext cx="2697631" cy="743306"/>
      </dsp:txXfrm>
    </dsp:sp>
    <dsp:sp modelId="{53EFC7C7-6584-4F50-AE5A-BFA2E172195E}">
      <dsp:nvSpPr>
        <dsp:cNvPr id="0" name=""/>
        <dsp:cNvSpPr/>
      </dsp:nvSpPr>
      <dsp:spPr>
        <a:xfrm>
          <a:off x="540457" y="2901174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09064-7413-41B4-A338-1FCEE41F9C6F}">
      <dsp:nvSpPr>
        <dsp:cNvPr id="0" name=""/>
        <dsp:cNvSpPr/>
      </dsp:nvSpPr>
      <dsp:spPr>
        <a:xfrm rot="10800000">
          <a:off x="912111" y="3866363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Dubaï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Sheikh </a:t>
          </a:r>
          <a:r>
            <a:rPr lang="fr-CH" sz="1050" kern="1200" dirty="0" err="1"/>
            <a:t>Zayed</a:t>
          </a:r>
          <a:r>
            <a:rPr lang="fr-CH" sz="1050" kern="1200" dirty="0"/>
            <a:t> Road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 err="1"/>
            <a:t>P.O.Box</a:t>
          </a:r>
          <a:r>
            <a:rPr lang="fr-CH" sz="1050" kern="1200" dirty="0"/>
            <a:t> 102810 – </a:t>
          </a:r>
          <a:r>
            <a:rPr lang="fr-CH" sz="1050" kern="1200" dirty="0" err="1"/>
            <a:t>Dubai</a:t>
          </a:r>
          <a:endParaRPr lang="fr-CH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+971 329 83 00</a:t>
          </a:r>
        </a:p>
      </dsp:txBody>
      <dsp:txXfrm rot="10800000">
        <a:off x="1097937" y="3866363"/>
        <a:ext cx="2697631" cy="743306"/>
      </dsp:txXfrm>
    </dsp:sp>
    <dsp:sp modelId="{1E29031F-26C7-4204-B6C6-D06C43F64F74}">
      <dsp:nvSpPr>
        <dsp:cNvPr id="0" name=""/>
        <dsp:cNvSpPr/>
      </dsp:nvSpPr>
      <dsp:spPr>
        <a:xfrm>
          <a:off x="540457" y="3866363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DF89F-088A-4DF2-BEEA-D185E9FBAB21}">
      <dsp:nvSpPr>
        <dsp:cNvPr id="0" name=""/>
        <dsp:cNvSpPr/>
      </dsp:nvSpPr>
      <dsp:spPr>
        <a:xfrm rot="10800000">
          <a:off x="912111" y="4831553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Hong Kong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Unit 800-809 Alexandra House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18 Chater Road Central - Hong Kong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+852 280 81 80</a:t>
          </a:r>
        </a:p>
      </dsp:txBody>
      <dsp:txXfrm rot="10800000">
        <a:off x="1097937" y="4831553"/>
        <a:ext cx="2697631" cy="743306"/>
      </dsp:txXfrm>
    </dsp:sp>
    <dsp:sp modelId="{80DBD880-11E3-42FE-BD5D-418D77BBAB66}">
      <dsp:nvSpPr>
        <dsp:cNvPr id="0" name=""/>
        <dsp:cNvSpPr/>
      </dsp:nvSpPr>
      <dsp:spPr>
        <a:xfrm>
          <a:off x="540457" y="4831553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5CA26-76F7-4F59-83C6-D17814F13E7A}">
      <dsp:nvSpPr>
        <dsp:cNvPr id="0" name=""/>
        <dsp:cNvSpPr/>
      </dsp:nvSpPr>
      <dsp:spPr>
        <a:xfrm rot="10800000">
          <a:off x="819919" y="5796742"/>
          <a:ext cx="3006379" cy="105565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BCGE France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 20 Place Louis Pradel – 69001  Lyon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 46 avenue Gambetta – 74000  Annecy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 5 rue de la Baume – 75008 Paris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+33 (0)4 72 07 31 50</a:t>
          </a:r>
        </a:p>
      </dsp:txBody>
      <dsp:txXfrm rot="10800000">
        <a:off x="1083832" y="5796742"/>
        <a:ext cx="2742466" cy="1055651"/>
      </dsp:txXfrm>
    </dsp:sp>
    <dsp:sp modelId="{E00970A8-8F76-4A1E-93D3-CDED09CA052C}">
      <dsp:nvSpPr>
        <dsp:cNvPr id="0" name=""/>
        <dsp:cNvSpPr/>
      </dsp:nvSpPr>
      <dsp:spPr>
        <a:xfrm>
          <a:off x="509727" y="5952914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0FEA617-4776-4A43-B7AA-A23560E371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9E58CE-BD5D-4A45-933F-C296C67732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58F7E-59C3-4A2D-B0B5-F3699D1887D9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62758F-77B4-4BEE-8710-788E0A3A96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B27562-88EB-40B9-8D2D-BD899367D5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5686C-E2C2-4A86-BE0C-A9A1CE5508AA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191620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3013E-31D6-4BAD-81C8-5B893D2D0303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3BD9A-51BE-4E58-BC38-41111C56254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8800957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645F5-6563-4B50-9604-C4933C444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B4C6CF-E167-48A8-845E-97F7B81BB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3018CC-5205-4340-ACD2-6AED19E6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B27EFE-9538-48C7-A52B-CCF68CCF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8C7BF7-67C6-4693-AF75-85ACF26E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86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81FA6-1321-41D5-A613-321112E7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CAFEC8-36ED-44E4-B284-C193D4155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CB4D2C-D3B5-4CE7-93CC-270166DC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7D2AB3-2475-4B21-94B4-B4B574FD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D13B60-09AF-47F1-AAF5-8DDC7FD8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4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FE20B55-96AC-4BBE-98F3-8871B5F1C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BABAE7-3A34-4E64-8392-7586361E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172AA9-BF78-46B5-9C8F-9A870415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DA65A-F2E4-4FEF-8D4D-D0EC0194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FD59B8-CB46-47D9-BE47-3185D4E2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2691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23A8C-AE3E-4282-9A3F-BEA6060F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FB04E4-9516-438C-8CB6-19153D2F8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F8B3EF-D79E-4D8F-942C-35DFE702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D869F8-30B2-420C-B63F-1C0B6053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12DFC1-8665-46DA-A6BA-9305F4C0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096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8A8E0-2F3F-4D8B-A464-96B84CC03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D4DD23-2D7F-4BDD-BDE1-AD6F559A5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3F1DF6-AC83-4D67-865D-FB8E4568B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63B926-00FD-492F-BCE9-6D59F199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DF8258-3A70-4FEB-B282-2B9CAA6D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6938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EFDA2-210B-431A-8B7A-E79D336E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78CEE8-22A7-4887-8D9E-9B4E0FAE7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9666C9-5214-4286-93B7-017CF72FC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85746E-8F09-4CE9-9A00-6906086A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3F7B28-7BCB-4826-88BA-0D111B59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5EDA47-2457-4725-963E-E5E7FBAF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411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C1991-374D-4D88-BC3B-BCBBFF96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23DA54-0D45-4A71-AD61-474241CF5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DE93ED-5622-4DA7-A6B0-8DD394A7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5B1F74-620A-4EEE-86B0-8B8C957D5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D994C-89B3-42B1-9F4A-5344E19DF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DD63F-A44B-4FBE-9409-E78FDE23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02379A6-D682-476A-87B8-B815DD37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340606-FB0D-48D8-B299-F0148B9F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174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1C721-A7F7-49E8-A6AB-5E856F75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FFCD44-6950-4C8F-93C4-C8C36680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3E171A-FA49-4338-8424-656126CD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A2298B-2BB7-479F-90F8-9FB2339D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594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D8058B-AEE4-43B8-837E-C5FFABF0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0B047F-F741-40C9-AF1B-15EBB6CF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44BA84-D1EF-4035-82AF-F0AACEA4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07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62FCF-5404-43F3-9FED-B655CD44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7BD54-AE9C-409F-82F3-09BCC9C0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88B086-4262-4CF4-8464-91074078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1A3BD0-E445-4EF5-B963-84E894DF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4413F6-34BA-495F-B04B-71B83757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260FA7-621F-4996-B30A-B6D7372D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0165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E620B-7443-4DF5-B235-7A46DD95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67F1F4-95E5-4F9B-A631-1A1CD5CA0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9CE8B-AE54-4120-8704-9C3651190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AB7F47-1870-4D6F-AE04-8FFBC3EA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D2E561-6A2C-4A86-BA34-41B2B57A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2E201-E31B-45F7-A352-E41DBDE4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651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2612EA8-6699-4A7A-BABD-7436525F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714608-BB06-4B61-A732-9E3A3C699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8C7B8E-90DA-4C4A-97EC-F4EEFFC06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E5289E-5963-4952-9F88-0CB913F14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C2D7EC-1AC1-45E1-A6D2-2C86181BF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084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tel:+41612266103" TargetMode="External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3" Type="http://schemas.openxmlformats.org/officeDocument/2006/relationships/image" Target="../media/image4.png"/><Relationship Id="rId7" Type="http://schemas.openxmlformats.org/officeDocument/2006/relationships/hyperlink" Target="mailto:michael.zumstein@bcge.ch" TargetMode="External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image" Target="../media/image3.jpg"/><Relationship Id="rId16" Type="http://schemas.openxmlformats.org/officeDocument/2006/relationships/image" Target="../media/image13.sv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hyperlink" Target="tel:+41228092485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2.png"/><Relationship Id="rId4" Type="http://schemas.openxmlformats.org/officeDocument/2006/relationships/hyperlink" Target="mailto:leonel.amaral@bcge.ch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8F79FF3-6B37-4360-AC10-D8C6103DA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1" y="1283425"/>
            <a:ext cx="3651511" cy="9296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A0BF439-C40A-42AA-8C2B-7FBA1A0A5BA7}"/>
              </a:ext>
            </a:extLst>
          </p:cNvPr>
          <p:cNvSpPr txBox="1"/>
          <p:nvPr/>
        </p:nvSpPr>
        <p:spPr>
          <a:xfrm>
            <a:off x="10855569" y="6447692"/>
            <a:ext cx="181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13.12.2023</a:t>
            </a:r>
          </a:p>
        </p:txBody>
      </p:sp>
    </p:spTree>
    <p:extLst>
      <p:ext uri="{BB962C8B-B14F-4D97-AF65-F5344CB8AC3E}">
        <p14:creationId xmlns:p14="http://schemas.microsoft.com/office/powerpoint/2010/main" val="228510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471A57D9-5EDF-4A0A-AEBA-19D80A8C76FA}"/>
              </a:ext>
            </a:extLst>
          </p:cNvPr>
          <p:cNvSpPr/>
          <p:nvPr/>
        </p:nvSpPr>
        <p:spPr>
          <a:xfrm>
            <a:off x="3193111" y="4379013"/>
            <a:ext cx="910167" cy="97546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8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0CCE4F-37E2-43A8-BA44-68D09E1DAB68}"/>
              </a:ext>
            </a:extLst>
          </p:cNvPr>
          <p:cNvSpPr txBox="1"/>
          <p:nvPr/>
        </p:nvSpPr>
        <p:spPr>
          <a:xfrm>
            <a:off x="2616436" y="5531069"/>
            <a:ext cx="20639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b="1" dirty="0"/>
              <a:t>Leonel Amaral </a:t>
            </a:r>
          </a:p>
          <a:p>
            <a:pPr algn="ctr"/>
            <a:endParaRPr lang="fr-CH" sz="1100" dirty="0"/>
          </a:p>
          <a:p>
            <a:pPr algn="ctr"/>
            <a:r>
              <a:rPr lang="fr-CH" sz="1100" dirty="0"/>
              <a:t>Conseiller clientèle Placements et Prévoyance</a:t>
            </a:r>
          </a:p>
          <a:p>
            <a:pPr algn="ctr"/>
            <a:r>
              <a:rPr lang="fr-CH" sz="1100" dirty="0"/>
              <a:t>Clientèle Privée International</a:t>
            </a:r>
          </a:p>
          <a:p>
            <a:pPr algn="ctr"/>
            <a:r>
              <a:rPr lang="fr-CH" sz="1000" u="sng" dirty="0">
                <a:hlinkClick r:id="rId4"/>
              </a:rPr>
              <a:t>leonel.amaral@bcge.ch</a:t>
            </a:r>
            <a:endParaRPr lang="fr-CH" sz="1000" u="sng" dirty="0"/>
          </a:p>
          <a:p>
            <a:pPr algn="ctr"/>
            <a:r>
              <a:rPr lang="fr-CH" sz="1000" dirty="0">
                <a:hlinkClick r:id="rId5"/>
              </a:rPr>
              <a:t>+41 22 809 24 85</a:t>
            </a:r>
            <a:endParaRPr lang="fr-CH" sz="10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F44D1C-2201-471F-A099-8862E54A43F8}"/>
              </a:ext>
            </a:extLst>
          </p:cNvPr>
          <p:cNvSpPr/>
          <p:nvPr/>
        </p:nvSpPr>
        <p:spPr>
          <a:xfrm>
            <a:off x="766064" y="4379013"/>
            <a:ext cx="910167" cy="97546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8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2D81DF-8361-46B9-A954-829BFE3E9D78}"/>
              </a:ext>
            </a:extLst>
          </p:cNvPr>
          <p:cNvSpPr txBox="1"/>
          <p:nvPr/>
        </p:nvSpPr>
        <p:spPr>
          <a:xfrm>
            <a:off x="189187" y="5531069"/>
            <a:ext cx="2063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b="1" dirty="0"/>
              <a:t>Michael </a:t>
            </a:r>
            <a:r>
              <a:rPr lang="fr-CH" sz="1400" b="1" dirty="0" err="1"/>
              <a:t>Zumstein</a:t>
            </a:r>
            <a:endParaRPr lang="fr-CH" sz="1400" b="1" dirty="0"/>
          </a:p>
          <a:p>
            <a:pPr algn="ctr"/>
            <a:endParaRPr lang="fr-CH" sz="800" dirty="0"/>
          </a:p>
          <a:p>
            <a:pPr algn="ctr"/>
            <a:r>
              <a:rPr lang="fr-CH" sz="1100" dirty="0"/>
              <a:t>Responsable Clientèle Privée</a:t>
            </a:r>
          </a:p>
          <a:p>
            <a:pPr algn="ctr"/>
            <a:r>
              <a:rPr lang="fr-CH" sz="1100" dirty="0" err="1"/>
              <a:t>Private</a:t>
            </a:r>
            <a:r>
              <a:rPr lang="fr-CH" sz="1100" dirty="0"/>
              <a:t> Banking Bâle</a:t>
            </a:r>
          </a:p>
          <a:p>
            <a:pPr algn="ctr"/>
            <a:r>
              <a:rPr lang="fr-CH" sz="1000" u="sng" dirty="0">
                <a:hlinkClick r:id="rId7"/>
              </a:rPr>
              <a:t>michael.zumstein@bcge.ch</a:t>
            </a:r>
            <a:endParaRPr lang="fr-CH" sz="1000" u="sng" dirty="0"/>
          </a:p>
          <a:p>
            <a:pPr algn="ctr"/>
            <a:r>
              <a:rPr lang="fr-CH" sz="1000" dirty="0">
                <a:hlinkClick r:id="rId8"/>
              </a:rPr>
              <a:t>+41 61 226 61 03</a:t>
            </a:r>
            <a:endParaRPr lang="fr-CH" sz="1000" dirty="0"/>
          </a:p>
        </p:txBody>
      </p:sp>
      <p:pic>
        <p:nvPicPr>
          <p:cNvPr id="42" name="Graphique 41" descr="Globe terrestre : Europe et Afrique">
            <a:extLst>
              <a:ext uri="{FF2B5EF4-FFF2-40B4-BE49-F238E27FC236}">
                <a16:creationId xmlns:a16="http://schemas.microsoft.com/office/drawing/2014/main" id="{704F7F8E-70D9-4BCC-AFB2-C96B771745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1643" y="2665881"/>
            <a:ext cx="303131" cy="303131"/>
          </a:xfrm>
          <a:prstGeom prst="rect">
            <a:avLst/>
          </a:prstGeom>
        </p:spPr>
      </p:pic>
      <p:pic>
        <p:nvPicPr>
          <p:cNvPr id="44" name="Graphique 43" descr="Réseaux sociaux">
            <a:extLst>
              <a:ext uri="{FF2B5EF4-FFF2-40B4-BE49-F238E27FC236}">
                <a16:creationId xmlns:a16="http://schemas.microsoft.com/office/drawing/2014/main" id="{583E26F9-E84B-42B0-86BD-09BE0DA45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31643" y="1856061"/>
            <a:ext cx="354978" cy="354978"/>
          </a:xfrm>
          <a:prstGeom prst="rect">
            <a:avLst/>
          </a:prstGeom>
        </p:spPr>
      </p:pic>
      <p:pic>
        <p:nvPicPr>
          <p:cNvPr id="46" name="Graphique 45" descr="Poignée de main">
            <a:extLst>
              <a:ext uri="{FF2B5EF4-FFF2-40B4-BE49-F238E27FC236}">
                <a16:creationId xmlns:a16="http://schemas.microsoft.com/office/drawing/2014/main" id="{968DCF0C-1FAB-46A4-ABDD-CACDC80824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39467" y="3361771"/>
            <a:ext cx="373243" cy="373243"/>
          </a:xfrm>
          <a:prstGeom prst="rect">
            <a:avLst/>
          </a:prstGeom>
        </p:spPr>
      </p:pic>
      <p:pic>
        <p:nvPicPr>
          <p:cNvPr id="48" name="Graphique 47" descr="Graphique à barres avec tendance à la hausse">
            <a:extLst>
              <a:ext uri="{FF2B5EF4-FFF2-40B4-BE49-F238E27FC236}">
                <a16:creationId xmlns:a16="http://schemas.microsoft.com/office/drawing/2014/main" id="{2312E22A-ED1C-4E6B-A055-508765257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50021" y="498796"/>
            <a:ext cx="263775" cy="263775"/>
          </a:xfrm>
          <a:prstGeom prst="rect">
            <a:avLst/>
          </a:prstGeom>
        </p:spPr>
      </p:pic>
      <p:pic>
        <p:nvPicPr>
          <p:cNvPr id="50" name="Graphique 49" descr="Croissance commerciale">
            <a:extLst>
              <a:ext uri="{FF2B5EF4-FFF2-40B4-BE49-F238E27FC236}">
                <a16:creationId xmlns:a16="http://schemas.microsoft.com/office/drawing/2014/main" id="{15CCE2A4-1909-48B7-93BB-8C30D9E12D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42994" y="1213959"/>
            <a:ext cx="303130" cy="30313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17B966CD-E7B7-4C82-9E8A-9E95FC66A6FD}"/>
              </a:ext>
            </a:extLst>
          </p:cNvPr>
          <p:cNvSpPr txBox="1"/>
          <p:nvPr/>
        </p:nvSpPr>
        <p:spPr>
          <a:xfrm>
            <a:off x="221450" y="3548393"/>
            <a:ext cx="342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Vos interlocuteurs dédiés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68ADC608-7C54-4CE1-AA43-F75FB4E8874E}"/>
              </a:ext>
            </a:extLst>
          </p:cNvPr>
          <p:cNvCxnSpPr>
            <a:cxnSpLocks/>
          </p:cNvCxnSpPr>
          <p:nvPr/>
        </p:nvCxnSpPr>
        <p:spPr>
          <a:xfrm>
            <a:off x="221450" y="4124483"/>
            <a:ext cx="3006202" cy="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69AF7747-F8DC-4BA3-ADB6-7CAA884D5C4B}"/>
              </a:ext>
            </a:extLst>
          </p:cNvPr>
          <p:cNvSpPr txBox="1"/>
          <p:nvPr/>
        </p:nvSpPr>
        <p:spPr>
          <a:xfrm>
            <a:off x="1826706" y="1625229"/>
            <a:ext cx="342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Une expertise confirmée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45BD9EE3-DE94-42C2-AD9F-8658F8298C20}"/>
              </a:ext>
            </a:extLst>
          </p:cNvPr>
          <p:cNvCxnSpPr/>
          <p:nvPr/>
        </p:nvCxnSpPr>
        <p:spPr>
          <a:xfrm>
            <a:off x="5836984" y="704368"/>
            <a:ext cx="0" cy="227724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CC62E653-6919-4C61-AC63-B16245AABC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" y="249429"/>
            <a:ext cx="1813358" cy="4616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971950-1028-4D71-9941-23BB0CC52E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6" b="23855"/>
          <a:stretch/>
        </p:blipFill>
        <p:spPr>
          <a:xfrm>
            <a:off x="6513795" y="3302603"/>
            <a:ext cx="5694557" cy="355539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35CB0E5-044A-4FEE-98D6-1F5577B03866}"/>
              </a:ext>
            </a:extLst>
          </p:cNvPr>
          <p:cNvSpPr txBox="1"/>
          <p:nvPr/>
        </p:nvSpPr>
        <p:spPr>
          <a:xfrm>
            <a:off x="6725271" y="424653"/>
            <a:ext cx="5466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Notation </a:t>
            </a:r>
            <a:r>
              <a:rPr lang="fr-CH" sz="1600" b="1" dirty="0"/>
              <a:t>AA-/A-1+/Stable </a:t>
            </a:r>
            <a:r>
              <a:rPr lang="fr-CH" sz="1600" dirty="0"/>
              <a:t>par Standard &amp; </a:t>
            </a:r>
            <a:r>
              <a:rPr lang="fr-CH" sz="1600" dirty="0" err="1"/>
              <a:t>Poor’s</a:t>
            </a:r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926 collaborateurs</a:t>
            </a:r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14 métiers</a:t>
            </a:r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Présence sur 31 sites</a:t>
            </a:r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Accompagnement de clients domiciliés dans plus de  170 pays</a:t>
            </a:r>
          </a:p>
          <a:p>
            <a:endParaRPr lang="fr-CH" sz="1600" dirty="0"/>
          </a:p>
          <a:p>
            <a:r>
              <a:rPr lang="fr-CH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136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60D0B55-08A4-45FE-B6C2-2A183B589448}"/>
              </a:ext>
            </a:extLst>
          </p:cNvPr>
          <p:cNvCxnSpPr>
            <a:cxnSpLocks/>
          </p:cNvCxnSpPr>
          <p:nvPr/>
        </p:nvCxnSpPr>
        <p:spPr>
          <a:xfrm>
            <a:off x="367645" y="3429000"/>
            <a:ext cx="11642103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C4637-1A99-4B9B-9B31-9BA276DCF714}"/>
              </a:ext>
            </a:extLst>
          </p:cNvPr>
          <p:cNvSpPr txBox="1"/>
          <p:nvPr/>
        </p:nvSpPr>
        <p:spPr>
          <a:xfrm>
            <a:off x="122548" y="4648539"/>
            <a:ext cx="177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Raison du séjour à l’étranger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EB2B2C-EF9D-4A49-8EF8-D00F2E5A33CC}"/>
              </a:ext>
            </a:extLst>
          </p:cNvPr>
          <p:cNvSpPr txBox="1"/>
          <p:nvPr/>
        </p:nvSpPr>
        <p:spPr>
          <a:xfrm>
            <a:off x="2413262" y="1862966"/>
            <a:ext cx="177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Caractéristiques démographiques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C6FE89-D771-4ED3-AA29-EC5028D523EC}"/>
              </a:ext>
            </a:extLst>
          </p:cNvPr>
          <p:cNvSpPr txBox="1"/>
          <p:nvPr/>
        </p:nvSpPr>
        <p:spPr>
          <a:xfrm>
            <a:off x="5011917" y="4648539"/>
            <a:ext cx="177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Caractéristiques géographiques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82969A-7C69-4F35-9841-C0889CFA4BC0}"/>
              </a:ext>
            </a:extLst>
          </p:cNvPr>
          <p:cNvSpPr txBox="1"/>
          <p:nvPr/>
        </p:nvSpPr>
        <p:spPr>
          <a:xfrm>
            <a:off x="7610573" y="1862966"/>
            <a:ext cx="177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Caractéristiques socio-économiques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8B9F3D-4EC2-45DB-B535-E381987221FA}"/>
              </a:ext>
            </a:extLst>
          </p:cNvPr>
          <p:cNvSpPr txBox="1"/>
          <p:nvPr/>
        </p:nvSpPr>
        <p:spPr>
          <a:xfrm>
            <a:off x="9855724" y="4648539"/>
            <a:ext cx="1863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/>
              <a:t>Communication et fréquence des conseils</a:t>
            </a:r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510B44EA-7E51-4398-8C17-951270F8B0AC}"/>
              </a:ext>
            </a:extLst>
          </p:cNvPr>
          <p:cNvSpPr/>
          <p:nvPr/>
        </p:nvSpPr>
        <p:spPr>
          <a:xfrm>
            <a:off x="655163" y="1794649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0BE2BC45-BCF9-4EBD-8759-EACF60038641}"/>
              </a:ext>
            </a:extLst>
          </p:cNvPr>
          <p:cNvSpPr/>
          <p:nvPr/>
        </p:nvSpPr>
        <p:spPr>
          <a:xfrm>
            <a:off x="5544532" y="1790545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2EBAFD75-80CC-4D0F-B50F-6C3ACBB8E282}"/>
              </a:ext>
            </a:extLst>
          </p:cNvPr>
          <p:cNvSpPr/>
          <p:nvPr/>
        </p:nvSpPr>
        <p:spPr>
          <a:xfrm>
            <a:off x="10433902" y="1790545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5FE0D613-BF76-4603-8788-08F58CBB2BC1}"/>
              </a:ext>
            </a:extLst>
          </p:cNvPr>
          <p:cNvSpPr/>
          <p:nvPr/>
        </p:nvSpPr>
        <p:spPr>
          <a:xfrm>
            <a:off x="2945876" y="4580222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31" name="Organigramme : Connecteur 30">
            <a:extLst>
              <a:ext uri="{FF2B5EF4-FFF2-40B4-BE49-F238E27FC236}">
                <a16:creationId xmlns:a16="http://schemas.microsoft.com/office/drawing/2014/main" id="{BBEDFB02-E6B9-4D3B-9702-73B8AE6A2FF9}"/>
              </a:ext>
            </a:extLst>
          </p:cNvPr>
          <p:cNvSpPr/>
          <p:nvPr/>
        </p:nvSpPr>
        <p:spPr>
          <a:xfrm>
            <a:off x="8143187" y="4579030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1313515-4866-4A0E-80E6-D823BC28F9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301873" y="4687436"/>
            <a:ext cx="401795" cy="40179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9D52812-D49E-4CDC-A22C-A64FA158760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702974" y="1904539"/>
            <a:ext cx="393026" cy="39302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DBFC498-4CD9-40FF-B250-72F5AF5643D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0600786" y="1924325"/>
            <a:ext cx="373240" cy="37324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866F20F-04FE-4BA8-AE6D-EA3573291ED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846300" y="1953045"/>
            <a:ext cx="324734" cy="32473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6C026BA-C9A0-4417-AA22-3D0E12053A0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3120286" y="4769764"/>
            <a:ext cx="358189" cy="278385"/>
          </a:xfrm>
          <a:prstGeom prst="rect">
            <a:avLst/>
          </a:prstGeom>
        </p:spPr>
      </p:pic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3947FD76-FE2C-40DB-A8F6-7588B303B6B2}"/>
              </a:ext>
            </a:extLst>
          </p:cNvPr>
          <p:cNvCxnSpPr/>
          <p:nvPr/>
        </p:nvCxnSpPr>
        <p:spPr>
          <a:xfrm>
            <a:off x="1008667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103F8C2-3610-4B7A-A45F-3EFAE8108BE7}"/>
              </a:ext>
            </a:extLst>
          </p:cNvPr>
          <p:cNvSpPr/>
          <p:nvPr/>
        </p:nvSpPr>
        <p:spPr>
          <a:xfrm>
            <a:off x="904974" y="3320590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F34E2FD-6A06-40A3-8602-53DAE0D90548}"/>
              </a:ext>
            </a:extLst>
          </p:cNvPr>
          <p:cNvCxnSpPr/>
          <p:nvPr/>
        </p:nvCxnSpPr>
        <p:spPr>
          <a:xfrm>
            <a:off x="3299380" y="2820982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B154D2C-83EE-419D-9FA2-EB2F0B83D2B3}"/>
              </a:ext>
            </a:extLst>
          </p:cNvPr>
          <p:cNvCxnSpPr/>
          <p:nvPr/>
        </p:nvCxnSpPr>
        <p:spPr>
          <a:xfrm>
            <a:off x="5898036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B14FC499-5843-464B-9A1E-E7C8D508FCD8}"/>
              </a:ext>
            </a:extLst>
          </p:cNvPr>
          <p:cNvCxnSpPr/>
          <p:nvPr/>
        </p:nvCxnSpPr>
        <p:spPr>
          <a:xfrm>
            <a:off x="8496692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E0E5338-FD4F-4F52-95CB-BADD8DBA5F47}"/>
              </a:ext>
            </a:extLst>
          </p:cNvPr>
          <p:cNvCxnSpPr/>
          <p:nvPr/>
        </p:nvCxnSpPr>
        <p:spPr>
          <a:xfrm>
            <a:off x="10787406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1A92A2D-80A0-4E0C-869D-696BDC19E15C}"/>
              </a:ext>
            </a:extLst>
          </p:cNvPr>
          <p:cNvSpPr/>
          <p:nvPr/>
        </p:nvSpPr>
        <p:spPr>
          <a:xfrm>
            <a:off x="10683713" y="3311176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ADB6C2A-F423-413A-9D14-8839E74F51DA}"/>
              </a:ext>
            </a:extLst>
          </p:cNvPr>
          <p:cNvSpPr/>
          <p:nvPr/>
        </p:nvSpPr>
        <p:spPr>
          <a:xfrm>
            <a:off x="8392999" y="3320590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1D9894-FBAE-4919-A386-DEE20653D557}"/>
              </a:ext>
            </a:extLst>
          </p:cNvPr>
          <p:cNvSpPr/>
          <p:nvPr/>
        </p:nvSpPr>
        <p:spPr>
          <a:xfrm>
            <a:off x="5794343" y="3320590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E43FB9-0F7E-4C6D-8899-6AAA525CCB87}"/>
              </a:ext>
            </a:extLst>
          </p:cNvPr>
          <p:cNvSpPr/>
          <p:nvPr/>
        </p:nvSpPr>
        <p:spPr>
          <a:xfrm>
            <a:off x="3195688" y="3320591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BD8431D-DCF3-4CBF-B381-A3ECB7BA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232321"/>
            <a:ext cx="1772239" cy="4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5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9A0A04-C108-494B-9C32-A8EF27E9F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88" y="1779638"/>
            <a:ext cx="7329315" cy="496376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ABBBEA-C417-429C-BF57-76450EC0A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232321"/>
            <a:ext cx="1772239" cy="4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DA6B17-4A54-4021-B850-E4A421E0B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539" y="863963"/>
            <a:ext cx="7737225" cy="3184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fr-CH" sz="1600" b="1" dirty="0"/>
              <a:t>Règles </a:t>
            </a:r>
            <a:r>
              <a:rPr lang="fr-CH" sz="1600" b="1" dirty="0" err="1"/>
              <a:t>crossborder</a:t>
            </a:r>
            <a:r>
              <a:rPr lang="fr-CH" sz="1600" b="1" dirty="0"/>
              <a:t> : Set up avant de partir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fr-CH" sz="1600" b="1" dirty="0"/>
              <a:t>Fiscalité: Conformité avec les règles du futur pays de domicile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fr-CH" sz="1600" b="1" dirty="0"/>
              <a:t>Assurances : Maladie (</a:t>
            </a:r>
            <a:r>
              <a:rPr lang="fr-CH" sz="1600" b="1" dirty="0" err="1"/>
              <a:t>Lamal</a:t>
            </a:r>
            <a:r>
              <a:rPr lang="fr-CH" sz="1600" b="1" dirty="0"/>
              <a:t>), Responsabilité Civile, Véhicules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fr-CH" sz="1600" b="1" dirty="0"/>
              <a:t>Prévoyance : 1</a:t>
            </a:r>
            <a:r>
              <a:rPr lang="fr-CH" sz="1600" b="1" baseline="30000" dirty="0"/>
              <a:t>er, 2ème et 3ème </a:t>
            </a:r>
            <a:r>
              <a:rPr lang="fr-CH" sz="1600" b="1" dirty="0"/>
              <a:t>piliers, formalités de libérations/transferts, impact fiscal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fr-CH" sz="1600" b="1" dirty="0"/>
              <a:t>Choix de son établissement bancaire : organisation des comptes, contacts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fr-CH" sz="1600" b="1" dirty="0"/>
              <a:t>AVSN : Avoir une personne de confiance et de référence en Suisse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24377C-89D8-4F30-85F7-7E7BD036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482" y="1741997"/>
            <a:ext cx="1123950" cy="14287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3C469D-BAF5-40C2-8E8F-B6C48F5B2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232321"/>
            <a:ext cx="1772239" cy="4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2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C76C6B6-90C5-4A8C-B6C2-1B08E808C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0920135"/>
              </p:ext>
            </p:extLst>
          </p:nvPr>
        </p:nvGraphicFramePr>
        <p:xfrm>
          <a:off x="8298425" y="0"/>
          <a:ext cx="433602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CFD260-AA3E-4B3C-9EE5-01AE36B377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8" y="5545301"/>
            <a:ext cx="3762805" cy="9579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0CBDD3-0174-45E1-9F63-7130B8BF4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9732" y="147483"/>
            <a:ext cx="437867" cy="4759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AD19ED-67BE-44FF-9593-3E94F1C869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9732" y="6087437"/>
            <a:ext cx="348880" cy="5395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FFE2B9-259E-4DAB-825B-B989F7AE76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9732" y="1160207"/>
            <a:ext cx="448257" cy="4366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1B7DF2-5FE1-44B3-970F-DC7821E7A8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9732" y="2120975"/>
            <a:ext cx="437867" cy="4938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EBC478-45D3-4FF2-80F3-E2707D341D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7509" y="4096052"/>
            <a:ext cx="348881" cy="5286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DBBAF9-9CF8-4A91-900C-F887C18B4F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1373" y="5186900"/>
            <a:ext cx="436615" cy="4366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CB854A-45E6-4907-9C8F-A069FA73F2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1543" y="3142695"/>
            <a:ext cx="394243" cy="5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769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Breitbild</PresentationFormat>
  <Paragraphs>70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Thème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PASCHE Léa</dc:creator>
  <cp:lastModifiedBy>Stephanie Leber</cp:lastModifiedBy>
  <cp:revision>69</cp:revision>
  <dcterms:created xsi:type="dcterms:W3CDTF">2023-11-14T09:13:17Z</dcterms:created>
  <dcterms:modified xsi:type="dcterms:W3CDTF">2023-12-02T19:03:50Z</dcterms:modified>
</cp:coreProperties>
</file>